
<file path=[Content_Types].xml><?xml version="1.0" encoding="utf-8"?>
<Types xmlns="http://schemas.openxmlformats.org/package/2006/content-types">
  <Default Extension="png" ContentType="image/png"/>
  <Default Extension="svg" ContentType="image/svg+xml"/>
  <Default Extension="jpeg" ContentType="image/jpeg"/>
  <Default Extension="wmf" ContentType="image/x-wmf"/>
  <Default Extension="emf" ContentType="image/x-emf"/>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3" r:id="rId2"/>
  </p:sldMasterIdLst>
  <p:notesMasterIdLst>
    <p:notesMasterId r:id="rId76"/>
  </p:notesMasterIdLst>
  <p:sldIdLst>
    <p:sldId id="1605" r:id="rId3"/>
    <p:sldId id="1517" r:id="rId4"/>
    <p:sldId id="1606" r:id="rId5"/>
    <p:sldId id="1607" r:id="rId6"/>
    <p:sldId id="1608" r:id="rId7"/>
    <p:sldId id="1609" r:id="rId8"/>
    <p:sldId id="1610" r:id="rId9"/>
    <p:sldId id="1611" r:id="rId10"/>
    <p:sldId id="1612" r:id="rId11"/>
    <p:sldId id="1613" r:id="rId12"/>
    <p:sldId id="1615" r:id="rId13"/>
    <p:sldId id="1614" r:id="rId14"/>
    <p:sldId id="1616" r:id="rId15"/>
    <p:sldId id="1617" r:id="rId16"/>
    <p:sldId id="1618" r:id="rId17"/>
    <p:sldId id="1619" r:id="rId18"/>
    <p:sldId id="1620" r:id="rId19"/>
    <p:sldId id="1621" r:id="rId20"/>
    <p:sldId id="1622" r:id="rId21"/>
    <p:sldId id="1623" r:id="rId22"/>
    <p:sldId id="1624" r:id="rId23"/>
    <p:sldId id="1625" r:id="rId24"/>
    <p:sldId id="1626" r:id="rId25"/>
    <p:sldId id="1627" r:id="rId26"/>
    <p:sldId id="1628" r:id="rId27"/>
    <p:sldId id="1629" r:id="rId28"/>
    <p:sldId id="1630" r:id="rId29"/>
    <p:sldId id="1631" r:id="rId30"/>
    <p:sldId id="1633" r:id="rId31"/>
    <p:sldId id="1634" r:id="rId32"/>
    <p:sldId id="1632" r:id="rId33"/>
    <p:sldId id="1636" r:id="rId34"/>
    <p:sldId id="1635" r:id="rId35"/>
    <p:sldId id="1637" r:id="rId36"/>
    <p:sldId id="1638" r:id="rId37"/>
    <p:sldId id="1639" r:id="rId38"/>
    <p:sldId id="1640" r:id="rId39"/>
    <p:sldId id="1641" r:id="rId40"/>
    <p:sldId id="1642" r:id="rId41"/>
    <p:sldId id="1643" r:id="rId42"/>
    <p:sldId id="1644" r:id="rId43"/>
    <p:sldId id="1645" r:id="rId44"/>
    <p:sldId id="1646" r:id="rId45"/>
    <p:sldId id="1647" r:id="rId46"/>
    <p:sldId id="1648" r:id="rId47"/>
    <p:sldId id="1649" r:id="rId48"/>
    <p:sldId id="1650" r:id="rId49"/>
    <p:sldId id="1651" r:id="rId50"/>
    <p:sldId id="1652" r:id="rId51"/>
    <p:sldId id="1653" r:id="rId52"/>
    <p:sldId id="1654" r:id="rId53"/>
    <p:sldId id="1655" r:id="rId54"/>
    <p:sldId id="1656" r:id="rId55"/>
    <p:sldId id="1657" r:id="rId56"/>
    <p:sldId id="1658" r:id="rId57"/>
    <p:sldId id="1659" r:id="rId58"/>
    <p:sldId id="1660" r:id="rId59"/>
    <p:sldId id="1661" r:id="rId60"/>
    <p:sldId id="1662" r:id="rId61"/>
    <p:sldId id="1663" r:id="rId62"/>
    <p:sldId id="1664" r:id="rId63"/>
    <p:sldId id="1666" r:id="rId64"/>
    <p:sldId id="1667" r:id="rId65"/>
    <p:sldId id="1668" r:id="rId66"/>
    <p:sldId id="1669" r:id="rId67"/>
    <p:sldId id="1670" r:id="rId68"/>
    <p:sldId id="1671" r:id="rId69"/>
    <p:sldId id="1672" r:id="rId70"/>
    <p:sldId id="1673" r:id="rId71"/>
    <p:sldId id="1674" r:id="rId72"/>
    <p:sldId id="1675" r:id="rId73"/>
    <p:sldId id="1676" r:id="rId74"/>
    <p:sldId id="1677" r:id="rId75"/>
  </p:sldIdLst>
  <p:sldSz cx="12192000" cy="6858000"/>
  <p:notesSz cx="6858000" cy="9144000"/>
  <p:custDataLst>
    <p:tags r:id="rId77"/>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2060"/>
    <a:srgbClr val="E3421F"/>
    <a:srgbClr val="D01517"/>
    <a:srgbClr val="FCD99A"/>
    <a:srgbClr val="0000FF"/>
    <a:srgbClr val="2A6BB0"/>
    <a:srgbClr val="DF311D"/>
    <a:srgbClr val="EC6224"/>
    <a:srgbClr val="F4962C"/>
    <a:srgbClr val="FFBFB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7" autoAdjust="0"/>
    <p:restoredTop sz="94660"/>
  </p:normalViewPr>
  <p:slideViewPr>
    <p:cSldViewPr snapToGrid="0">
      <p:cViewPr varScale="1">
        <p:scale>
          <a:sx n="69" d="100"/>
          <a:sy n="69" d="100"/>
        </p:scale>
        <p:origin x="91" y="394"/>
      </p:cViewPr>
      <p:guideLst/>
    </p:cSldViewPr>
  </p:slideViewPr>
  <p:notesTextViewPr>
    <p:cViewPr>
      <p:scale>
        <a:sx n="1" d="1"/>
        <a:sy n="1" d="1"/>
      </p:scale>
      <p:origin x="0" y="0"/>
    </p:cViewPr>
  </p:notesTextViewPr>
  <p:notesViewPr>
    <p:cSldViewPr snapToGrid="0">
      <p:cViewPr varScale="1">
        <p:scale>
          <a:sx n="63" d="100"/>
          <a:sy n="63" d="100"/>
        </p:scale>
        <p:origin x="3134" y="62"/>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ableStyles" Target="tableStyle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ags" Target="tags/tag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commentAuthors" Target="commentAuthors.xml"/><Relationship Id="rId8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notesMaster" Target="notesMasters/notesMaster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en-AU"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006D5115-DA4E-47DA-89DA-3BF80E73175F}" type="datetimeFigureOut">
              <a:rPr lang="en-AU" smtClean="0"/>
              <a:pPr/>
              <a:t>2/10/2024</a:t>
            </a:fld>
            <a:endParaRPr lang="en-AU"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en-AU"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8126578F-BF92-469B-AB04-39B4299007B3}" type="slidenum">
              <a:rPr lang="en-AU" smtClean="0"/>
              <a:pPr/>
              <a:t>‹#›</a:t>
            </a:fld>
            <a:endParaRPr lang="en-AU" dirty="0"/>
          </a:p>
        </p:txBody>
      </p:sp>
    </p:spTree>
    <p:extLst>
      <p:ext uri="{BB962C8B-B14F-4D97-AF65-F5344CB8AC3E}">
        <p14:creationId xmlns:p14="http://schemas.microsoft.com/office/powerpoint/2010/main" val="25737267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F435D-8EC8-4641-A048-CD680137E24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34D94C0A-0D76-44D6-9BEC-A74D7ABD9D7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atin typeface="Arial "/>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4913126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6694A-8D46-4197-90B3-B95AE5AEBE76}"/>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90A0C0E0-767E-4766-BCA1-50A18560296C}"/>
              </a:ext>
            </a:extLst>
          </p:cNvPr>
          <p:cNvSpPr>
            <a:spLocks noGrp="1"/>
          </p:cNvSpPr>
          <p:nvPr>
            <p:ph idx="1"/>
          </p:nvPr>
        </p:nvSpPr>
        <p:spPr>
          <a:xfrm>
            <a:off x="838200" y="1825625"/>
            <a:ext cx="10515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3808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60A1E-1639-4DFE-91A4-7024B59AD535}"/>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79B6D634-A832-49FE-A155-41241E93ED87}"/>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latin typeface="Arial "/>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704416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34E6E-1177-4DE8-8985-4993FF974475}"/>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B55C23B-94D8-4823-9CAB-A1A2E3BAD619}"/>
              </a:ext>
            </a:extLst>
          </p:cNvPr>
          <p:cNvSpPr>
            <a:spLocks noGrp="1"/>
          </p:cNvSpPr>
          <p:nvPr>
            <p:ph sz="half" idx="1"/>
          </p:nvPr>
        </p:nvSpPr>
        <p:spPr>
          <a:xfrm>
            <a:off x="838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234C09F4-D477-43D0-A2FD-B2D587795852}"/>
              </a:ext>
            </a:extLst>
          </p:cNvPr>
          <p:cNvSpPr>
            <a:spLocks noGrp="1"/>
          </p:cNvSpPr>
          <p:nvPr>
            <p:ph sz="half" idx="2"/>
          </p:nvPr>
        </p:nvSpPr>
        <p:spPr>
          <a:xfrm>
            <a:off x="6172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869386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4DEAD-70C7-40CA-A98F-0C57DF28BDDF}"/>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1CC3B521-D272-4605-AA27-6E258E4C1245}"/>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atin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6D231607-19AF-4C91-845A-55D2A8E6A657}"/>
              </a:ext>
            </a:extLst>
          </p:cNvPr>
          <p:cNvSpPr>
            <a:spLocks noGrp="1"/>
          </p:cNvSpPr>
          <p:nvPr>
            <p:ph sz="half" idx="2"/>
          </p:nvPr>
        </p:nvSpPr>
        <p:spPr>
          <a:xfrm>
            <a:off x="839788" y="2505075"/>
            <a:ext cx="5157787"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99A50C37-17F5-4047-9DFC-C6DD1F3944DB}"/>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atin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15ECEDAB-E826-4F8C-8493-F53B10DB76D9}"/>
              </a:ext>
            </a:extLst>
          </p:cNvPr>
          <p:cNvSpPr>
            <a:spLocks noGrp="1"/>
          </p:cNvSpPr>
          <p:nvPr>
            <p:ph sz="quarter" idx="4"/>
          </p:nvPr>
        </p:nvSpPr>
        <p:spPr>
          <a:xfrm>
            <a:off x="6172200" y="2505075"/>
            <a:ext cx="5183188"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155973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58946-27B0-42EC-B29A-F109A3B972E5}"/>
              </a:ext>
            </a:extLst>
          </p:cNvPr>
          <p:cNvSpPr>
            <a:spLocks noGrp="1"/>
          </p:cNvSpPr>
          <p:nvPr>
            <p:ph type="title"/>
          </p:nvPr>
        </p:nvSpPr>
        <p:spPr>
          <a:xfrm>
            <a:off x="838200" y="365125"/>
            <a:ext cx="10515600" cy="1325563"/>
          </a:xfrm>
          <a:prstGeom prst="rect">
            <a:avLst/>
          </a:prstGeom>
        </p:spPr>
        <p:txBody>
          <a:bodyPr/>
          <a:lstStyle/>
          <a:p>
            <a:r>
              <a:rPr lang="en-US" dirty="0"/>
              <a:t>Click to edit Master title style</a:t>
            </a:r>
          </a:p>
        </p:txBody>
      </p:sp>
    </p:spTree>
    <p:extLst>
      <p:ext uri="{BB962C8B-B14F-4D97-AF65-F5344CB8AC3E}">
        <p14:creationId xmlns:p14="http://schemas.microsoft.com/office/powerpoint/2010/main" val="18098028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06843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53EC4-A507-45D6-88AC-7919E0BF2293}"/>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7C09557-9665-4348-9A23-251377049367}"/>
              </a:ext>
            </a:extLst>
          </p:cNvPr>
          <p:cNvSpPr>
            <a:spLocks noGrp="1"/>
          </p:cNvSpPr>
          <p:nvPr>
            <p:ph idx="1"/>
          </p:nvPr>
        </p:nvSpPr>
        <p:spPr>
          <a:xfrm>
            <a:off x="5183188" y="987425"/>
            <a:ext cx="6172200" cy="4873625"/>
          </a:xfrm>
          <a:prstGeom prst="rect">
            <a:avLst/>
          </a:prstGeom>
        </p:spPr>
        <p:txBody>
          <a:bodyPr/>
          <a:lstStyle>
            <a:lvl1pPr>
              <a:defRPr sz="3200">
                <a:latin typeface="Arial "/>
              </a:defRPr>
            </a:lvl1pPr>
            <a:lvl2pPr>
              <a:defRPr sz="2800">
                <a:latin typeface="Arial "/>
              </a:defRPr>
            </a:lvl2pPr>
            <a:lvl3pPr>
              <a:defRPr sz="2400">
                <a:latin typeface="Arial "/>
              </a:defRPr>
            </a:lvl3pPr>
            <a:lvl4pPr>
              <a:defRPr sz="2000">
                <a:latin typeface="Arial "/>
              </a:defRPr>
            </a:lvl4pPr>
            <a:lvl5pPr>
              <a:defRPr sz="2000">
                <a:latin typeface="Arial "/>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09D37A9D-306A-4824-8748-8B0D6646DCDD}"/>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7405253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D8F7C-B11A-4CA7-B2E5-E02F18C71E82}"/>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4" name="Text Placeholder 3">
            <a:extLst>
              <a:ext uri="{FF2B5EF4-FFF2-40B4-BE49-F238E27FC236}">
                <a16:creationId xmlns:a16="http://schemas.microsoft.com/office/drawing/2014/main" id="{12E3762A-300D-48C1-97FA-A58E19BAC27E}"/>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1006837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C41B3-D166-4365-9B77-BEA293EE9B23}"/>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0A5C763-B757-4A80-AD53-B17336D772F9}"/>
              </a:ext>
            </a:extLst>
          </p:cNvPr>
          <p:cNvSpPr>
            <a:spLocks noGrp="1"/>
          </p:cNvSpPr>
          <p:nvPr>
            <p:ph type="body" orient="vert" idx="1"/>
          </p:nvPr>
        </p:nvSpPr>
        <p:spPr>
          <a:xfrm>
            <a:off x="838200" y="1825625"/>
            <a:ext cx="10515600" cy="43513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76642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018A5A3-DFFD-45BA-9A57-D5DAB0966A10}"/>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746A3C6-D97B-4C9A-A71B-1DAE87F0154A}"/>
              </a:ext>
            </a:extLst>
          </p:cNvPr>
          <p:cNvSpPr>
            <a:spLocks noGrp="1"/>
          </p:cNvSpPr>
          <p:nvPr>
            <p:ph type="body" orient="vert" idx="1"/>
          </p:nvPr>
        </p:nvSpPr>
        <p:spPr>
          <a:xfrm>
            <a:off x="838200" y="365125"/>
            <a:ext cx="7734300" cy="58118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76071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 3 columns" userDrawn="1">
  <p:cSld name="Title + 3 columns">
    <p:spTree>
      <p:nvGrpSpPr>
        <p:cNvPr id="1" name="Shape 50"/>
        <p:cNvGrpSpPr/>
        <p:nvPr/>
      </p:nvGrpSpPr>
      <p:grpSpPr>
        <a:xfrm>
          <a:off x="0" y="0"/>
          <a:ext cx="0" cy="0"/>
          <a:chOff x="0" y="0"/>
          <a:chExt cx="0" cy="0"/>
        </a:xfrm>
      </p:grpSpPr>
      <p:sp>
        <p:nvSpPr>
          <p:cNvPr id="53" name="Google Shape;53;p8"/>
          <p:cNvSpPr/>
          <p:nvPr userDrawn="1"/>
        </p:nvSpPr>
        <p:spPr>
          <a:xfrm>
            <a:off x="2485680" y="3357"/>
            <a:ext cx="9706320" cy="911043"/>
          </a:xfrm>
          <a:prstGeom prst="rect">
            <a:avLst/>
          </a:prstGeom>
          <a:solidFill>
            <a:srgbClr val="E3421F"/>
          </a:solidFill>
          <a:ln>
            <a:noFill/>
          </a:ln>
          <a:effectLst>
            <a:outerShdw blurRad="214313" dist="47625" dir="5400000" algn="bl" rotWithShape="0">
              <a:srgbClr val="000000">
                <a:alpha val="20000"/>
              </a:srgb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54" name="Google Shape;54;p8"/>
          <p:cNvSpPr txBox="1">
            <a:spLocks noGrp="1"/>
          </p:cNvSpPr>
          <p:nvPr>
            <p:ph type="title" hasCustomPrompt="1"/>
          </p:nvPr>
        </p:nvSpPr>
        <p:spPr>
          <a:xfrm>
            <a:off x="2485680" y="0"/>
            <a:ext cx="9706320" cy="914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400"/>
              <a:buNone/>
              <a:defRPr sz="2400" b="1">
                <a:solidFill>
                  <a:srgbClr val="002060"/>
                </a:solidFill>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r>
              <a:rPr lang="en-US" dirty="0"/>
              <a:t>TIÊU ĐỀ CỦA SLIDE</a:t>
            </a:r>
          </a:p>
        </p:txBody>
      </p:sp>
      <p:sp>
        <p:nvSpPr>
          <p:cNvPr id="55" name="Google Shape;55;p8"/>
          <p:cNvSpPr txBox="1">
            <a:spLocks noGrp="1"/>
          </p:cNvSpPr>
          <p:nvPr>
            <p:ph type="body" idx="1"/>
          </p:nvPr>
        </p:nvSpPr>
        <p:spPr>
          <a:xfrm>
            <a:off x="678153" y="1579633"/>
            <a:ext cx="3090000" cy="4499600"/>
          </a:xfrm>
          <a:prstGeom prst="rect">
            <a:avLst/>
          </a:prstGeom>
        </p:spPr>
        <p:txBody>
          <a:bodyPr spcFirstLastPara="1" wrap="square" lIns="91425" tIns="91425" rIns="91425" bIns="91425" anchor="t" anchorCtr="0">
            <a:noAutofit/>
          </a:bodyPr>
          <a:lstStyle>
            <a:lvl1pPr marL="609585" lvl="0" indent="-457189" rtl="0">
              <a:spcBef>
                <a:spcPts val="800"/>
              </a:spcBef>
              <a:spcAft>
                <a:spcPts val="0"/>
              </a:spcAft>
              <a:buSzPts val="1800"/>
              <a:buChar char="▪"/>
              <a:defRPr sz="2400"/>
            </a:lvl1pPr>
            <a:lvl2pPr marL="1219170" lvl="1" indent="-457189" rtl="0">
              <a:spcBef>
                <a:spcPts val="0"/>
              </a:spcBef>
              <a:spcAft>
                <a:spcPts val="0"/>
              </a:spcAft>
              <a:buSzPts val="1800"/>
              <a:buChar char="▫"/>
              <a:defRPr sz="2400"/>
            </a:lvl2pPr>
            <a:lvl3pPr marL="1828754" lvl="2" indent="-457189" rtl="0">
              <a:spcBef>
                <a:spcPts val="0"/>
              </a:spcBef>
              <a:spcAft>
                <a:spcPts val="0"/>
              </a:spcAft>
              <a:buSzPts val="1800"/>
              <a:buChar char="▫"/>
              <a:defRPr sz="2400"/>
            </a:lvl3pPr>
            <a:lvl4pPr marL="2438339" lvl="3" indent="-457189" rtl="0">
              <a:spcBef>
                <a:spcPts val="0"/>
              </a:spcBef>
              <a:spcAft>
                <a:spcPts val="0"/>
              </a:spcAft>
              <a:buSzPts val="1800"/>
              <a:buChar char="▫"/>
              <a:defRPr sz="2400"/>
            </a:lvl4pPr>
            <a:lvl5pPr marL="3047924" lvl="4" indent="-457189" rtl="0">
              <a:spcBef>
                <a:spcPts val="0"/>
              </a:spcBef>
              <a:spcAft>
                <a:spcPts val="0"/>
              </a:spcAft>
              <a:buSzPts val="1800"/>
              <a:buChar char="○"/>
              <a:defRPr sz="2400"/>
            </a:lvl5pPr>
            <a:lvl6pPr marL="3657509" lvl="5" indent="-457189" rtl="0">
              <a:spcBef>
                <a:spcPts val="0"/>
              </a:spcBef>
              <a:spcAft>
                <a:spcPts val="0"/>
              </a:spcAft>
              <a:buSzPts val="1800"/>
              <a:buChar char="■"/>
              <a:defRPr sz="2400"/>
            </a:lvl6pPr>
            <a:lvl7pPr marL="4267093" lvl="6" indent="-457189" rtl="0">
              <a:spcBef>
                <a:spcPts val="0"/>
              </a:spcBef>
              <a:spcAft>
                <a:spcPts val="0"/>
              </a:spcAft>
              <a:buSzPts val="1800"/>
              <a:buChar char="●"/>
              <a:defRPr sz="2400"/>
            </a:lvl7pPr>
            <a:lvl8pPr marL="4876678" lvl="7" indent="-457189" rtl="0">
              <a:spcBef>
                <a:spcPts val="0"/>
              </a:spcBef>
              <a:spcAft>
                <a:spcPts val="0"/>
              </a:spcAft>
              <a:buSzPts val="1800"/>
              <a:buChar char="○"/>
              <a:defRPr sz="2400"/>
            </a:lvl8pPr>
            <a:lvl9pPr marL="5486263" lvl="8" indent="-457189" rtl="0">
              <a:spcBef>
                <a:spcPts val="0"/>
              </a:spcBef>
              <a:spcAft>
                <a:spcPts val="0"/>
              </a:spcAft>
              <a:buSzPts val="1800"/>
              <a:buChar char="■"/>
              <a:defRPr sz="2400"/>
            </a:lvl9pPr>
          </a:lstStyle>
          <a:p>
            <a:endParaRPr/>
          </a:p>
        </p:txBody>
      </p:sp>
      <p:sp>
        <p:nvSpPr>
          <p:cNvPr id="56" name="Google Shape;56;p8"/>
          <p:cNvSpPr txBox="1">
            <a:spLocks noGrp="1"/>
          </p:cNvSpPr>
          <p:nvPr>
            <p:ph type="body" idx="2"/>
          </p:nvPr>
        </p:nvSpPr>
        <p:spPr>
          <a:xfrm>
            <a:off x="3997740" y="1569473"/>
            <a:ext cx="3090000" cy="4499600"/>
          </a:xfrm>
          <a:prstGeom prst="rect">
            <a:avLst/>
          </a:prstGeom>
        </p:spPr>
        <p:txBody>
          <a:bodyPr spcFirstLastPara="1" wrap="square" lIns="91425" tIns="91425" rIns="91425" bIns="91425" anchor="t" anchorCtr="0">
            <a:noAutofit/>
          </a:bodyPr>
          <a:lstStyle>
            <a:lvl1pPr marL="609585" lvl="0" indent="-457189" rtl="0">
              <a:spcBef>
                <a:spcPts val="800"/>
              </a:spcBef>
              <a:spcAft>
                <a:spcPts val="0"/>
              </a:spcAft>
              <a:buSzPts val="1800"/>
              <a:buChar char="▪"/>
              <a:defRPr sz="2400"/>
            </a:lvl1pPr>
            <a:lvl2pPr marL="1219170" lvl="1" indent="-457189" rtl="0">
              <a:spcBef>
                <a:spcPts val="0"/>
              </a:spcBef>
              <a:spcAft>
                <a:spcPts val="0"/>
              </a:spcAft>
              <a:buSzPts val="1800"/>
              <a:buChar char="▫"/>
              <a:defRPr sz="2400"/>
            </a:lvl2pPr>
            <a:lvl3pPr marL="1828754" lvl="2" indent="-457189" rtl="0">
              <a:spcBef>
                <a:spcPts val="0"/>
              </a:spcBef>
              <a:spcAft>
                <a:spcPts val="0"/>
              </a:spcAft>
              <a:buSzPts val="1800"/>
              <a:buChar char="▫"/>
              <a:defRPr sz="2400"/>
            </a:lvl3pPr>
            <a:lvl4pPr marL="2438339" lvl="3" indent="-457189" rtl="0">
              <a:spcBef>
                <a:spcPts val="0"/>
              </a:spcBef>
              <a:spcAft>
                <a:spcPts val="0"/>
              </a:spcAft>
              <a:buSzPts val="1800"/>
              <a:buChar char="▫"/>
              <a:defRPr sz="2400"/>
            </a:lvl4pPr>
            <a:lvl5pPr marL="3047924" lvl="4" indent="-457189" rtl="0">
              <a:spcBef>
                <a:spcPts val="0"/>
              </a:spcBef>
              <a:spcAft>
                <a:spcPts val="0"/>
              </a:spcAft>
              <a:buSzPts val="1800"/>
              <a:buChar char="○"/>
              <a:defRPr sz="2400"/>
            </a:lvl5pPr>
            <a:lvl6pPr marL="3657509" lvl="5" indent="-457189" rtl="0">
              <a:spcBef>
                <a:spcPts val="0"/>
              </a:spcBef>
              <a:spcAft>
                <a:spcPts val="0"/>
              </a:spcAft>
              <a:buSzPts val="1800"/>
              <a:buChar char="■"/>
              <a:defRPr sz="2400"/>
            </a:lvl6pPr>
            <a:lvl7pPr marL="4267093" lvl="6" indent="-457189" rtl="0">
              <a:spcBef>
                <a:spcPts val="0"/>
              </a:spcBef>
              <a:spcAft>
                <a:spcPts val="0"/>
              </a:spcAft>
              <a:buSzPts val="1800"/>
              <a:buChar char="●"/>
              <a:defRPr sz="2400"/>
            </a:lvl7pPr>
            <a:lvl8pPr marL="4876678" lvl="7" indent="-457189" rtl="0">
              <a:spcBef>
                <a:spcPts val="0"/>
              </a:spcBef>
              <a:spcAft>
                <a:spcPts val="0"/>
              </a:spcAft>
              <a:buSzPts val="1800"/>
              <a:buChar char="○"/>
              <a:defRPr sz="2400"/>
            </a:lvl8pPr>
            <a:lvl9pPr marL="5486263" lvl="8" indent="-457189" rtl="0">
              <a:spcBef>
                <a:spcPts val="0"/>
              </a:spcBef>
              <a:spcAft>
                <a:spcPts val="0"/>
              </a:spcAft>
              <a:buSzPts val="1800"/>
              <a:buChar char="■"/>
              <a:defRPr sz="2400"/>
            </a:lvl9pPr>
          </a:lstStyle>
          <a:p>
            <a:endParaRPr/>
          </a:p>
        </p:txBody>
      </p:sp>
      <p:sp>
        <p:nvSpPr>
          <p:cNvPr id="57" name="Google Shape;57;p8"/>
          <p:cNvSpPr txBox="1">
            <a:spLocks noGrp="1"/>
          </p:cNvSpPr>
          <p:nvPr>
            <p:ph type="body" idx="3"/>
          </p:nvPr>
        </p:nvSpPr>
        <p:spPr>
          <a:xfrm>
            <a:off x="7398605" y="1559313"/>
            <a:ext cx="3090000" cy="4499600"/>
          </a:xfrm>
          <a:prstGeom prst="rect">
            <a:avLst/>
          </a:prstGeom>
        </p:spPr>
        <p:txBody>
          <a:bodyPr spcFirstLastPara="1" wrap="square" lIns="91425" tIns="91425" rIns="91425" bIns="91425" anchor="t" anchorCtr="0">
            <a:noAutofit/>
          </a:bodyPr>
          <a:lstStyle>
            <a:lvl1pPr marL="609585" lvl="0" indent="-457189" rtl="0">
              <a:spcBef>
                <a:spcPts val="800"/>
              </a:spcBef>
              <a:spcAft>
                <a:spcPts val="0"/>
              </a:spcAft>
              <a:buSzPts val="1800"/>
              <a:buChar char="▪"/>
              <a:defRPr sz="2400"/>
            </a:lvl1pPr>
            <a:lvl2pPr marL="1219170" lvl="1" indent="-457189" rtl="0">
              <a:spcBef>
                <a:spcPts val="0"/>
              </a:spcBef>
              <a:spcAft>
                <a:spcPts val="0"/>
              </a:spcAft>
              <a:buSzPts val="1800"/>
              <a:buChar char="▫"/>
              <a:defRPr sz="2400"/>
            </a:lvl2pPr>
            <a:lvl3pPr marL="1828754" lvl="2" indent="-457189" rtl="0">
              <a:spcBef>
                <a:spcPts val="0"/>
              </a:spcBef>
              <a:spcAft>
                <a:spcPts val="0"/>
              </a:spcAft>
              <a:buSzPts val="1800"/>
              <a:buChar char="▫"/>
              <a:defRPr sz="2400"/>
            </a:lvl3pPr>
            <a:lvl4pPr marL="2438339" lvl="3" indent="-457189" rtl="0">
              <a:spcBef>
                <a:spcPts val="0"/>
              </a:spcBef>
              <a:spcAft>
                <a:spcPts val="0"/>
              </a:spcAft>
              <a:buSzPts val="1800"/>
              <a:buChar char="▫"/>
              <a:defRPr sz="2400"/>
            </a:lvl4pPr>
            <a:lvl5pPr marL="3047924" lvl="4" indent="-457189" rtl="0">
              <a:spcBef>
                <a:spcPts val="0"/>
              </a:spcBef>
              <a:spcAft>
                <a:spcPts val="0"/>
              </a:spcAft>
              <a:buSzPts val="1800"/>
              <a:buChar char="○"/>
              <a:defRPr sz="2400"/>
            </a:lvl5pPr>
            <a:lvl6pPr marL="3657509" lvl="5" indent="-457189" rtl="0">
              <a:spcBef>
                <a:spcPts val="0"/>
              </a:spcBef>
              <a:spcAft>
                <a:spcPts val="0"/>
              </a:spcAft>
              <a:buSzPts val="1800"/>
              <a:buChar char="■"/>
              <a:defRPr sz="2400"/>
            </a:lvl6pPr>
            <a:lvl7pPr marL="4267093" lvl="6" indent="-457189" rtl="0">
              <a:spcBef>
                <a:spcPts val="0"/>
              </a:spcBef>
              <a:spcAft>
                <a:spcPts val="0"/>
              </a:spcAft>
              <a:buSzPts val="1800"/>
              <a:buChar char="●"/>
              <a:defRPr sz="2400"/>
            </a:lvl7pPr>
            <a:lvl8pPr marL="4876678" lvl="7" indent="-457189" rtl="0">
              <a:spcBef>
                <a:spcPts val="0"/>
              </a:spcBef>
              <a:spcAft>
                <a:spcPts val="0"/>
              </a:spcAft>
              <a:buSzPts val="1800"/>
              <a:buChar char="○"/>
              <a:defRPr sz="2400"/>
            </a:lvl8pPr>
            <a:lvl9pPr marL="5486263" lvl="8" indent="-457189" rtl="0">
              <a:spcBef>
                <a:spcPts val="0"/>
              </a:spcBef>
              <a:spcAft>
                <a:spcPts val="0"/>
              </a:spcAft>
              <a:buSzPts val="1800"/>
              <a:buChar char="■"/>
              <a:defRPr sz="2400"/>
            </a:lvl9pPr>
          </a:lstStyle>
          <a:p>
            <a:endParaRPr/>
          </a:p>
        </p:txBody>
      </p:sp>
    </p:spTree>
    <p:extLst>
      <p:ext uri="{BB962C8B-B14F-4D97-AF65-F5344CB8AC3E}">
        <p14:creationId xmlns:p14="http://schemas.microsoft.com/office/powerpoint/2010/main" val="42612787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ver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6844226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End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2463048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792388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microsoft.com/office/2007/relationships/hdphoto" Target="../media/hdphoto1.wdp"/><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slideLayout" Target="../slideLayouts/slideLayout14.xml"/><Relationship Id="rId1" Type="http://schemas.openxmlformats.org/officeDocument/2006/relationships/slideLayout" Target="../slideLayouts/slideLayout13.xml"/><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083C5A0A-A4C0-4EDE-A86B-13CC70530E63}"/>
              </a:ext>
            </a:extLst>
          </p:cNvPr>
          <p:cNvSpPr>
            <a:spLocks noGrp="1"/>
          </p:cNvSpPr>
          <p:nvPr>
            <p:ph type="dt" sz="half" idx="2"/>
          </p:nvPr>
        </p:nvSpPr>
        <p:spPr>
          <a:xfrm>
            <a:off x="838200" y="6397912"/>
            <a:ext cx="2743200"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defRPr>
            </a:lvl1pPr>
          </a:lstStyle>
          <a:p>
            <a:fld id="{0B863463-0F07-4004-8B4A-EB943E4ACDE2}" type="datetimeFigureOut">
              <a:rPr lang="en-US" smtClean="0"/>
              <a:pPr/>
              <a:t>10/02/2024</a:t>
            </a:fld>
            <a:endParaRPr lang="en-US" dirty="0"/>
          </a:p>
        </p:txBody>
      </p:sp>
      <p:sp>
        <p:nvSpPr>
          <p:cNvPr id="5" name="Footer Placeholder 4">
            <a:extLst>
              <a:ext uri="{FF2B5EF4-FFF2-40B4-BE49-F238E27FC236}">
                <a16:creationId xmlns:a16="http://schemas.microsoft.com/office/drawing/2014/main" id="{5F797C27-86EA-4A9B-B3C0-3AB6E09252DD}"/>
              </a:ext>
            </a:extLst>
          </p:cNvPr>
          <p:cNvSpPr>
            <a:spLocks noGrp="1"/>
          </p:cNvSpPr>
          <p:nvPr>
            <p:ph type="ftr" sz="quarter" idx="3"/>
          </p:nvPr>
        </p:nvSpPr>
        <p:spPr>
          <a:xfrm>
            <a:off x="4038600" y="6397912"/>
            <a:ext cx="4114800" cy="365125"/>
          </a:xfrm>
          <a:prstGeom prst="rect">
            <a:avLst/>
          </a:prstGeom>
        </p:spPr>
        <p:txBody>
          <a:bodyPr vert="horz" lIns="91440" tIns="45720" rIns="91440" bIns="45720" rtlCol="0" anchor="ctr"/>
          <a:lstStyle>
            <a:lvl1pPr algn="ctr">
              <a:defRPr sz="1200" b="0" i="0" u="none">
                <a:solidFill>
                  <a:schemeClr val="tx1">
                    <a:tint val="75000"/>
                  </a:schemeClr>
                </a:solidFill>
                <a:latin typeface="Arial" panose="020B0604020202020204" pitchFamily="34" charset="0"/>
              </a:defRPr>
            </a:lvl1pPr>
          </a:lstStyle>
          <a:p>
            <a:endParaRPr lang="en-US" dirty="0"/>
          </a:p>
        </p:txBody>
      </p:sp>
      <p:sp>
        <p:nvSpPr>
          <p:cNvPr id="6" name="Slide Number Placeholder 5">
            <a:extLst>
              <a:ext uri="{FF2B5EF4-FFF2-40B4-BE49-F238E27FC236}">
                <a16:creationId xmlns:a16="http://schemas.microsoft.com/office/drawing/2014/main" id="{2437AFC0-9654-4E99-BB0B-D9F0D0EFDC33}"/>
              </a:ext>
            </a:extLst>
          </p:cNvPr>
          <p:cNvSpPr>
            <a:spLocks noGrp="1"/>
          </p:cNvSpPr>
          <p:nvPr>
            <p:ph type="sldNum" sz="quarter" idx="4"/>
          </p:nvPr>
        </p:nvSpPr>
        <p:spPr>
          <a:xfrm>
            <a:off x="8610600" y="6397912"/>
            <a:ext cx="2743200" cy="365125"/>
          </a:xfrm>
          <a:prstGeom prst="rect">
            <a:avLst/>
          </a:prstGeom>
        </p:spPr>
        <p:txBody>
          <a:bodyPr vert="horz" lIns="91440" tIns="45720" rIns="91440" bIns="45720" rtlCol="0" anchor="ctr"/>
          <a:lstStyle>
            <a:lvl1pPr algn="r">
              <a:defRPr sz="1200">
                <a:solidFill>
                  <a:schemeClr val="tx1">
                    <a:tint val="75000"/>
                  </a:schemeClr>
                </a:solidFill>
                <a:latin typeface="Arial" panose="020B0604020202020204" pitchFamily="34" charset="0"/>
              </a:defRPr>
            </a:lvl1pPr>
          </a:lstStyle>
          <a:p>
            <a:fld id="{37994CE8-4F3C-4147-BF68-D0950B9DCAEE}" type="slidenum">
              <a:rPr lang="en-US" smtClean="0"/>
              <a:pPr/>
              <a:t>‹#›</a:t>
            </a:fld>
            <a:endParaRPr lang="en-US" dirty="0"/>
          </a:p>
        </p:txBody>
      </p:sp>
      <p:sp>
        <p:nvSpPr>
          <p:cNvPr id="3" name="AutoShape 4" descr="Logo UEF">
            <a:extLst>
              <a:ext uri="{FF2B5EF4-FFF2-40B4-BE49-F238E27FC236}">
                <a16:creationId xmlns:a16="http://schemas.microsoft.com/office/drawing/2014/main" id="{FC7A0AB5-A05C-CE5F-D457-381F45CE7874}"/>
              </a:ext>
            </a:extLst>
          </p:cNvPr>
          <p:cNvSpPr>
            <a:spLocks noChangeAspect="1" noChangeArrowheads="1"/>
          </p:cNvSpPr>
          <p:nvPr userDrawn="1"/>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latin typeface="Arial" panose="020B0604020202020204" pitchFamily="34" charset="0"/>
            </a:endParaRPr>
          </a:p>
        </p:txBody>
      </p:sp>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7" name="Picture 6" descr="GIỚI THIỆU CHUNG">
            <a:extLst>
              <a:ext uri="{FF2B5EF4-FFF2-40B4-BE49-F238E27FC236}">
                <a16:creationId xmlns:a16="http://schemas.microsoft.com/office/drawing/2014/main" id="{ED1D96AC-37B6-B2B6-055D-DAB58C1935DE}"/>
              </a:ext>
            </a:extLst>
          </p:cNvPr>
          <p:cNvPicPr>
            <a:picLocks noChangeAspect="1" noChangeArrowheads="1"/>
          </p:cNvPicPr>
          <p:nvPr userDrawn="1"/>
        </p:nvPicPr>
        <p:blipFill>
          <a:blip r:embed="rId14" cstate="hqprint">
            <a:extLst>
              <a:ext uri="{BEBA8EAE-BF5A-486C-A8C5-ECC9F3942E4B}">
                <a14:imgProps xmlns:a14="http://schemas.microsoft.com/office/drawing/2010/main">
                  <a14:imgLayer r:embed="rId15">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0" y="0"/>
            <a:ext cx="2156960" cy="804739"/>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D08EA363-DAC3-228E-422E-E0286F7AD4D5}"/>
              </a:ext>
            </a:extLst>
          </p:cNvPr>
          <p:cNvSpPr/>
          <p:nvPr userDrawn="1"/>
        </p:nvSpPr>
        <p:spPr>
          <a:xfrm>
            <a:off x="0" y="6347401"/>
            <a:ext cx="12192000" cy="415636"/>
          </a:xfrm>
          <a:prstGeom prst="rect">
            <a:avLst/>
          </a:prstGeom>
          <a:gradFill flip="none" rotWithShape="1">
            <a:gsLst>
              <a:gs pos="0">
                <a:srgbClr val="EC6224"/>
              </a:gs>
              <a:gs pos="50000">
                <a:srgbClr val="DF311D"/>
              </a:gs>
              <a:gs pos="100000">
                <a:srgbClr val="C00000"/>
              </a:gs>
            </a:gsLst>
            <a:lin ang="0" scaled="1"/>
            <a:tileRect/>
          </a:gradFill>
          <a:ln w="19050">
            <a:solidFill>
              <a:schemeClr val="bg1"/>
            </a:solidFill>
          </a:ln>
          <a:effectLst>
            <a:outerShdw blurRad="50800" dist="381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TextBox 9">
            <a:extLst>
              <a:ext uri="{FF2B5EF4-FFF2-40B4-BE49-F238E27FC236}">
                <a16:creationId xmlns:a16="http://schemas.microsoft.com/office/drawing/2014/main" id="{9167CD67-CA01-913B-2112-57E4018AB225}"/>
              </a:ext>
            </a:extLst>
          </p:cNvPr>
          <p:cNvSpPr txBox="1"/>
          <p:nvPr userDrawn="1"/>
        </p:nvSpPr>
        <p:spPr>
          <a:xfrm>
            <a:off x="111789" y="6387476"/>
            <a:ext cx="3151247" cy="369332"/>
          </a:xfrm>
          <a:prstGeom prst="rect">
            <a:avLst/>
          </a:prstGeom>
          <a:noFill/>
        </p:spPr>
        <p:txBody>
          <a:bodyPr wrap="none" rtlCol="0">
            <a:spAutoFit/>
          </a:bodyPr>
          <a:lstStyle/>
          <a:p>
            <a:r>
              <a:rPr lang="en-US" sz="1800" b="1" dirty="0">
                <a:solidFill>
                  <a:schemeClr val="bg1"/>
                </a:solidFill>
                <a:latin typeface="Arial" panose="020B0604020202020204" pitchFamily="34" charset="0"/>
                <a:cs typeface="Arial" panose="020B0604020202020204" pitchFamily="34" charset="0"/>
              </a:rPr>
              <a:t>KHOA LÝ LUẬN CHÍNH TRỊ</a:t>
            </a:r>
          </a:p>
        </p:txBody>
      </p:sp>
      <p:sp>
        <p:nvSpPr>
          <p:cNvPr id="9" name="TextBox 8">
            <a:extLst>
              <a:ext uri="{FF2B5EF4-FFF2-40B4-BE49-F238E27FC236}">
                <a16:creationId xmlns:a16="http://schemas.microsoft.com/office/drawing/2014/main" id="{31F43FF1-4E19-A21D-A8CD-94DE7295ECC2}"/>
              </a:ext>
            </a:extLst>
          </p:cNvPr>
          <p:cNvSpPr txBox="1"/>
          <p:nvPr userDrawn="1"/>
        </p:nvSpPr>
        <p:spPr>
          <a:xfrm>
            <a:off x="6303818" y="6387476"/>
            <a:ext cx="5902033" cy="369332"/>
          </a:xfrm>
          <a:prstGeom prst="rect">
            <a:avLst/>
          </a:prstGeom>
          <a:noFill/>
        </p:spPr>
        <p:txBody>
          <a:bodyPr wrap="square">
            <a:spAutoFit/>
          </a:bodyPr>
          <a:lstStyle/>
          <a:p>
            <a:pPr algn="r"/>
            <a:r>
              <a:rPr lang="en-US" sz="1800" b="1" dirty="0">
                <a:solidFill>
                  <a:srgbClr val="FFC000"/>
                </a:solidFill>
                <a:latin typeface="Arial" panose="020B0604020202020204" pitchFamily="34" charset="0"/>
                <a:cs typeface="Arial" panose="020B0604020202020204" pitchFamily="34" charset="0"/>
              </a:rPr>
              <a:t>BỘ MÔN GDCT	</a:t>
            </a:r>
          </a:p>
        </p:txBody>
      </p:sp>
    </p:spTree>
    <p:extLst>
      <p:ext uri="{BB962C8B-B14F-4D97-AF65-F5344CB8AC3E}">
        <p14:creationId xmlns:p14="http://schemas.microsoft.com/office/powerpoint/2010/main" val="19472090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7" r:id="rId12"/>
  </p:sldLayoutIdLst>
  <p:txStyles>
    <p:titleStyle>
      <a:lvl1pPr algn="l" defTabSz="914400" rtl="0" eaLnBrk="1" latinLnBrk="0" hangingPunct="1">
        <a:lnSpc>
          <a:spcPct val="90000"/>
        </a:lnSpc>
        <a:spcBef>
          <a:spcPct val="0"/>
        </a:spcBef>
        <a:buNone/>
        <a:defRPr sz="4500" b="0" i="0" u="none" kern="1200">
          <a:solidFill>
            <a:schemeClr val="tx1"/>
          </a:solidFill>
          <a:latin typeface="Arial "/>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79275844"/>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Arial Unicode MS" panose="020B0604020202020204" pitchFamily="34" charset="-128"/>
        </a:defRPr>
      </a:lvl1pPr>
      <a:lvl2pPr algn="l" rtl="0" eaLnBrk="0" fontAlgn="base" hangingPunct="0">
        <a:lnSpc>
          <a:spcPct val="90000"/>
        </a:lnSpc>
        <a:spcBef>
          <a:spcPct val="0"/>
        </a:spcBef>
        <a:spcAft>
          <a:spcPct val="0"/>
        </a:spcAft>
        <a:defRPr sz="4400">
          <a:solidFill>
            <a:schemeClr val="tx1"/>
          </a:solidFill>
          <a:latin typeface="Arial" panose="020B0604020202020204" pitchFamily="34" charset="0"/>
          <a:ea typeface="Arial Unicode MS" pitchFamily="34" charset="-128"/>
          <a:cs typeface="Arial Unicode MS" panose="020B0604020202020204" pitchFamily="34" charset="-128"/>
        </a:defRPr>
      </a:lvl2pPr>
      <a:lvl3pPr algn="l" rtl="0" eaLnBrk="0" fontAlgn="base" hangingPunct="0">
        <a:lnSpc>
          <a:spcPct val="90000"/>
        </a:lnSpc>
        <a:spcBef>
          <a:spcPct val="0"/>
        </a:spcBef>
        <a:spcAft>
          <a:spcPct val="0"/>
        </a:spcAft>
        <a:defRPr sz="4400">
          <a:solidFill>
            <a:schemeClr val="tx1"/>
          </a:solidFill>
          <a:latin typeface="Arial" panose="020B0604020202020204" pitchFamily="34" charset="0"/>
          <a:ea typeface="Arial Unicode MS" pitchFamily="34" charset="-128"/>
          <a:cs typeface="Arial Unicode MS" panose="020B0604020202020204" pitchFamily="34" charset="-128"/>
        </a:defRPr>
      </a:lvl3pPr>
      <a:lvl4pPr algn="l" rtl="0" eaLnBrk="0" fontAlgn="base" hangingPunct="0">
        <a:lnSpc>
          <a:spcPct val="90000"/>
        </a:lnSpc>
        <a:spcBef>
          <a:spcPct val="0"/>
        </a:spcBef>
        <a:spcAft>
          <a:spcPct val="0"/>
        </a:spcAft>
        <a:defRPr sz="4400">
          <a:solidFill>
            <a:schemeClr val="tx1"/>
          </a:solidFill>
          <a:latin typeface="Arial" panose="020B0604020202020204" pitchFamily="34" charset="0"/>
          <a:ea typeface="Arial Unicode MS" pitchFamily="34" charset="-128"/>
          <a:cs typeface="Arial Unicode MS" panose="020B0604020202020204" pitchFamily="34" charset="-128"/>
        </a:defRPr>
      </a:lvl4pPr>
      <a:lvl5pPr algn="l" rtl="0" eaLnBrk="0" fontAlgn="base" hangingPunct="0">
        <a:lnSpc>
          <a:spcPct val="90000"/>
        </a:lnSpc>
        <a:spcBef>
          <a:spcPct val="0"/>
        </a:spcBef>
        <a:spcAft>
          <a:spcPct val="0"/>
        </a:spcAft>
        <a:defRPr sz="4400">
          <a:solidFill>
            <a:schemeClr val="tx1"/>
          </a:solidFill>
          <a:latin typeface="Arial" panose="020B0604020202020204" pitchFamily="34" charset="0"/>
          <a:ea typeface="Arial Unicode MS" pitchFamily="34" charset="-128"/>
          <a:cs typeface="Arial Unicode MS" panose="020B0604020202020204" pitchFamily="34" charset="-128"/>
        </a:defRPr>
      </a:lvl5pPr>
      <a:lvl6pPr marL="457200" algn="l" rtl="0" fontAlgn="base">
        <a:lnSpc>
          <a:spcPct val="90000"/>
        </a:lnSpc>
        <a:spcBef>
          <a:spcPct val="0"/>
        </a:spcBef>
        <a:spcAft>
          <a:spcPct val="0"/>
        </a:spcAft>
        <a:defRPr sz="4400">
          <a:solidFill>
            <a:schemeClr val="tx1"/>
          </a:solidFill>
          <a:latin typeface="Arial" panose="020B0604020202020204" pitchFamily="34" charset="0"/>
          <a:ea typeface="Arial Unicode MS" pitchFamily="34" charset="-128"/>
        </a:defRPr>
      </a:lvl6pPr>
      <a:lvl7pPr marL="914400" algn="l" rtl="0" fontAlgn="base">
        <a:lnSpc>
          <a:spcPct val="90000"/>
        </a:lnSpc>
        <a:spcBef>
          <a:spcPct val="0"/>
        </a:spcBef>
        <a:spcAft>
          <a:spcPct val="0"/>
        </a:spcAft>
        <a:defRPr sz="4400">
          <a:solidFill>
            <a:schemeClr val="tx1"/>
          </a:solidFill>
          <a:latin typeface="Arial" panose="020B0604020202020204" pitchFamily="34" charset="0"/>
          <a:ea typeface="Arial Unicode MS" pitchFamily="34" charset="-128"/>
        </a:defRPr>
      </a:lvl7pPr>
      <a:lvl8pPr marL="1371600" algn="l" rtl="0" fontAlgn="base">
        <a:lnSpc>
          <a:spcPct val="90000"/>
        </a:lnSpc>
        <a:spcBef>
          <a:spcPct val="0"/>
        </a:spcBef>
        <a:spcAft>
          <a:spcPct val="0"/>
        </a:spcAft>
        <a:defRPr sz="4400">
          <a:solidFill>
            <a:schemeClr val="tx1"/>
          </a:solidFill>
          <a:latin typeface="Arial" panose="020B0604020202020204" pitchFamily="34" charset="0"/>
          <a:ea typeface="Arial Unicode MS" pitchFamily="34" charset="-128"/>
        </a:defRPr>
      </a:lvl8pPr>
      <a:lvl9pPr marL="1828800" algn="l" rtl="0" fontAlgn="base">
        <a:lnSpc>
          <a:spcPct val="90000"/>
        </a:lnSpc>
        <a:spcBef>
          <a:spcPct val="0"/>
        </a:spcBef>
        <a:spcAft>
          <a:spcPct val="0"/>
        </a:spcAft>
        <a:defRPr sz="4400">
          <a:solidFill>
            <a:schemeClr val="tx1"/>
          </a:solidFill>
          <a:latin typeface="Arial" panose="020B0604020202020204" pitchFamily="34" charset="0"/>
          <a:ea typeface="Arial Unicode MS" pitchFamily="34" charset="-128"/>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Arial Unicode MS" panose="020B0604020202020204" pitchFamily="34" charset="-128"/>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Arial Unicode MS" panose="020B0604020202020204" pitchFamily="34" charset="-128"/>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Arial Unicode MS" panose="020B0604020202020204" pitchFamily="34" charset="-128"/>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Arial Unicode MS" panose="020B0604020202020204" pitchFamily="34" charset="-128"/>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Arial Unicode MS" panose="020B0604020202020204" pitchFamily="34" charset="-12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6.wmf"/><Relationship Id="rId5" Type="http://schemas.openxmlformats.org/officeDocument/2006/relationships/image" Target="../media/image5.wmf"/><Relationship Id="rId4" Type="http://schemas.openxmlformats.org/officeDocument/2006/relationships/image" Target="../media/image4.w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slideLayout" Target="../slideLayouts/slideLayout12.xml"/><Relationship Id="rId5" Type="http://schemas.openxmlformats.org/officeDocument/2006/relationships/image" Target="../media/image26.jpeg"/><Relationship Id="rId4" Type="http://schemas.openxmlformats.org/officeDocument/2006/relationships/image" Target="../media/image25.jpeg"/></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9.wmf"/><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2.xml"/><Relationship Id="rId5" Type="http://schemas.openxmlformats.org/officeDocument/2006/relationships/image" Target="../media/image33.jpeg"/><Relationship Id="rId4" Type="http://schemas.openxmlformats.org/officeDocument/2006/relationships/image" Target="../media/image32.jpeg"/></Relationships>
</file>

<file path=ppt/slides/_rels/slide2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2.xml"/><Relationship Id="rId5" Type="http://schemas.openxmlformats.org/officeDocument/2006/relationships/image" Target="../media/image37.jpeg"/><Relationship Id="rId4" Type="http://schemas.openxmlformats.org/officeDocument/2006/relationships/image" Target="../media/image36.png"/></Relationships>
</file>

<file path=ppt/slides/_rels/slide2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8.jpeg"/><Relationship Id="rId1" Type="http://schemas.openxmlformats.org/officeDocument/2006/relationships/slideLayout" Target="../slideLayouts/slideLayout12.xml"/><Relationship Id="rId6" Type="http://schemas.openxmlformats.org/officeDocument/2006/relationships/image" Target="../media/image37.jpeg"/><Relationship Id="rId5" Type="http://schemas.openxmlformats.org/officeDocument/2006/relationships/image" Target="../media/image36.png"/><Relationship Id="rId4" Type="http://schemas.openxmlformats.org/officeDocument/2006/relationships/image" Target="../media/image39.jpeg"/></Relationships>
</file>

<file path=ppt/slides/_rels/slide3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hyperlink" Target="http://www.google.com.vn/imgres?imgurl=http://www.tuanvietnam.net/Library/Images/58/2008/01/congbang_can3.jpg&amp;imgrefurl=http://www.tuanvietnam.net/quan-ly-cong-bang-phai-chang-chi-la-ao-tuong&amp;usg=__T30_4i4qKXsqBoaDOtt4hXC3Wlk=&amp;h=301&amp;w=401&amp;sz=21&amp;hl=vi&amp;start=2&amp;zoom=1&amp;um=1&amp;itbs=1&amp;tbnid=QQx1LXdgmV3bHM:&amp;tbnh=93&amp;tbnw=124&amp;prev=/images?q=c%C3%B4ng+b%E1%BA%B1ng&amp;um=1&amp;hl=vi&amp;sa=N&amp;tbs=isch:1" TargetMode="External"/><Relationship Id="rId1" Type="http://schemas.openxmlformats.org/officeDocument/2006/relationships/slideLayout" Target="../slideLayouts/slideLayout12.xml"/><Relationship Id="rId5" Type="http://schemas.openxmlformats.org/officeDocument/2006/relationships/image" Target="../media/image41.jpeg"/><Relationship Id="rId4" Type="http://schemas.openxmlformats.org/officeDocument/2006/relationships/hyperlink" Target="http://www.google.com.vn/imgres?imgurl=http://vietnamaaa.noosblog.fr/congsan/images/2007/08/31/luat_phap.jpg&amp;imgrefurl=http://vietnamaaa.numeriblog.fr/congsan/2007/09/ch-tch-nc-nguyn.html&amp;usg=__vNrHFISqoapiMrWhDUYC7qOY2b4=&amp;h=726&amp;w=500&amp;sz=25&amp;hl=vi&amp;start=4&amp;zoom=1&amp;um=1&amp;itbs=1&amp;tbnid=HihZ8r6W7I8UwM:&amp;tbnh=141&amp;tbnw=97&amp;prev=/images?q=hi%E1%BA%BFn+ph%C3%A1p&amp;um=1&amp;hl=vi&amp;tbs=isch:1"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2.xml"/><Relationship Id="rId6" Type="http://schemas.openxmlformats.org/officeDocument/2006/relationships/image" Target="../media/image46.png"/><Relationship Id="rId5" Type="http://schemas.openxmlformats.org/officeDocument/2006/relationships/image" Target="../media/image45.jpeg"/><Relationship Id="rId4" Type="http://schemas.openxmlformats.org/officeDocument/2006/relationships/image" Target="../media/image44.jpeg"/></Relationships>
</file>

<file path=ppt/slides/_rels/slide32.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hyperlink" Target="http://www.google.com.vn/imgres?imgurl=http://www.quangninh.gov.vn/Data/Images/coquan.JPG&amp;imgrefurl=http://www.quangninh.gov.vn/vienkiemsatnhandan/truyen_thong_nganh/001c79.aspx&amp;usg=__VGoRMuzKsjLPirXVDxGk5gzApng=&amp;h=1156&amp;w=1780&amp;sz=233&amp;hl=vi&amp;start=6&amp;zoom=1&amp;um=1&amp;itbs=1&amp;tbnid=GiU4Kt5FiTB0eM:&amp;tbnh=97&amp;tbnw=150&amp;prev=/images?q=Vi%E1%BB%87n+ki%E1%BB%83m+s%C3%A1t&amp;um=1&amp;hl=vi&amp;sa=G&amp;tbs=isch:1" TargetMode="External"/><Relationship Id="rId1" Type="http://schemas.openxmlformats.org/officeDocument/2006/relationships/slideLayout" Target="../slideLayouts/slideLayout12.xml"/><Relationship Id="rId6" Type="http://schemas.openxmlformats.org/officeDocument/2006/relationships/image" Target="../media/image34.jpeg"/><Relationship Id="rId5" Type="http://schemas.openxmlformats.org/officeDocument/2006/relationships/image" Target="../media/image48.jpeg"/><Relationship Id="rId4" Type="http://schemas.openxmlformats.org/officeDocument/2006/relationships/hyperlink" Target="http://www.google.com.vn/imgres?imgurl=http://phienbancu.tuoitre.vn/tianyon/ImageView.aspx?ThumbnailID=269805&amp;imgrefurl=http://tuoitre.vn/Chinh-tri-xa-hoi/Phap-luat/265087/De-tranh-chuyen-tam-giam-vo-thoi-han.html&amp;usg=__c3XSYsiv97jSd423gjR2RRgCels=&amp;h=305&amp;w=405&amp;sz=30&amp;hl=vi&amp;start=15&amp;zoom=1&amp;um=1&amp;itbs=1&amp;tbnid=TDLb_OGSo2nUNM:&amp;tbnh=93&amp;tbnw=124&amp;prev=/images?q=Vi%E1%BB%87n+ki%E1%BB%83m+s%C3%A1t&amp;um=1&amp;hl=vi&amp;sa=G&amp;tbs=isch:1" TargetMode="External"/></Relationships>
</file>

<file path=ppt/slides/_rels/slide3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jpe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slideLayout" Target="../slideLayouts/slideLayout12.xml"/><Relationship Id="rId1" Type="http://schemas.openxmlformats.org/officeDocument/2006/relationships/video" Target="file:///D:\Lom%20wa\New%20Folder\Final%20Release\chuyende%2018.wmv" TargetMode="External"/><Relationship Id="rId4" Type="http://schemas.openxmlformats.org/officeDocument/2006/relationships/image" Target="../media/image55.jpeg"/></Relationships>
</file>

<file path=ppt/slides/_rels/slide3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57.gif"/><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62.emf"/><Relationship Id="rId2" Type="http://schemas.openxmlformats.org/officeDocument/2006/relationships/image" Target="../media/image61.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jpe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jpeg"/><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jpeg"/><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82.jpeg"/><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jpeg"/><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3" Type="http://schemas.openxmlformats.org/officeDocument/2006/relationships/image" Target="../media/image91.svg"/><Relationship Id="rId7" Type="http://schemas.openxmlformats.org/officeDocument/2006/relationships/image" Target="../media/image95.svg"/><Relationship Id="rId2" Type="http://schemas.openxmlformats.org/officeDocument/2006/relationships/image" Target="../media/image90.png"/><Relationship Id="rId1" Type="http://schemas.openxmlformats.org/officeDocument/2006/relationships/slideLayout" Target="../slideLayouts/slideLayout12.xml"/><Relationship Id="rId6" Type="http://schemas.openxmlformats.org/officeDocument/2006/relationships/image" Target="../media/image93.png"/><Relationship Id="rId5" Type="http://schemas.openxmlformats.org/officeDocument/2006/relationships/image" Target="../media/image92.png"/><Relationship Id="rId4" Type="http://schemas.openxmlformats.org/officeDocument/2006/relationships/image" Target="../media/image91.png"/></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2.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1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2D8C9A3-9713-9ACC-97BC-0CCC3043F3EE}"/>
              </a:ext>
            </a:extLst>
          </p:cNvPr>
          <p:cNvSpPr>
            <a:spLocks noChangeArrowheads="1"/>
          </p:cNvSpPr>
          <p:nvPr/>
        </p:nvSpPr>
        <p:spPr bwMode="auto">
          <a:xfrm>
            <a:off x="1724024" y="2339652"/>
            <a:ext cx="8743950" cy="480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9pPr>
          </a:lstStyle>
          <a:p>
            <a:pPr algn="ctr">
              <a:lnSpc>
                <a:spcPct val="115000"/>
              </a:lnSpc>
              <a:spcBef>
                <a:spcPts val="300"/>
              </a:spcBef>
              <a:spcAft>
                <a:spcPts val="1000"/>
              </a:spcAft>
              <a:buFontTx/>
              <a:buNone/>
              <a:defRPr/>
            </a:pPr>
            <a:r>
              <a:rPr lang="en-US" altLang="en-US" sz="2400" b="1" dirty="0">
                <a:solidFill>
                  <a:srgbClr val="FF0000"/>
                </a:solidFill>
                <a:latin typeface="Arial"/>
                <a:ea typeface="Calibri" panose="020F0502020204030204" pitchFamily="34" charset="0"/>
                <a:cs typeface="Times New Roman" panose="02020603050405020304" pitchFamily="18" charset="0"/>
              </a:rPr>
              <a:t>BÀI GIẢNG</a:t>
            </a:r>
            <a:endParaRPr lang="en-US" altLang="en-US" sz="2400" dirty="0">
              <a:solidFill>
                <a:srgbClr val="FF0000"/>
              </a:solidFill>
              <a:latin typeface="Arial"/>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id="{78D71E2E-32F0-2A59-9A4B-7EAE34A817DD}"/>
              </a:ext>
            </a:extLst>
          </p:cNvPr>
          <p:cNvSpPr txBox="1"/>
          <p:nvPr/>
        </p:nvSpPr>
        <p:spPr>
          <a:xfrm>
            <a:off x="1996897" y="851778"/>
            <a:ext cx="8302261" cy="83099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2400" b="1" i="0" u="none" strike="noStrike" kern="0" cap="none" spc="0" normalizeH="0" baseline="0" noProof="0" dirty="0">
                <a:ln>
                  <a:noFill/>
                </a:ln>
                <a:solidFill>
                  <a:srgbClr val="008000"/>
                </a:solidFill>
                <a:effectLst/>
                <a:uLnTx/>
                <a:uFillTx/>
                <a:latin typeface="Arial" panose="020B0604020202020204" pitchFamily="34" charset="0"/>
                <a:ea typeface="Calibri" pitchFamily="34" charset="0"/>
                <a:cs typeface="Arial" panose="020B0604020202020204" pitchFamily="34" charset="0"/>
              </a:rPr>
              <a:t>TRƯỜNG CAO ĐẲNG LÝ TỰ TRỌNG TP.HỒ CHÍ MINH</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2400" b="1" i="0" u="none" strike="noStrike" kern="0" cap="none" spc="0" normalizeH="0" baseline="0" noProof="0" dirty="0">
                <a:ln>
                  <a:noFill/>
                </a:ln>
                <a:solidFill>
                  <a:srgbClr val="008000"/>
                </a:solidFill>
                <a:effectLst/>
                <a:uLnTx/>
                <a:uFillTx/>
                <a:latin typeface="Arial" panose="020B0604020202020204" pitchFamily="34" charset="0"/>
                <a:ea typeface="Calibri" pitchFamily="34" charset="0"/>
                <a:cs typeface="Arial" panose="020B0604020202020204" pitchFamily="34" charset="0"/>
              </a:rPr>
              <a:t>KHOA LÝ LUẬN CHÍNH TRỊ</a:t>
            </a:r>
            <a:endParaRPr kumimoji="0" lang="en-US" altLang="en-US" sz="2400" b="0" i="0" u="none" strike="noStrike" kern="0" cap="none" spc="0" normalizeH="0" baseline="0" noProof="0" dirty="0">
              <a:ln>
                <a:noFill/>
              </a:ln>
              <a:solidFill>
                <a:srgbClr val="008000"/>
              </a:solidFill>
              <a:effectLst/>
              <a:uLnTx/>
              <a:uFillTx/>
              <a:latin typeface="Arial" panose="020B0604020202020204" pitchFamily="34" charset="0"/>
              <a:ea typeface="Calibri" pitchFamily="34" charset="0"/>
              <a:cs typeface="Arial" panose="020B0604020202020204" pitchFamily="34" charset="0"/>
            </a:endParaRPr>
          </a:p>
        </p:txBody>
      </p:sp>
      <p:sp>
        <p:nvSpPr>
          <p:cNvPr id="4" name="Rectangle 3">
            <a:extLst>
              <a:ext uri="{FF2B5EF4-FFF2-40B4-BE49-F238E27FC236}">
                <a16:creationId xmlns:a16="http://schemas.microsoft.com/office/drawing/2014/main" id="{519D239C-4071-2C63-2AE2-3B9A2D799880}"/>
              </a:ext>
            </a:extLst>
          </p:cNvPr>
          <p:cNvSpPr>
            <a:spLocks noChangeArrowheads="1"/>
          </p:cNvSpPr>
          <p:nvPr/>
        </p:nvSpPr>
        <p:spPr bwMode="auto">
          <a:xfrm>
            <a:off x="1724024" y="3247317"/>
            <a:ext cx="8712200" cy="72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en-US" altLang="en-US" sz="4100" b="1" dirty="0">
                <a:solidFill>
                  <a:srgbClr val="008000"/>
                </a:solidFill>
                <a:ea typeface="Arial Unicode MS"/>
              </a:rPr>
              <a:t>GIÁO DỤC CHÍNH TRỊ</a:t>
            </a:r>
            <a:endParaRPr lang="en-US" altLang="en-US" sz="4100" dirty="0">
              <a:solidFill>
                <a:srgbClr val="008000"/>
              </a:solidFill>
              <a:ea typeface="Arial Unicode MS"/>
            </a:endParaRPr>
          </a:p>
        </p:txBody>
      </p:sp>
      <p:grpSp>
        <p:nvGrpSpPr>
          <p:cNvPr id="5" name="Group 11">
            <a:extLst>
              <a:ext uri="{FF2B5EF4-FFF2-40B4-BE49-F238E27FC236}">
                <a16:creationId xmlns:a16="http://schemas.microsoft.com/office/drawing/2014/main" id="{6DA32E08-CB94-C3E1-B0A2-9B2D4FEBE88B}"/>
              </a:ext>
            </a:extLst>
          </p:cNvPr>
          <p:cNvGrpSpPr>
            <a:grpSpLocks/>
          </p:cNvGrpSpPr>
          <p:nvPr/>
        </p:nvGrpSpPr>
        <p:grpSpPr bwMode="auto">
          <a:xfrm>
            <a:off x="401978" y="4194074"/>
            <a:ext cx="2874962" cy="1933575"/>
            <a:chOff x="5225" y="9335"/>
            <a:chExt cx="2520" cy="1750"/>
          </a:xfrm>
        </p:grpSpPr>
        <p:sp>
          <p:nvSpPr>
            <p:cNvPr id="6" name="AutoShape 20" descr="2">
              <a:extLst>
                <a:ext uri="{FF2B5EF4-FFF2-40B4-BE49-F238E27FC236}">
                  <a16:creationId xmlns:a16="http://schemas.microsoft.com/office/drawing/2014/main" id="{1B97EF74-8F50-21DE-B435-022CE4F9D59C}"/>
                </a:ext>
              </a:extLst>
            </p:cNvPr>
            <p:cNvSpPr>
              <a:spLocks noChangeArrowheads="1"/>
            </p:cNvSpPr>
            <p:nvPr/>
          </p:nvSpPr>
          <p:spPr bwMode="auto">
            <a:xfrm>
              <a:off x="5225" y="10185"/>
              <a:ext cx="2520" cy="900"/>
            </a:xfrm>
            <a:prstGeom prst="wave">
              <a:avLst>
                <a:gd name="adj1" fmla="val 20644"/>
                <a:gd name="adj2" fmla="val 0"/>
              </a:avLst>
            </a:prstGeom>
            <a:blipFill dpi="0" rotWithShape="0">
              <a:blip r:embed="rId2"/>
              <a:srcRect/>
              <a:stretch>
                <a:fillRect/>
              </a:stretch>
            </a:blipFill>
            <a:ln>
              <a:noFill/>
            </a:ln>
            <a:effectLst>
              <a:outerShdw dist="107763" dir="2700000" algn="ctr" rotWithShape="0">
                <a:srgbClr val="C0C0C0"/>
              </a:outerShdw>
            </a:effectLst>
            <a:extLst>
              <a:ext uri="{91240B29-F687-4F45-9708-019B960494DF}">
                <a14:hiddenLine xmlns:a14="http://schemas.microsoft.com/office/drawing/2010/main" w="9525">
                  <a:solidFill>
                    <a:srgbClr val="000099"/>
                  </a:solidFill>
                  <a:round/>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800" dirty="0">
                <a:solidFill>
                  <a:prstClr val="black"/>
                </a:solidFill>
                <a:latin typeface=".VnTime" pitchFamily="34" charset="0"/>
                <a:ea typeface="Arial Unicode MS"/>
              </a:endParaRPr>
            </a:p>
          </p:txBody>
        </p:sp>
        <p:pic>
          <p:nvPicPr>
            <p:cNvPr id="7" name="Picture 19" descr="cosmoS">
              <a:extLst>
                <a:ext uri="{FF2B5EF4-FFF2-40B4-BE49-F238E27FC236}">
                  <a16:creationId xmlns:a16="http://schemas.microsoft.com/office/drawing/2014/main" id="{C178F116-4589-354F-F7A3-007303B1E2A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02" y="9335"/>
              <a:ext cx="1080" cy="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8" descr="BOOK2">
              <a:extLst>
                <a:ext uri="{FF2B5EF4-FFF2-40B4-BE49-F238E27FC236}">
                  <a16:creationId xmlns:a16="http://schemas.microsoft.com/office/drawing/2014/main" id="{7978D297-308F-6127-C98B-0B2C950BBD4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14" y="10122"/>
              <a:ext cx="126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7" descr="BOOK1">
              <a:extLst>
                <a:ext uri="{FF2B5EF4-FFF2-40B4-BE49-F238E27FC236}">
                  <a16:creationId xmlns:a16="http://schemas.microsoft.com/office/drawing/2014/main" id="{86EC8546-AACC-CBDD-EF5B-E00F236BB90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842" y="9848"/>
              <a:ext cx="1635" cy="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6" descr="QUILLPEN">
              <a:extLst>
                <a:ext uri="{FF2B5EF4-FFF2-40B4-BE49-F238E27FC236}">
                  <a16:creationId xmlns:a16="http://schemas.microsoft.com/office/drawing/2014/main" id="{C0B04E99-1973-A424-9AFA-152544610E29}"/>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615" y="9336"/>
              <a:ext cx="702" cy="1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 Box 15">
              <a:extLst>
                <a:ext uri="{FF2B5EF4-FFF2-40B4-BE49-F238E27FC236}">
                  <a16:creationId xmlns:a16="http://schemas.microsoft.com/office/drawing/2014/main" id="{1FEB199F-AB91-6996-4CFF-89111FED3FBA}"/>
                </a:ext>
              </a:extLst>
            </p:cNvPr>
            <p:cNvSpPr txBox="1">
              <a:spLocks noChangeArrowheads="1"/>
            </p:cNvSpPr>
            <p:nvPr/>
          </p:nvSpPr>
          <p:spPr bwMode="auto">
            <a:xfrm>
              <a:off x="5867" y="9897"/>
              <a:ext cx="90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r">
                <a:spcBef>
                  <a:spcPct val="0"/>
                </a:spcBef>
                <a:buFontTx/>
                <a:buNone/>
              </a:pPr>
              <a:r>
                <a:rPr lang="vi-VN" altLang="en-US" sz="800" b="1">
                  <a:solidFill>
                    <a:prstClr val="black"/>
                  </a:solidFill>
                  <a:latin typeface="VNbangkok"/>
                  <a:ea typeface="Arial Unicode MS"/>
                  <a:cs typeface="Times New Roman" panose="02020603050405020304" pitchFamily="18" charset="0"/>
                </a:rPr>
                <a:t> </a:t>
              </a:r>
              <a:endParaRPr lang="vi-VN" altLang="en-US" sz="1800">
                <a:solidFill>
                  <a:prstClr val="black"/>
                </a:solidFill>
                <a:latin typeface=".VnTime" pitchFamily="34" charset="0"/>
                <a:ea typeface="Arial Unicode MS"/>
              </a:endParaRPr>
            </a:p>
          </p:txBody>
        </p:sp>
        <p:sp>
          <p:nvSpPr>
            <p:cNvPr id="12" name="Text Box 14">
              <a:extLst>
                <a:ext uri="{FF2B5EF4-FFF2-40B4-BE49-F238E27FC236}">
                  <a16:creationId xmlns:a16="http://schemas.microsoft.com/office/drawing/2014/main" id="{26C2D200-1B99-21AC-9F65-CCDCF763D44C}"/>
                </a:ext>
              </a:extLst>
            </p:cNvPr>
            <p:cNvSpPr txBox="1">
              <a:spLocks noChangeArrowheads="1"/>
            </p:cNvSpPr>
            <p:nvPr/>
          </p:nvSpPr>
          <p:spPr bwMode="auto">
            <a:xfrm>
              <a:off x="6665" y="9863"/>
              <a:ext cx="577"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800" dirty="0">
                <a:solidFill>
                  <a:prstClr val="black"/>
                </a:solidFill>
                <a:latin typeface=".VnTime" pitchFamily="34" charset="0"/>
                <a:ea typeface="Arial Unicode MS"/>
              </a:endParaRPr>
            </a:p>
          </p:txBody>
        </p:sp>
        <p:sp>
          <p:nvSpPr>
            <p:cNvPr id="13" name="WordArt 13">
              <a:extLst>
                <a:ext uri="{FF2B5EF4-FFF2-40B4-BE49-F238E27FC236}">
                  <a16:creationId xmlns:a16="http://schemas.microsoft.com/office/drawing/2014/main" id="{D5F699BE-AD5F-B1CD-3372-AA7852359983}"/>
                </a:ext>
              </a:extLst>
            </p:cNvPr>
            <p:cNvSpPr>
              <a:spLocks noChangeArrowheads="1" noChangeShapeType="1" noTextEdit="1"/>
            </p:cNvSpPr>
            <p:nvPr/>
          </p:nvSpPr>
          <p:spPr bwMode="auto">
            <a:xfrm rot="1334491">
              <a:off x="6130" y="10696"/>
              <a:ext cx="600" cy="1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9282"/>
                </a:avLst>
              </a:prstTxWarp>
            </a:bodyPr>
            <a:lstStyle/>
            <a:p>
              <a:pPr algn="ctr"/>
              <a:r>
                <a:rPr lang="en-US" sz="3600" b="1" kern="10" dirty="0">
                  <a:solidFill>
                    <a:srgbClr val="FFFFFF"/>
                  </a:solidFill>
                  <a:latin typeface="VNbritannic"/>
                  <a:ea typeface="Arial Unicode MS"/>
                </a:rPr>
                <a:t>NÀM </a:t>
              </a:r>
            </a:p>
          </p:txBody>
        </p:sp>
        <p:sp>
          <p:nvSpPr>
            <p:cNvPr id="14" name="Text Box 12">
              <a:extLst>
                <a:ext uri="{FF2B5EF4-FFF2-40B4-BE49-F238E27FC236}">
                  <a16:creationId xmlns:a16="http://schemas.microsoft.com/office/drawing/2014/main" id="{0BDAA99F-30FE-5F51-9640-E9038229C882}"/>
                </a:ext>
              </a:extLst>
            </p:cNvPr>
            <p:cNvSpPr txBox="1">
              <a:spLocks noChangeArrowheads="1"/>
            </p:cNvSpPr>
            <p:nvPr/>
          </p:nvSpPr>
          <p:spPr bwMode="auto">
            <a:xfrm>
              <a:off x="6623" y="10049"/>
              <a:ext cx="7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800" dirty="0">
                <a:solidFill>
                  <a:prstClr val="black"/>
                </a:solidFill>
                <a:latin typeface=".VnTime" pitchFamily="34" charset="0"/>
                <a:ea typeface="Arial Unicode MS"/>
              </a:endParaRPr>
            </a:p>
          </p:txBody>
        </p:sp>
      </p:grpSp>
    </p:spTree>
    <p:extLst>
      <p:ext uri="{BB962C8B-B14F-4D97-AF65-F5344CB8AC3E}">
        <p14:creationId xmlns:p14="http://schemas.microsoft.com/office/powerpoint/2010/main" val="40353132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6">
            <a:extLst>
              <a:ext uri="{FF2B5EF4-FFF2-40B4-BE49-F238E27FC236}">
                <a16:creationId xmlns:a16="http://schemas.microsoft.com/office/drawing/2014/main" id="{06853463-61BC-69B3-B4EE-F3124795C722}"/>
              </a:ext>
            </a:extLst>
          </p:cNvPr>
          <p:cNvSpPr txBox="1">
            <a:spLocks noChangeArrowheads="1"/>
          </p:cNvSpPr>
          <p:nvPr/>
        </p:nvSpPr>
        <p:spPr bwMode="auto">
          <a:xfrm>
            <a:off x="5162891" y="1778089"/>
            <a:ext cx="1866217" cy="461665"/>
          </a:xfrm>
          <a:prstGeom prst="rect">
            <a:avLst/>
          </a:prstGeom>
          <a:noFill/>
          <a:ln>
            <a:noFill/>
          </a:ln>
          <a:effectLst>
            <a:outerShdw dist="35921" dir="2700000" algn="ctr" rotWithShape="0">
              <a:srgbClr val="E7E6E6"/>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defTabSz="914400" eaLnBrk="0" fontAlgn="auto" latinLnBrk="0" hangingPunct="0">
              <a:lnSpc>
                <a:spcPct val="100000"/>
              </a:lnSpc>
              <a:spcBef>
                <a:spcPts val="0"/>
              </a:spcBef>
              <a:spcAft>
                <a:spcPts val="0"/>
              </a:spcAft>
              <a:buClrTx/>
              <a:buSzTx/>
              <a:buFontTx/>
              <a:buNone/>
              <a:tabLst/>
              <a:defRPr/>
            </a:pPr>
            <a:r>
              <a:rPr lang="en-US" altLang="en-US" sz="2400" b="1" kern="0" dirty="0">
                <a:solidFill>
                  <a:srgbClr val="3333CC"/>
                </a:solidFill>
                <a:ea typeface="Arial Unicode MS"/>
              </a:rPr>
              <a:t>CHƯƠNG 4</a:t>
            </a:r>
            <a:endParaRPr kumimoji="0" lang="en-US" altLang="en-US" sz="2400" b="1" i="0" u="none" strike="noStrike" kern="0" cap="none" spc="0" normalizeH="0" baseline="0" noProof="0" dirty="0">
              <a:ln>
                <a:noFill/>
              </a:ln>
              <a:solidFill>
                <a:srgbClr val="3333CC"/>
              </a:solidFill>
              <a:effectLst/>
              <a:uLnTx/>
              <a:uFillTx/>
              <a:ea typeface="Arial Unicode MS"/>
            </a:endParaRPr>
          </a:p>
        </p:txBody>
      </p:sp>
      <p:sp>
        <p:nvSpPr>
          <p:cNvPr id="4" name="Rectangle 3">
            <a:extLst>
              <a:ext uri="{FF2B5EF4-FFF2-40B4-BE49-F238E27FC236}">
                <a16:creationId xmlns:a16="http://schemas.microsoft.com/office/drawing/2014/main" id="{CD1E1E4B-E38A-BDAC-D98A-6E05131BDE6B}"/>
              </a:ext>
            </a:extLst>
          </p:cNvPr>
          <p:cNvSpPr/>
          <p:nvPr/>
        </p:nvSpPr>
        <p:spPr>
          <a:xfrm>
            <a:off x="380876" y="2689791"/>
            <a:ext cx="11430245" cy="1478418"/>
          </a:xfrm>
          <a:prstGeom prst="rect">
            <a:avLst/>
          </a:prstGeom>
        </p:spPr>
        <p:txBody>
          <a:bodyPr wrap="square">
            <a:spAutoFit/>
          </a:bodyPr>
          <a:lstStyle/>
          <a:p>
            <a:pPr indent="457200" algn="ctr">
              <a:lnSpc>
                <a:spcPct val="150000"/>
              </a:lnSpc>
            </a:pPr>
            <a:r>
              <a:rPr lang="nl-NL" sz="3200" b="1" kern="0" dirty="0">
                <a:solidFill>
                  <a:srgbClr val="0070C0"/>
                </a:solidFill>
                <a:latin typeface="Arial" panose="020B0604020202020204" pitchFamily="34" charset="0"/>
                <a:ea typeface="Times New Roman" panose="02020603050405020304" pitchFamily="18" charset="0"/>
                <a:cs typeface="Arial" panose="020B0604020202020204" pitchFamily="34" charset="0"/>
              </a:rPr>
              <a:t>ĐẶC TRƯNG VÀ PHƯƠNG HƯỚNG </a:t>
            </a:r>
          </a:p>
          <a:p>
            <a:pPr indent="457200" algn="ctr">
              <a:lnSpc>
                <a:spcPct val="150000"/>
              </a:lnSpc>
            </a:pPr>
            <a:r>
              <a:rPr lang="nl-NL" sz="3200" b="1" kern="0" dirty="0">
                <a:solidFill>
                  <a:srgbClr val="0070C0"/>
                </a:solidFill>
                <a:latin typeface="Arial" panose="020B0604020202020204" pitchFamily="34" charset="0"/>
                <a:ea typeface="Times New Roman" panose="02020603050405020304" pitchFamily="18" charset="0"/>
                <a:cs typeface="Arial" panose="020B0604020202020204" pitchFamily="34" charset="0"/>
              </a:rPr>
              <a:t>XÂY DỰNG CHỦ NGHĨA XÃ HỘI Ở VIỆT NAM</a:t>
            </a:r>
            <a:endParaRPr lang="en-US" sz="3200" b="1" kern="0" dirty="0">
              <a:solidFill>
                <a:srgbClr val="0070C0"/>
              </a:solidFill>
              <a:latin typeface="Arial" panose="020B0604020202020204" pitchFamily="34" charset="0"/>
              <a:ea typeface="Times New Roman" panose="02020603050405020304" pitchFamily="18" charset="0"/>
              <a:cs typeface="Arial" panose="020B0604020202020204" pitchFamily="34" charset="0"/>
            </a:endParaRPr>
          </a:p>
        </p:txBody>
      </p:sp>
      <p:sp>
        <p:nvSpPr>
          <p:cNvPr id="5" name="Minus Sign 4">
            <a:extLst>
              <a:ext uri="{FF2B5EF4-FFF2-40B4-BE49-F238E27FC236}">
                <a16:creationId xmlns:a16="http://schemas.microsoft.com/office/drawing/2014/main" id="{02DB5F40-58F0-C4F8-0951-7CF254DBAA70}"/>
              </a:ext>
            </a:extLst>
          </p:cNvPr>
          <p:cNvSpPr/>
          <p:nvPr/>
        </p:nvSpPr>
        <p:spPr>
          <a:xfrm>
            <a:off x="4926956" y="2437817"/>
            <a:ext cx="2338086" cy="208344"/>
          </a:xfrm>
          <a:prstGeom prst="mathMinus">
            <a:avLst/>
          </a:prstGeom>
          <a:ln>
            <a:solidFill>
              <a:srgbClr val="3333C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400" dirty="0">
              <a:solidFill>
                <a:srgbClr val="3333CC"/>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770831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anim calcmode="lin" valueType="num">
                                      <p:cBhvr>
                                        <p:cTn id="14" dur="500" fill="hold"/>
                                        <p:tgtEl>
                                          <p:spTgt spid="5"/>
                                        </p:tgtEl>
                                        <p:attrNameLst>
                                          <p:attrName>ppt_x</p:attrName>
                                        </p:attrNameLst>
                                      </p:cBhvr>
                                      <p:tavLst>
                                        <p:tav tm="0">
                                          <p:val>
                                            <p:strVal val="#ppt_x"/>
                                          </p:val>
                                        </p:tav>
                                        <p:tav tm="100000">
                                          <p:val>
                                            <p:strVal val="#ppt_x"/>
                                          </p:val>
                                        </p:tav>
                                      </p:tavLst>
                                    </p:anim>
                                    <p:anim calcmode="lin" valueType="num">
                                      <p:cBhvr>
                                        <p:cTn id="15" dur="5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anim calcmode="lin" valueType="num">
                                      <p:cBhvr>
                                        <p:cTn id="20" dur="500" fill="hold"/>
                                        <p:tgtEl>
                                          <p:spTgt spid="4"/>
                                        </p:tgtEl>
                                        <p:attrNameLst>
                                          <p:attrName>ppt_x</p:attrName>
                                        </p:attrNameLst>
                                      </p:cBhvr>
                                      <p:tavLst>
                                        <p:tav tm="0">
                                          <p:val>
                                            <p:strVal val="#ppt_x"/>
                                          </p:val>
                                        </p:tav>
                                        <p:tav tm="100000">
                                          <p:val>
                                            <p:strVal val="#ppt_x"/>
                                          </p:val>
                                        </p:tav>
                                      </p:tavLst>
                                    </p:anim>
                                    <p:anim calcmode="lin" valueType="num">
                                      <p:cBhvr>
                                        <p:cTn id="21" dur="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4ADA0B-1214-056A-1CE1-C0DE0838678E}"/>
              </a:ext>
            </a:extLst>
          </p:cNvPr>
          <p:cNvSpPr>
            <a:spLocks noGrp="1"/>
          </p:cNvSpPr>
          <p:nvPr>
            <p:ph type="title"/>
          </p:nvPr>
        </p:nvSpPr>
        <p:spPr/>
        <p:txBody>
          <a:bodyPr/>
          <a:lstStyle/>
          <a:p>
            <a:r>
              <a:rPr lang="en-US" dirty="0"/>
              <a:t>MỤC TIÊU</a:t>
            </a:r>
          </a:p>
        </p:txBody>
      </p:sp>
      <p:sp>
        <p:nvSpPr>
          <p:cNvPr id="6" name="TextBox 5">
            <a:extLst>
              <a:ext uri="{FF2B5EF4-FFF2-40B4-BE49-F238E27FC236}">
                <a16:creationId xmlns:a16="http://schemas.microsoft.com/office/drawing/2014/main" id="{484729E9-4E52-5529-C774-4AB89BBF792D}"/>
              </a:ext>
            </a:extLst>
          </p:cNvPr>
          <p:cNvSpPr txBox="1"/>
          <p:nvPr/>
        </p:nvSpPr>
        <p:spPr>
          <a:xfrm>
            <a:off x="363234" y="1010422"/>
            <a:ext cx="11465532" cy="5018682"/>
          </a:xfrm>
          <a:prstGeom prst="rect">
            <a:avLst/>
          </a:prstGeom>
          <a:noFill/>
        </p:spPr>
        <p:txBody>
          <a:bodyPr wrap="square">
            <a:spAutoFit/>
          </a:bodyPr>
          <a:lstStyle/>
          <a:p>
            <a:pPr>
              <a:lnSpc>
                <a:spcPct val="150000"/>
              </a:lnSpc>
            </a:pPr>
            <a:r>
              <a:rPr lang="vi-VN" sz="2400" b="1" dirty="0">
                <a:solidFill>
                  <a:srgbClr val="FF0066"/>
                </a:solidFill>
                <a:ea typeface="Architecture" panose="020B0500000000000000" pitchFamily="34" charset="0"/>
                <a:cs typeface="Architecture" panose="020B0500000000000000" pitchFamily="34" charset="0"/>
              </a:rPr>
              <a:t>Về kiến thức: </a:t>
            </a:r>
            <a:endParaRPr lang="en-US" sz="2400" b="1" dirty="0">
              <a:solidFill>
                <a:srgbClr val="FF0066"/>
              </a:solidFill>
              <a:ea typeface="Architecture" panose="020B0500000000000000" pitchFamily="34" charset="0"/>
              <a:cs typeface="Architecture" panose="020B0500000000000000" pitchFamily="34" charset="0"/>
            </a:endParaRPr>
          </a:p>
          <a:p>
            <a:pPr>
              <a:lnSpc>
                <a:spcPct val="150000"/>
              </a:lnSpc>
            </a:pPr>
            <a:r>
              <a:rPr lang="en-US" sz="2400" dirty="0">
                <a:ea typeface="Architecture" panose="020B0500000000000000" pitchFamily="34" charset="0"/>
                <a:cs typeface="Architecture" panose="020B0500000000000000" pitchFamily="34" charset="0"/>
              </a:rPr>
              <a:t>	</a:t>
            </a:r>
            <a:r>
              <a:rPr lang="vi-VN" sz="2400" dirty="0">
                <a:solidFill>
                  <a:srgbClr val="002060"/>
                </a:solidFill>
                <a:ea typeface="Architecture" panose="020B0500000000000000" pitchFamily="34" charset="0"/>
                <a:cs typeface="Architecture" panose="020B0500000000000000" pitchFamily="34" charset="0"/>
              </a:rPr>
              <a:t>Sinh viên trình bày được những đặc trưng cơ bản của </a:t>
            </a:r>
            <a:r>
              <a:rPr lang="en-US" sz="2400" dirty="0">
                <a:solidFill>
                  <a:srgbClr val="002060"/>
                </a:solidFill>
                <a:ea typeface="Architecture" panose="020B0500000000000000" pitchFamily="34" charset="0"/>
                <a:cs typeface="Architecture" panose="020B0500000000000000" pitchFamily="34" charset="0"/>
              </a:rPr>
              <a:t>CNXH</a:t>
            </a:r>
            <a:r>
              <a:rPr lang="vi-VN" sz="2400" dirty="0">
                <a:solidFill>
                  <a:srgbClr val="002060"/>
                </a:solidFill>
                <a:ea typeface="Architecture" panose="020B0500000000000000" pitchFamily="34" charset="0"/>
                <a:cs typeface="Architecture" panose="020B0500000000000000" pitchFamily="34" charset="0"/>
              </a:rPr>
              <a:t> ở Việt Nam; Trình bày được một số phương hướng xây dựng xã hội </a:t>
            </a:r>
            <a:r>
              <a:rPr lang="en-US" sz="2400" dirty="0">
                <a:solidFill>
                  <a:srgbClr val="002060"/>
                </a:solidFill>
                <a:ea typeface="Architecture" panose="020B0500000000000000" pitchFamily="34" charset="0"/>
                <a:cs typeface="Architecture" panose="020B0500000000000000" pitchFamily="34" charset="0"/>
              </a:rPr>
              <a:t>XHCN</a:t>
            </a:r>
            <a:r>
              <a:rPr lang="vi-VN" sz="2400" dirty="0">
                <a:solidFill>
                  <a:srgbClr val="002060"/>
                </a:solidFill>
                <a:ea typeface="Architecture" panose="020B0500000000000000" pitchFamily="34" charset="0"/>
                <a:cs typeface="Architecture" panose="020B0500000000000000" pitchFamily="34" charset="0"/>
              </a:rPr>
              <a:t> ở Việt Nam hiện nay.</a:t>
            </a:r>
          </a:p>
          <a:p>
            <a:pPr>
              <a:lnSpc>
                <a:spcPct val="150000"/>
              </a:lnSpc>
            </a:pPr>
            <a:r>
              <a:rPr lang="vi-VN" sz="2400" b="1" dirty="0">
                <a:solidFill>
                  <a:srgbClr val="FF0066"/>
                </a:solidFill>
                <a:ea typeface="Architecture" panose="020B0500000000000000" pitchFamily="34" charset="0"/>
                <a:cs typeface="Architecture" panose="020B0500000000000000" pitchFamily="34" charset="0"/>
              </a:rPr>
              <a:t>Về kỹ năng: </a:t>
            </a:r>
            <a:endParaRPr lang="en-US" sz="2400" b="1" dirty="0">
              <a:solidFill>
                <a:srgbClr val="FF0066"/>
              </a:solidFill>
              <a:ea typeface="Architecture" panose="020B0500000000000000" pitchFamily="34" charset="0"/>
              <a:cs typeface="Architecture" panose="020B0500000000000000" pitchFamily="34" charset="0"/>
            </a:endParaRPr>
          </a:p>
          <a:p>
            <a:pPr>
              <a:lnSpc>
                <a:spcPct val="150000"/>
              </a:lnSpc>
            </a:pPr>
            <a:r>
              <a:rPr lang="en-US" sz="2400" dirty="0">
                <a:ea typeface="Architecture" panose="020B0500000000000000" pitchFamily="34" charset="0"/>
                <a:cs typeface="Architecture" panose="020B0500000000000000" pitchFamily="34" charset="0"/>
              </a:rPr>
              <a:t>	</a:t>
            </a:r>
            <a:r>
              <a:rPr lang="vi-VN" sz="2400" dirty="0">
                <a:solidFill>
                  <a:srgbClr val="002060"/>
                </a:solidFill>
                <a:ea typeface="Architecture" panose="020B0500000000000000" pitchFamily="34" charset="0"/>
                <a:cs typeface="Architecture" panose="020B0500000000000000" pitchFamily="34" charset="0"/>
              </a:rPr>
              <a:t>Sinh viên bước đầu biết vận dụng những tri thức có được vào phân tích những vấn đề cơ bản về </a:t>
            </a:r>
            <a:r>
              <a:rPr lang="en-US" sz="2400" dirty="0">
                <a:solidFill>
                  <a:srgbClr val="002060"/>
                </a:solidFill>
                <a:ea typeface="Architecture" panose="020B0500000000000000" pitchFamily="34" charset="0"/>
                <a:cs typeface="Architecture" panose="020B0500000000000000" pitchFamily="34" charset="0"/>
              </a:rPr>
              <a:t>CNXH</a:t>
            </a:r>
            <a:r>
              <a:rPr lang="vi-VN" sz="2400" dirty="0">
                <a:solidFill>
                  <a:srgbClr val="002060"/>
                </a:solidFill>
                <a:ea typeface="Architecture" panose="020B0500000000000000" pitchFamily="34" charset="0"/>
                <a:cs typeface="Architecture" panose="020B0500000000000000" pitchFamily="34" charset="0"/>
              </a:rPr>
              <a:t> và con đường đi lên </a:t>
            </a:r>
            <a:r>
              <a:rPr lang="en-US" sz="2400" dirty="0">
                <a:solidFill>
                  <a:srgbClr val="002060"/>
                </a:solidFill>
                <a:ea typeface="Architecture" panose="020B0500000000000000" pitchFamily="34" charset="0"/>
                <a:cs typeface="Architecture" panose="020B0500000000000000" pitchFamily="34" charset="0"/>
              </a:rPr>
              <a:t>CNXH </a:t>
            </a:r>
            <a:r>
              <a:rPr lang="vi-VN" sz="2400" dirty="0">
                <a:solidFill>
                  <a:srgbClr val="002060"/>
                </a:solidFill>
                <a:ea typeface="Architecture" panose="020B0500000000000000" pitchFamily="34" charset="0"/>
                <a:cs typeface="Architecture" panose="020B0500000000000000" pitchFamily="34" charset="0"/>
              </a:rPr>
              <a:t>ở Việt Nam.</a:t>
            </a:r>
          </a:p>
          <a:p>
            <a:pPr>
              <a:lnSpc>
                <a:spcPct val="150000"/>
              </a:lnSpc>
            </a:pPr>
            <a:r>
              <a:rPr lang="vi-VN" sz="2400" b="1" dirty="0">
                <a:solidFill>
                  <a:srgbClr val="FF0066"/>
                </a:solidFill>
                <a:ea typeface="Architecture" panose="020B0500000000000000" pitchFamily="34" charset="0"/>
                <a:cs typeface="Architecture" panose="020B0500000000000000" pitchFamily="34" charset="0"/>
              </a:rPr>
              <a:t>Về năng lực tự chủ và trách nhiệm: </a:t>
            </a:r>
            <a:endParaRPr lang="en-US" sz="2400" b="1" dirty="0">
              <a:solidFill>
                <a:srgbClr val="FF0066"/>
              </a:solidFill>
              <a:ea typeface="Architecture" panose="020B0500000000000000" pitchFamily="34" charset="0"/>
              <a:cs typeface="Architecture" panose="020B0500000000000000" pitchFamily="34" charset="0"/>
            </a:endParaRPr>
          </a:p>
          <a:p>
            <a:pPr>
              <a:lnSpc>
                <a:spcPct val="150000"/>
              </a:lnSpc>
            </a:pPr>
            <a:r>
              <a:rPr lang="en-US" sz="2400" dirty="0">
                <a:ea typeface="Architecture" panose="020B0500000000000000" pitchFamily="34" charset="0"/>
                <a:cs typeface="Architecture" panose="020B0500000000000000" pitchFamily="34" charset="0"/>
              </a:rPr>
              <a:t>	</a:t>
            </a:r>
            <a:r>
              <a:rPr lang="vi-VN" sz="2400" dirty="0">
                <a:solidFill>
                  <a:srgbClr val="002060"/>
                </a:solidFill>
                <a:ea typeface="Architecture" panose="020B0500000000000000" pitchFamily="34" charset="0"/>
                <a:cs typeface="Architecture" panose="020B0500000000000000" pitchFamily="34" charset="0"/>
              </a:rPr>
              <a:t>Sinh viên khẳng định niềm tin vào chế độ </a:t>
            </a:r>
            <a:r>
              <a:rPr lang="en-US" sz="2400" dirty="0">
                <a:solidFill>
                  <a:srgbClr val="002060"/>
                </a:solidFill>
                <a:ea typeface="Architecture" panose="020B0500000000000000" pitchFamily="34" charset="0"/>
                <a:cs typeface="Architecture" panose="020B0500000000000000" pitchFamily="34" charset="0"/>
              </a:rPr>
              <a:t>XHCN</a:t>
            </a:r>
            <a:r>
              <a:rPr lang="vi-VN" sz="2400" dirty="0">
                <a:solidFill>
                  <a:srgbClr val="002060"/>
                </a:solidFill>
                <a:ea typeface="Architecture" panose="020B0500000000000000" pitchFamily="34" charset="0"/>
                <a:cs typeface="Architecture" panose="020B0500000000000000" pitchFamily="34" charset="0"/>
              </a:rPr>
              <a:t>, luôn tin và ủng hộ đường lối đổi mới theo định hướng</a:t>
            </a:r>
            <a:r>
              <a:rPr lang="en-US" sz="2400" dirty="0">
                <a:solidFill>
                  <a:srgbClr val="002060"/>
                </a:solidFill>
                <a:ea typeface="Architecture" panose="020B0500000000000000" pitchFamily="34" charset="0"/>
                <a:cs typeface="Architecture" panose="020B0500000000000000" pitchFamily="34" charset="0"/>
              </a:rPr>
              <a:t> XHCN</a:t>
            </a:r>
            <a:r>
              <a:rPr lang="vi-VN" sz="2400" dirty="0">
                <a:solidFill>
                  <a:srgbClr val="002060"/>
                </a:solidFill>
                <a:ea typeface="Architecture" panose="020B0500000000000000" pitchFamily="34" charset="0"/>
                <a:cs typeface="Architecture" panose="020B0500000000000000" pitchFamily="34" charset="0"/>
              </a:rPr>
              <a:t> dưới sự lãnh đạo của Đảng Cộng sản Việt Nam</a:t>
            </a:r>
          </a:p>
        </p:txBody>
      </p:sp>
    </p:spTree>
    <p:extLst>
      <p:ext uri="{BB962C8B-B14F-4D97-AF65-F5344CB8AC3E}">
        <p14:creationId xmlns:p14="http://schemas.microsoft.com/office/powerpoint/2010/main" val="7392242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ED656E-94EA-E5AC-8965-CE7BFD386414}"/>
              </a:ext>
            </a:extLst>
          </p:cNvPr>
          <p:cNvSpPr>
            <a:spLocks noGrp="1"/>
          </p:cNvSpPr>
          <p:nvPr>
            <p:ph type="title"/>
          </p:nvPr>
        </p:nvSpPr>
        <p:spPr/>
        <p:txBody>
          <a:bodyPr/>
          <a:lstStyle/>
          <a:p>
            <a:pPr>
              <a:lnSpc>
                <a:spcPct val="150000"/>
              </a:lnSpc>
            </a:pPr>
            <a:r>
              <a:rPr lang="en-US" dirty="0">
                <a:latin typeface="Arial" panose="020B0604020202020204" pitchFamily="34" charset="0"/>
                <a:cs typeface="Arial" panose="020B0604020202020204" pitchFamily="34" charset="0"/>
              </a:rPr>
              <a:t>NỘI DUNG</a:t>
            </a:r>
          </a:p>
        </p:txBody>
      </p:sp>
      <p:grpSp>
        <p:nvGrpSpPr>
          <p:cNvPr id="22" name="Group 21">
            <a:extLst>
              <a:ext uri="{FF2B5EF4-FFF2-40B4-BE49-F238E27FC236}">
                <a16:creationId xmlns:a16="http://schemas.microsoft.com/office/drawing/2014/main" id="{AD52E558-7B50-31F2-6738-5FD37CA4A42D}"/>
              </a:ext>
            </a:extLst>
          </p:cNvPr>
          <p:cNvGrpSpPr/>
          <p:nvPr/>
        </p:nvGrpSpPr>
        <p:grpSpPr>
          <a:xfrm>
            <a:off x="1042264" y="2055471"/>
            <a:ext cx="4702560" cy="3034550"/>
            <a:chOff x="1466408" y="2992632"/>
            <a:chExt cx="4702560" cy="3034550"/>
          </a:xfrm>
        </p:grpSpPr>
        <p:grpSp>
          <p:nvGrpSpPr>
            <p:cNvPr id="6" name="Group 5">
              <a:extLst>
                <a:ext uri="{FF2B5EF4-FFF2-40B4-BE49-F238E27FC236}">
                  <a16:creationId xmlns:a16="http://schemas.microsoft.com/office/drawing/2014/main" id="{147A4059-3A09-4337-B4E7-5CB17E9FDB33}"/>
                </a:ext>
              </a:extLst>
            </p:cNvPr>
            <p:cNvGrpSpPr/>
            <p:nvPr/>
          </p:nvGrpSpPr>
          <p:grpSpPr>
            <a:xfrm>
              <a:off x="1466408" y="2992632"/>
              <a:ext cx="4702560" cy="3034550"/>
              <a:chOff x="1103630" y="1238103"/>
              <a:chExt cx="1980946" cy="4876948"/>
            </a:xfrm>
          </p:grpSpPr>
          <p:sp>
            <p:nvSpPr>
              <p:cNvPr id="7" name="Freeform 8">
                <a:extLst>
                  <a:ext uri="{FF2B5EF4-FFF2-40B4-BE49-F238E27FC236}">
                    <a16:creationId xmlns:a16="http://schemas.microsoft.com/office/drawing/2014/main" id="{C4CDB833-E818-C4EC-C46D-F3A9B53FA620}"/>
                  </a:ext>
                </a:extLst>
              </p:cNvPr>
              <p:cNvSpPr/>
              <p:nvPr/>
            </p:nvSpPr>
            <p:spPr>
              <a:xfrm>
                <a:off x="1103630" y="1243330"/>
                <a:ext cx="986410" cy="927100"/>
              </a:xfrm>
              <a:custGeom>
                <a:avLst/>
                <a:gdLst>
                  <a:gd name="connsiteX0" fmla="*/ 977900 w 977900"/>
                  <a:gd name="connsiteY0" fmla="*/ 0 h 927100"/>
                  <a:gd name="connsiteX1" fmla="*/ 514350 w 977900"/>
                  <a:gd name="connsiteY1" fmla="*/ 927100 h 927100"/>
                  <a:gd name="connsiteX2" fmla="*/ 57150 w 977900"/>
                  <a:gd name="connsiteY2" fmla="*/ 812800 h 927100"/>
                  <a:gd name="connsiteX3" fmla="*/ 0 w 977900"/>
                  <a:gd name="connsiteY3" fmla="*/ 723900 h 927100"/>
                  <a:gd name="connsiteX4" fmla="*/ 787400 w 977900"/>
                  <a:gd name="connsiteY4" fmla="*/ 107950 h 927100"/>
                  <a:gd name="connsiteX5" fmla="*/ 977900 w 977900"/>
                  <a:gd name="connsiteY5" fmla="*/ 0 h 927100"/>
                  <a:gd name="connsiteX0" fmla="*/ 977900 w 977900"/>
                  <a:gd name="connsiteY0" fmla="*/ 0 h 927100"/>
                  <a:gd name="connsiteX1" fmla="*/ 514350 w 977900"/>
                  <a:gd name="connsiteY1" fmla="*/ 927100 h 927100"/>
                  <a:gd name="connsiteX2" fmla="*/ 57150 w 977900"/>
                  <a:gd name="connsiteY2" fmla="*/ 812800 h 927100"/>
                  <a:gd name="connsiteX3" fmla="*/ 0 w 977900"/>
                  <a:gd name="connsiteY3" fmla="*/ 723900 h 927100"/>
                  <a:gd name="connsiteX4" fmla="*/ 787400 w 977900"/>
                  <a:gd name="connsiteY4" fmla="*/ 107950 h 927100"/>
                  <a:gd name="connsiteX5" fmla="*/ 977900 w 977900"/>
                  <a:gd name="connsiteY5" fmla="*/ 0 h 92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77900" h="927100">
                    <a:moveTo>
                      <a:pt x="977900" y="0"/>
                    </a:moveTo>
                    <a:lnTo>
                      <a:pt x="514350" y="927100"/>
                    </a:lnTo>
                    <a:lnTo>
                      <a:pt x="57150" y="812800"/>
                    </a:lnTo>
                    <a:lnTo>
                      <a:pt x="0" y="723900"/>
                    </a:lnTo>
                    <a:lnTo>
                      <a:pt x="787400" y="107950"/>
                    </a:lnTo>
                    <a:cubicBezTo>
                      <a:pt x="850900" y="71967"/>
                      <a:pt x="892175" y="32808"/>
                      <a:pt x="977900" y="0"/>
                    </a:cubicBezTo>
                    <a:close/>
                  </a:path>
                </a:pathLst>
              </a:custGeom>
              <a:solidFill>
                <a:srgbClr val="EACCB0"/>
              </a:solidFill>
              <a:ln w="3175" cap="flat" cmpd="sng" algn="ctr">
                <a:noFill/>
                <a:prstDash val="solid"/>
                <a:miter lim="800000"/>
              </a:ln>
              <a:effec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8" name="Freeform 9">
                <a:extLst>
                  <a:ext uri="{FF2B5EF4-FFF2-40B4-BE49-F238E27FC236}">
                    <a16:creationId xmlns:a16="http://schemas.microsoft.com/office/drawing/2014/main" id="{330C219B-FC94-B3F0-9CF9-C02772E07A4F}"/>
                  </a:ext>
                </a:extLst>
              </p:cNvPr>
              <p:cNvSpPr/>
              <p:nvPr/>
            </p:nvSpPr>
            <p:spPr>
              <a:xfrm flipH="1">
                <a:off x="2090738" y="1243330"/>
                <a:ext cx="993140" cy="927100"/>
              </a:xfrm>
              <a:custGeom>
                <a:avLst/>
                <a:gdLst>
                  <a:gd name="connsiteX0" fmla="*/ 977900 w 977900"/>
                  <a:gd name="connsiteY0" fmla="*/ 0 h 927100"/>
                  <a:gd name="connsiteX1" fmla="*/ 514350 w 977900"/>
                  <a:gd name="connsiteY1" fmla="*/ 927100 h 927100"/>
                  <a:gd name="connsiteX2" fmla="*/ 57150 w 977900"/>
                  <a:gd name="connsiteY2" fmla="*/ 812800 h 927100"/>
                  <a:gd name="connsiteX3" fmla="*/ 0 w 977900"/>
                  <a:gd name="connsiteY3" fmla="*/ 723900 h 927100"/>
                  <a:gd name="connsiteX4" fmla="*/ 787400 w 977900"/>
                  <a:gd name="connsiteY4" fmla="*/ 107950 h 927100"/>
                  <a:gd name="connsiteX5" fmla="*/ 977900 w 977900"/>
                  <a:gd name="connsiteY5" fmla="*/ 0 h 927100"/>
                  <a:gd name="connsiteX0" fmla="*/ 977900 w 977900"/>
                  <a:gd name="connsiteY0" fmla="*/ 0 h 927100"/>
                  <a:gd name="connsiteX1" fmla="*/ 514350 w 977900"/>
                  <a:gd name="connsiteY1" fmla="*/ 927100 h 927100"/>
                  <a:gd name="connsiteX2" fmla="*/ 57150 w 977900"/>
                  <a:gd name="connsiteY2" fmla="*/ 812800 h 927100"/>
                  <a:gd name="connsiteX3" fmla="*/ 0 w 977900"/>
                  <a:gd name="connsiteY3" fmla="*/ 723900 h 927100"/>
                  <a:gd name="connsiteX4" fmla="*/ 787400 w 977900"/>
                  <a:gd name="connsiteY4" fmla="*/ 107950 h 927100"/>
                  <a:gd name="connsiteX5" fmla="*/ 977900 w 977900"/>
                  <a:gd name="connsiteY5" fmla="*/ 0 h 92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77900" h="927100">
                    <a:moveTo>
                      <a:pt x="977900" y="0"/>
                    </a:moveTo>
                    <a:lnTo>
                      <a:pt x="514350" y="927100"/>
                    </a:lnTo>
                    <a:lnTo>
                      <a:pt x="57150" y="812800"/>
                    </a:lnTo>
                    <a:lnTo>
                      <a:pt x="0" y="723900"/>
                    </a:lnTo>
                    <a:lnTo>
                      <a:pt x="787400" y="107950"/>
                    </a:lnTo>
                    <a:cubicBezTo>
                      <a:pt x="850900" y="71967"/>
                      <a:pt x="892175" y="32808"/>
                      <a:pt x="977900" y="0"/>
                    </a:cubicBezTo>
                    <a:close/>
                  </a:path>
                </a:pathLst>
              </a:custGeom>
              <a:solidFill>
                <a:srgbClr val="EBC8AC"/>
              </a:solidFill>
              <a:ln w="3175" cap="flat" cmpd="sng" algn="ctr">
                <a:noFill/>
                <a:prstDash val="solid"/>
                <a:miter lim="800000"/>
              </a:ln>
              <a:effec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9" name="Isosceles Triangle 8">
                <a:extLst>
                  <a:ext uri="{FF2B5EF4-FFF2-40B4-BE49-F238E27FC236}">
                    <a16:creationId xmlns:a16="http://schemas.microsoft.com/office/drawing/2014/main" id="{BAA44EDA-4E0D-E013-CA48-959BBA73DC11}"/>
                  </a:ext>
                </a:extLst>
              </p:cNvPr>
              <p:cNvSpPr/>
              <p:nvPr/>
            </p:nvSpPr>
            <p:spPr>
              <a:xfrm>
                <a:off x="1650206" y="1245396"/>
                <a:ext cx="883444" cy="869156"/>
              </a:xfrm>
              <a:prstGeom prst="triangle">
                <a:avLst/>
              </a:prstGeom>
              <a:solidFill>
                <a:srgbClr val="FFE3CD"/>
              </a:solidFill>
              <a:ln w="3175" cap="flat" cmpd="sng" algn="ctr">
                <a:noFill/>
                <a:prstDash val="solid"/>
                <a:miter lim="800000"/>
              </a:ln>
              <a:effec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0" name="Freeform 11">
                <a:extLst>
                  <a:ext uri="{FF2B5EF4-FFF2-40B4-BE49-F238E27FC236}">
                    <a16:creationId xmlns:a16="http://schemas.microsoft.com/office/drawing/2014/main" id="{83A3E441-E996-2C80-97A1-7EB62D229F99}"/>
                  </a:ext>
                </a:extLst>
              </p:cNvPr>
              <p:cNvSpPr/>
              <p:nvPr/>
            </p:nvSpPr>
            <p:spPr>
              <a:xfrm>
                <a:off x="1104900" y="1953120"/>
                <a:ext cx="1979676" cy="4161931"/>
              </a:xfrm>
              <a:custGeom>
                <a:avLst/>
                <a:gdLst>
                  <a:gd name="connsiteX0" fmla="*/ 1346752 w 1979676"/>
                  <a:gd name="connsiteY0" fmla="*/ 0 h 4161931"/>
                  <a:gd name="connsiteX1" fmla="*/ 1377820 w 1979676"/>
                  <a:gd name="connsiteY1" fmla="*/ 23011 h 4161931"/>
                  <a:gd name="connsiteX2" fmla="*/ 1668780 w 1979676"/>
                  <a:gd name="connsiteY2" fmla="*/ 96661 h 4161931"/>
                  <a:gd name="connsiteX3" fmla="*/ 1959740 w 1979676"/>
                  <a:gd name="connsiteY3" fmla="*/ 23011 h 4161931"/>
                  <a:gd name="connsiteX4" fmla="*/ 1979676 w 1979676"/>
                  <a:gd name="connsiteY4" fmla="*/ 8245 h 4161931"/>
                  <a:gd name="connsiteX5" fmla="*/ 1979676 w 1979676"/>
                  <a:gd name="connsiteY5" fmla="*/ 3998746 h 4161931"/>
                  <a:gd name="connsiteX6" fmla="*/ 1816491 w 1979676"/>
                  <a:gd name="connsiteY6" fmla="*/ 4161931 h 4161931"/>
                  <a:gd name="connsiteX7" fmla="*/ 163185 w 1979676"/>
                  <a:gd name="connsiteY7" fmla="*/ 4161931 h 4161931"/>
                  <a:gd name="connsiteX8" fmla="*/ 0 w 1979676"/>
                  <a:gd name="connsiteY8" fmla="*/ 3998746 h 4161931"/>
                  <a:gd name="connsiteX9" fmla="*/ 0 w 1979676"/>
                  <a:gd name="connsiteY9" fmla="*/ 7116 h 4161931"/>
                  <a:gd name="connsiteX10" fmla="*/ 21460 w 1979676"/>
                  <a:gd name="connsiteY10" fmla="*/ 23010 h 4161931"/>
                  <a:gd name="connsiteX11" fmla="*/ 312420 w 1979676"/>
                  <a:gd name="connsiteY11" fmla="*/ 96661 h 4161931"/>
                  <a:gd name="connsiteX12" fmla="*/ 603380 w 1979676"/>
                  <a:gd name="connsiteY12" fmla="*/ 23010 h 4161931"/>
                  <a:gd name="connsiteX13" fmla="*/ 627292 w 1979676"/>
                  <a:gd name="connsiteY13" fmla="*/ 5300 h 4161931"/>
                  <a:gd name="connsiteX14" fmla="*/ 654303 w 1979676"/>
                  <a:gd name="connsiteY14" fmla="*/ 23010 h 4161931"/>
                  <a:gd name="connsiteX15" fmla="*/ 982980 w 1979676"/>
                  <a:gd name="connsiteY15" fmla="*/ 96661 h 4161931"/>
                  <a:gd name="connsiteX16" fmla="*/ 1311658 w 1979676"/>
                  <a:gd name="connsiteY16" fmla="*/ 23011 h 4161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979676" h="4161931">
                    <a:moveTo>
                      <a:pt x="1346752" y="0"/>
                    </a:moveTo>
                    <a:lnTo>
                      <a:pt x="1377820" y="23011"/>
                    </a:lnTo>
                    <a:cubicBezTo>
                      <a:pt x="1452283" y="68516"/>
                      <a:pt x="1555153" y="96661"/>
                      <a:pt x="1668780" y="96661"/>
                    </a:cubicBezTo>
                    <a:cubicBezTo>
                      <a:pt x="1782407" y="96661"/>
                      <a:pt x="1885277" y="68516"/>
                      <a:pt x="1959740" y="23011"/>
                    </a:cubicBezTo>
                    <a:lnTo>
                      <a:pt x="1979676" y="8245"/>
                    </a:lnTo>
                    <a:lnTo>
                      <a:pt x="1979676" y="3998746"/>
                    </a:lnTo>
                    <a:cubicBezTo>
                      <a:pt x="1979676" y="4088871"/>
                      <a:pt x="1906616" y="4161931"/>
                      <a:pt x="1816491" y="4161931"/>
                    </a:cubicBezTo>
                    <a:lnTo>
                      <a:pt x="163185" y="4161931"/>
                    </a:lnTo>
                    <a:cubicBezTo>
                      <a:pt x="73060" y="4161931"/>
                      <a:pt x="0" y="4088871"/>
                      <a:pt x="0" y="3998746"/>
                    </a:cubicBezTo>
                    <a:lnTo>
                      <a:pt x="0" y="7116"/>
                    </a:lnTo>
                    <a:lnTo>
                      <a:pt x="21460" y="23010"/>
                    </a:lnTo>
                    <a:cubicBezTo>
                      <a:pt x="95923" y="68516"/>
                      <a:pt x="198793" y="96661"/>
                      <a:pt x="312420" y="96661"/>
                    </a:cubicBezTo>
                    <a:cubicBezTo>
                      <a:pt x="426047" y="96661"/>
                      <a:pt x="528917" y="68516"/>
                      <a:pt x="603380" y="23010"/>
                    </a:cubicBezTo>
                    <a:lnTo>
                      <a:pt x="627292" y="5300"/>
                    </a:lnTo>
                    <a:lnTo>
                      <a:pt x="654303" y="23010"/>
                    </a:lnTo>
                    <a:cubicBezTo>
                      <a:pt x="738419" y="68516"/>
                      <a:pt x="854624" y="96661"/>
                      <a:pt x="982980" y="96661"/>
                    </a:cubicBezTo>
                    <a:cubicBezTo>
                      <a:pt x="1111337" y="96661"/>
                      <a:pt x="1227542" y="68516"/>
                      <a:pt x="1311658" y="23011"/>
                    </a:cubicBezTo>
                    <a:close/>
                  </a:path>
                </a:pathLst>
              </a:custGeom>
              <a:gradFill flip="none" rotWithShape="1">
                <a:gsLst>
                  <a:gs pos="0">
                    <a:srgbClr val="60BED4">
                      <a:lumMod val="88000"/>
                    </a:srgbClr>
                  </a:gs>
                  <a:gs pos="69000">
                    <a:srgbClr val="60BED4"/>
                  </a:gs>
                  <a:gs pos="65000">
                    <a:srgbClr val="60BED4">
                      <a:lumMod val="60000"/>
                      <a:lumOff val="40000"/>
                    </a:srgbClr>
                  </a:gs>
                  <a:gs pos="33000">
                    <a:srgbClr val="60BED4">
                      <a:lumMod val="60000"/>
                      <a:lumOff val="40000"/>
                    </a:srgbClr>
                  </a:gs>
                  <a:gs pos="30000">
                    <a:srgbClr val="60BED4">
                      <a:lumMod val="75000"/>
                    </a:srgbClr>
                  </a:gs>
                  <a:gs pos="100000">
                    <a:srgbClr val="60BED4"/>
                  </a:gs>
                </a:gsLst>
                <a:lin ang="0" scaled="1"/>
                <a:tileRect/>
              </a:gradFill>
              <a:ln w="3175" cap="flat" cmpd="sng" algn="ctr">
                <a:noFill/>
                <a:prstDash val="solid"/>
                <a:miter lim="800000"/>
              </a:ln>
              <a:effec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1" name="Rounded Rectangle 12">
                <a:extLst>
                  <a:ext uri="{FF2B5EF4-FFF2-40B4-BE49-F238E27FC236}">
                    <a16:creationId xmlns:a16="http://schemas.microsoft.com/office/drawing/2014/main" id="{7D494781-F618-8AD5-09C3-5AA95077BAB3}"/>
                  </a:ext>
                </a:extLst>
              </p:cNvPr>
              <p:cNvSpPr/>
              <p:nvPr/>
            </p:nvSpPr>
            <p:spPr>
              <a:xfrm>
                <a:off x="1314450" y="2247900"/>
                <a:ext cx="1581150" cy="3628644"/>
              </a:xfrm>
              <a:prstGeom prst="roundRect">
                <a:avLst>
                  <a:gd name="adj" fmla="val 10643"/>
                </a:avLst>
              </a:prstGeom>
              <a:gradFill flip="none" rotWithShape="1">
                <a:gsLst>
                  <a:gs pos="0">
                    <a:sysClr val="window" lastClr="FFFFFF">
                      <a:lumMod val="95000"/>
                    </a:sysClr>
                  </a:gs>
                  <a:gs pos="50000">
                    <a:sysClr val="window" lastClr="FFFFFF">
                      <a:lumMod val="83000"/>
                      <a:lumOff val="17000"/>
                    </a:sysClr>
                  </a:gs>
                  <a:gs pos="100000">
                    <a:srgbClr val="FDFDFD">
                      <a:shade val="100000"/>
                      <a:satMod val="115000"/>
                    </a:srgbClr>
                  </a:gs>
                </a:gsLst>
                <a:lin ang="8100000" scaled="1"/>
                <a:tileRect/>
              </a:gradFill>
              <a:ln w="3175" cap="flat" cmpd="sng" algn="ctr">
                <a:noFill/>
                <a:prstDash val="solid"/>
                <a:miter lim="800000"/>
              </a:ln>
              <a:effec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2" name="Freeform 13">
                <a:extLst>
                  <a:ext uri="{FF2B5EF4-FFF2-40B4-BE49-F238E27FC236}">
                    <a16:creationId xmlns:a16="http://schemas.microsoft.com/office/drawing/2014/main" id="{5709954E-8113-A9F0-9386-6C3DA8F616EC}"/>
                  </a:ext>
                </a:extLst>
              </p:cNvPr>
              <p:cNvSpPr/>
              <p:nvPr/>
            </p:nvSpPr>
            <p:spPr>
              <a:xfrm>
                <a:off x="1884839" y="1238103"/>
                <a:ext cx="420211" cy="212081"/>
              </a:xfrm>
              <a:custGeom>
                <a:avLst/>
                <a:gdLst>
                  <a:gd name="connsiteX0" fmla="*/ 445294 w 445294"/>
                  <a:gd name="connsiteY0" fmla="*/ 46584 h 212081"/>
                  <a:gd name="connsiteX1" fmla="*/ 427797 w 445294"/>
                  <a:gd name="connsiteY1" fmla="*/ 111003 h 212081"/>
                  <a:gd name="connsiteX2" fmla="*/ 427094 w 445294"/>
                  <a:gd name="connsiteY2" fmla="*/ 111778 h 212081"/>
                  <a:gd name="connsiteX3" fmla="*/ 427797 w 445294"/>
                  <a:gd name="connsiteY3" fmla="*/ 111003 h 212081"/>
                  <a:gd name="connsiteX4" fmla="*/ 445294 w 445294"/>
                  <a:gd name="connsiteY4" fmla="*/ 46584 h 212081"/>
                  <a:gd name="connsiteX5" fmla="*/ 218933 w 445294"/>
                  <a:gd name="connsiteY5" fmla="*/ 0 h 212081"/>
                  <a:gd name="connsiteX6" fmla="*/ 211793 w 445294"/>
                  <a:gd name="connsiteY6" fmla="*/ 14156 h 212081"/>
                  <a:gd name="connsiteX7" fmla="*/ 220737 w 445294"/>
                  <a:gd name="connsiteY7" fmla="*/ 2178 h 212081"/>
                  <a:gd name="connsiteX8" fmla="*/ 219631 w 445294"/>
                  <a:gd name="connsiteY8" fmla="*/ 0 h 212081"/>
                  <a:gd name="connsiteX9" fmla="*/ 413100 w 445294"/>
                  <a:gd name="connsiteY9" fmla="*/ 107950 h 212081"/>
                  <a:gd name="connsiteX10" fmla="*/ 423383 w 445294"/>
                  <a:gd name="connsiteY10" fmla="*/ 115870 h 212081"/>
                  <a:gd name="connsiteX11" fmla="*/ 380082 w 445294"/>
                  <a:gd name="connsiteY11" fmla="*/ 163608 h 212081"/>
                  <a:gd name="connsiteX12" fmla="*/ 222647 w 445294"/>
                  <a:gd name="connsiteY12" fmla="*/ 212081 h 212081"/>
                  <a:gd name="connsiteX13" fmla="*/ 0 w 445294"/>
                  <a:gd name="connsiteY13" fmla="*/ 46584 h 212081"/>
                  <a:gd name="connsiteX14" fmla="*/ 17497 w 445294"/>
                  <a:gd name="connsiteY14" fmla="*/ 111003 h 212081"/>
                  <a:gd name="connsiteX15" fmla="*/ 19703 w 445294"/>
                  <a:gd name="connsiteY15" fmla="*/ 113435 h 212081"/>
                  <a:gd name="connsiteX16" fmla="*/ 26775 w 445294"/>
                  <a:gd name="connsiteY16" fmla="*/ 107950 h 212081"/>
                  <a:gd name="connsiteX17" fmla="*/ 218933 w 445294"/>
                  <a:gd name="connsiteY17" fmla="*/ 0 h 2120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45294" h="212081">
                    <a:moveTo>
                      <a:pt x="445294" y="46584"/>
                    </a:moveTo>
                    <a:cubicBezTo>
                      <a:pt x="445294" y="69434"/>
                      <a:pt x="439064" y="91203"/>
                      <a:pt x="427797" y="111003"/>
                    </a:cubicBezTo>
                    <a:lnTo>
                      <a:pt x="427094" y="111778"/>
                    </a:lnTo>
                    <a:lnTo>
                      <a:pt x="427797" y="111003"/>
                    </a:lnTo>
                    <a:cubicBezTo>
                      <a:pt x="439064" y="91203"/>
                      <a:pt x="445294" y="69434"/>
                      <a:pt x="445294" y="46584"/>
                    </a:cubicBezTo>
                    <a:close/>
                    <a:moveTo>
                      <a:pt x="218933" y="0"/>
                    </a:moveTo>
                    <a:lnTo>
                      <a:pt x="211793" y="14156"/>
                    </a:lnTo>
                    <a:lnTo>
                      <a:pt x="220737" y="2178"/>
                    </a:lnTo>
                    <a:lnTo>
                      <a:pt x="219631" y="0"/>
                    </a:lnTo>
                    <a:cubicBezTo>
                      <a:pt x="306692" y="32808"/>
                      <a:pt x="348610" y="71967"/>
                      <a:pt x="413100" y="107950"/>
                    </a:cubicBezTo>
                    <a:lnTo>
                      <a:pt x="423383" y="115870"/>
                    </a:lnTo>
                    <a:lnTo>
                      <a:pt x="380082" y="163608"/>
                    </a:lnTo>
                    <a:cubicBezTo>
                      <a:pt x="339791" y="193557"/>
                      <a:pt x="284130" y="212081"/>
                      <a:pt x="222647" y="212081"/>
                    </a:cubicBezTo>
                    <a:cubicBezTo>
                      <a:pt x="99682" y="212081"/>
                      <a:pt x="0" y="137985"/>
                      <a:pt x="0" y="46584"/>
                    </a:cubicBezTo>
                    <a:cubicBezTo>
                      <a:pt x="0" y="69434"/>
                      <a:pt x="6230" y="91203"/>
                      <a:pt x="17497" y="111003"/>
                    </a:cubicBezTo>
                    <a:lnTo>
                      <a:pt x="19703" y="113435"/>
                    </a:lnTo>
                    <a:lnTo>
                      <a:pt x="26775" y="107950"/>
                    </a:lnTo>
                    <a:cubicBezTo>
                      <a:pt x="90828" y="71967"/>
                      <a:pt x="132462" y="32808"/>
                      <a:pt x="218933" y="0"/>
                    </a:cubicBezTo>
                    <a:close/>
                  </a:path>
                </a:pathLst>
              </a:custGeom>
              <a:solidFill>
                <a:sysClr val="windowText" lastClr="000000"/>
              </a:solidFill>
              <a:ln w="3175" cap="flat" cmpd="sng" algn="ctr">
                <a:noFill/>
                <a:prstDash val="solid"/>
                <a:miter lim="800000"/>
              </a:ln>
              <a:effec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
          <p:nvSpPr>
            <p:cNvPr id="13" name="Rectangle 12">
              <a:extLst>
                <a:ext uri="{FF2B5EF4-FFF2-40B4-BE49-F238E27FC236}">
                  <a16:creationId xmlns:a16="http://schemas.microsoft.com/office/drawing/2014/main" id="{91B1EA51-A216-5F78-A952-DD96C029B48B}"/>
                </a:ext>
              </a:extLst>
            </p:cNvPr>
            <p:cNvSpPr/>
            <p:nvPr/>
          </p:nvSpPr>
          <p:spPr>
            <a:xfrm>
              <a:off x="1485622" y="3885685"/>
              <a:ext cx="4268953" cy="1685846"/>
            </a:xfrm>
            <a:prstGeom prst="rect">
              <a:avLst/>
            </a:prstGeom>
          </p:spPr>
          <p:txBody>
            <a:bodyPr wrap="square">
              <a:spAutoFit/>
            </a:bodyPr>
            <a:lstStyle/>
            <a:p>
              <a:pPr indent="457200" algn="ctr">
                <a:lnSpc>
                  <a:spcPct val="150000"/>
                </a:lnSpc>
              </a:pPr>
              <a:r>
                <a:rPr lang="nl-NL" sz="2400" b="1" dirty="0">
                  <a:solidFill>
                    <a:srgbClr val="C00000"/>
                  </a:solidFill>
                  <a:latin typeface="Arial" panose="020B0604020202020204" pitchFamily="34" charset="0"/>
                  <a:ea typeface="Times New Roman" panose="02020603050405020304" pitchFamily="18" charset="0"/>
                  <a:cs typeface="Arial" panose="020B0604020202020204" pitchFamily="34" charset="0"/>
                </a:rPr>
                <a:t>1.</a:t>
              </a:r>
            </a:p>
            <a:p>
              <a:pPr indent="457200" algn="ctr">
                <a:lnSpc>
                  <a:spcPct val="150000"/>
                </a:lnSpc>
              </a:pPr>
              <a:r>
                <a:rPr lang="nl-NL" sz="2400" b="1" dirty="0">
                  <a:solidFill>
                    <a:srgbClr val="C00000"/>
                  </a:solidFill>
                  <a:latin typeface="Arial" panose="020B0604020202020204" pitchFamily="34" charset="0"/>
                  <a:ea typeface="Times New Roman" panose="02020603050405020304" pitchFamily="18" charset="0"/>
                  <a:cs typeface="Arial" panose="020B0604020202020204" pitchFamily="34" charset="0"/>
                </a:rPr>
                <a:t>Đặc trưng của chủ nghĩa xã hội ở Việt Nam </a:t>
              </a:r>
              <a:endParaRPr lang="en-US" sz="2400" b="1" dirty="0">
                <a:solidFill>
                  <a:srgbClr val="C00000"/>
                </a:solidFill>
                <a:latin typeface="Arial" panose="020B0604020202020204" pitchFamily="34" charset="0"/>
                <a:ea typeface="Times New Roman" panose="02020603050405020304" pitchFamily="18" charset="0"/>
                <a:cs typeface="Arial" panose="020B0604020202020204" pitchFamily="34" charset="0"/>
              </a:endParaRPr>
            </a:p>
          </p:txBody>
        </p:sp>
      </p:grpSp>
      <p:grpSp>
        <p:nvGrpSpPr>
          <p:cNvPr id="23" name="Group 22">
            <a:extLst>
              <a:ext uri="{FF2B5EF4-FFF2-40B4-BE49-F238E27FC236}">
                <a16:creationId xmlns:a16="http://schemas.microsoft.com/office/drawing/2014/main" id="{38CB0978-7AFD-DF75-9B8A-00B5207F3D11}"/>
              </a:ext>
            </a:extLst>
          </p:cNvPr>
          <p:cNvGrpSpPr/>
          <p:nvPr/>
        </p:nvGrpSpPr>
        <p:grpSpPr>
          <a:xfrm>
            <a:off x="6444164" y="2055471"/>
            <a:ext cx="4699545" cy="3034551"/>
            <a:chOff x="6549519" y="2992631"/>
            <a:chExt cx="4699545" cy="3034551"/>
          </a:xfrm>
        </p:grpSpPr>
        <p:grpSp>
          <p:nvGrpSpPr>
            <p:cNvPr id="14" name="Group 13">
              <a:extLst>
                <a:ext uri="{FF2B5EF4-FFF2-40B4-BE49-F238E27FC236}">
                  <a16:creationId xmlns:a16="http://schemas.microsoft.com/office/drawing/2014/main" id="{0A8C88C5-2B13-AC72-C2F7-058D33E647F7}"/>
                </a:ext>
              </a:extLst>
            </p:cNvPr>
            <p:cNvGrpSpPr/>
            <p:nvPr/>
          </p:nvGrpSpPr>
          <p:grpSpPr>
            <a:xfrm>
              <a:off x="6549519" y="2992631"/>
              <a:ext cx="4699545" cy="3034551"/>
              <a:chOff x="1103630" y="1238103"/>
              <a:chExt cx="1980946" cy="4876948"/>
            </a:xfrm>
          </p:grpSpPr>
          <p:sp>
            <p:nvSpPr>
              <p:cNvPr id="15" name="Freeform 19">
                <a:extLst>
                  <a:ext uri="{FF2B5EF4-FFF2-40B4-BE49-F238E27FC236}">
                    <a16:creationId xmlns:a16="http://schemas.microsoft.com/office/drawing/2014/main" id="{FCAF67C3-F6B9-FE3C-76C7-EE2B42A9E042}"/>
                  </a:ext>
                </a:extLst>
              </p:cNvPr>
              <p:cNvSpPr/>
              <p:nvPr/>
            </p:nvSpPr>
            <p:spPr>
              <a:xfrm>
                <a:off x="1103630" y="1243330"/>
                <a:ext cx="986410" cy="927100"/>
              </a:xfrm>
              <a:custGeom>
                <a:avLst/>
                <a:gdLst>
                  <a:gd name="connsiteX0" fmla="*/ 977900 w 977900"/>
                  <a:gd name="connsiteY0" fmla="*/ 0 h 927100"/>
                  <a:gd name="connsiteX1" fmla="*/ 514350 w 977900"/>
                  <a:gd name="connsiteY1" fmla="*/ 927100 h 927100"/>
                  <a:gd name="connsiteX2" fmla="*/ 57150 w 977900"/>
                  <a:gd name="connsiteY2" fmla="*/ 812800 h 927100"/>
                  <a:gd name="connsiteX3" fmla="*/ 0 w 977900"/>
                  <a:gd name="connsiteY3" fmla="*/ 723900 h 927100"/>
                  <a:gd name="connsiteX4" fmla="*/ 787400 w 977900"/>
                  <a:gd name="connsiteY4" fmla="*/ 107950 h 927100"/>
                  <a:gd name="connsiteX5" fmla="*/ 977900 w 977900"/>
                  <a:gd name="connsiteY5" fmla="*/ 0 h 927100"/>
                  <a:gd name="connsiteX0" fmla="*/ 977900 w 977900"/>
                  <a:gd name="connsiteY0" fmla="*/ 0 h 927100"/>
                  <a:gd name="connsiteX1" fmla="*/ 514350 w 977900"/>
                  <a:gd name="connsiteY1" fmla="*/ 927100 h 927100"/>
                  <a:gd name="connsiteX2" fmla="*/ 57150 w 977900"/>
                  <a:gd name="connsiteY2" fmla="*/ 812800 h 927100"/>
                  <a:gd name="connsiteX3" fmla="*/ 0 w 977900"/>
                  <a:gd name="connsiteY3" fmla="*/ 723900 h 927100"/>
                  <a:gd name="connsiteX4" fmla="*/ 787400 w 977900"/>
                  <a:gd name="connsiteY4" fmla="*/ 107950 h 927100"/>
                  <a:gd name="connsiteX5" fmla="*/ 977900 w 977900"/>
                  <a:gd name="connsiteY5" fmla="*/ 0 h 92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77900" h="927100">
                    <a:moveTo>
                      <a:pt x="977900" y="0"/>
                    </a:moveTo>
                    <a:lnTo>
                      <a:pt x="514350" y="927100"/>
                    </a:lnTo>
                    <a:lnTo>
                      <a:pt x="57150" y="812800"/>
                    </a:lnTo>
                    <a:lnTo>
                      <a:pt x="0" y="723900"/>
                    </a:lnTo>
                    <a:lnTo>
                      <a:pt x="787400" y="107950"/>
                    </a:lnTo>
                    <a:cubicBezTo>
                      <a:pt x="850900" y="71967"/>
                      <a:pt x="892175" y="32808"/>
                      <a:pt x="977900" y="0"/>
                    </a:cubicBezTo>
                    <a:close/>
                  </a:path>
                </a:pathLst>
              </a:custGeom>
              <a:solidFill>
                <a:srgbClr val="EACCB0"/>
              </a:solidFill>
              <a:ln w="3175" cap="flat" cmpd="sng" algn="ctr">
                <a:noFill/>
                <a:prstDash val="solid"/>
                <a:miter lim="800000"/>
              </a:ln>
              <a:effec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6" name="Freeform 20">
                <a:extLst>
                  <a:ext uri="{FF2B5EF4-FFF2-40B4-BE49-F238E27FC236}">
                    <a16:creationId xmlns:a16="http://schemas.microsoft.com/office/drawing/2014/main" id="{5C9BD861-E16C-C931-E791-8E762C17774C}"/>
                  </a:ext>
                </a:extLst>
              </p:cNvPr>
              <p:cNvSpPr/>
              <p:nvPr/>
            </p:nvSpPr>
            <p:spPr>
              <a:xfrm flipH="1">
                <a:off x="2090738" y="1243330"/>
                <a:ext cx="993140" cy="927100"/>
              </a:xfrm>
              <a:custGeom>
                <a:avLst/>
                <a:gdLst>
                  <a:gd name="connsiteX0" fmla="*/ 977900 w 977900"/>
                  <a:gd name="connsiteY0" fmla="*/ 0 h 927100"/>
                  <a:gd name="connsiteX1" fmla="*/ 514350 w 977900"/>
                  <a:gd name="connsiteY1" fmla="*/ 927100 h 927100"/>
                  <a:gd name="connsiteX2" fmla="*/ 57150 w 977900"/>
                  <a:gd name="connsiteY2" fmla="*/ 812800 h 927100"/>
                  <a:gd name="connsiteX3" fmla="*/ 0 w 977900"/>
                  <a:gd name="connsiteY3" fmla="*/ 723900 h 927100"/>
                  <a:gd name="connsiteX4" fmla="*/ 787400 w 977900"/>
                  <a:gd name="connsiteY4" fmla="*/ 107950 h 927100"/>
                  <a:gd name="connsiteX5" fmla="*/ 977900 w 977900"/>
                  <a:gd name="connsiteY5" fmla="*/ 0 h 927100"/>
                  <a:gd name="connsiteX0" fmla="*/ 977900 w 977900"/>
                  <a:gd name="connsiteY0" fmla="*/ 0 h 927100"/>
                  <a:gd name="connsiteX1" fmla="*/ 514350 w 977900"/>
                  <a:gd name="connsiteY1" fmla="*/ 927100 h 927100"/>
                  <a:gd name="connsiteX2" fmla="*/ 57150 w 977900"/>
                  <a:gd name="connsiteY2" fmla="*/ 812800 h 927100"/>
                  <a:gd name="connsiteX3" fmla="*/ 0 w 977900"/>
                  <a:gd name="connsiteY3" fmla="*/ 723900 h 927100"/>
                  <a:gd name="connsiteX4" fmla="*/ 787400 w 977900"/>
                  <a:gd name="connsiteY4" fmla="*/ 107950 h 927100"/>
                  <a:gd name="connsiteX5" fmla="*/ 977900 w 977900"/>
                  <a:gd name="connsiteY5" fmla="*/ 0 h 92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77900" h="927100">
                    <a:moveTo>
                      <a:pt x="977900" y="0"/>
                    </a:moveTo>
                    <a:lnTo>
                      <a:pt x="514350" y="927100"/>
                    </a:lnTo>
                    <a:lnTo>
                      <a:pt x="57150" y="812800"/>
                    </a:lnTo>
                    <a:lnTo>
                      <a:pt x="0" y="723900"/>
                    </a:lnTo>
                    <a:lnTo>
                      <a:pt x="787400" y="107950"/>
                    </a:lnTo>
                    <a:cubicBezTo>
                      <a:pt x="850900" y="71967"/>
                      <a:pt x="892175" y="32808"/>
                      <a:pt x="977900" y="0"/>
                    </a:cubicBezTo>
                    <a:close/>
                  </a:path>
                </a:pathLst>
              </a:custGeom>
              <a:solidFill>
                <a:srgbClr val="EBC8AC"/>
              </a:solidFill>
              <a:ln w="3175" cap="flat" cmpd="sng" algn="ctr">
                <a:noFill/>
                <a:prstDash val="solid"/>
                <a:miter lim="800000"/>
              </a:ln>
              <a:effec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7" name="Isosceles Triangle 16">
                <a:extLst>
                  <a:ext uri="{FF2B5EF4-FFF2-40B4-BE49-F238E27FC236}">
                    <a16:creationId xmlns:a16="http://schemas.microsoft.com/office/drawing/2014/main" id="{3A9FF3E6-95DA-171D-C7C8-C81CF9E54D6A}"/>
                  </a:ext>
                </a:extLst>
              </p:cNvPr>
              <p:cNvSpPr/>
              <p:nvPr/>
            </p:nvSpPr>
            <p:spPr>
              <a:xfrm>
                <a:off x="1650206" y="1245396"/>
                <a:ext cx="883444" cy="869156"/>
              </a:xfrm>
              <a:prstGeom prst="triangle">
                <a:avLst/>
              </a:prstGeom>
              <a:solidFill>
                <a:srgbClr val="FFE3CD"/>
              </a:solidFill>
              <a:ln w="3175" cap="flat" cmpd="sng" algn="ctr">
                <a:noFill/>
                <a:prstDash val="solid"/>
                <a:miter lim="800000"/>
              </a:ln>
              <a:effec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8" name="Freeform 22">
                <a:extLst>
                  <a:ext uri="{FF2B5EF4-FFF2-40B4-BE49-F238E27FC236}">
                    <a16:creationId xmlns:a16="http://schemas.microsoft.com/office/drawing/2014/main" id="{D46B0723-E399-0F55-CF55-D89F4A49FBFA}"/>
                  </a:ext>
                </a:extLst>
              </p:cNvPr>
              <p:cNvSpPr/>
              <p:nvPr/>
            </p:nvSpPr>
            <p:spPr>
              <a:xfrm>
                <a:off x="1104900" y="1953120"/>
                <a:ext cx="1979676" cy="4161931"/>
              </a:xfrm>
              <a:custGeom>
                <a:avLst/>
                <a:gdLst>
                  <a:gd name="connsiteX0" fmla="*/ 1346752 w 1979676"/>
                  <a:gd name="connsiteY0" fmla="*/ 0 h 4161931"/>
                  <a:gd name="connsiteX1" fmla="*/ 1377820 w 1979676"/>
                  <a:gd name="connsiteY1" fmla="*/ 23011 h 4161931"/>
                  <a:gd name="connsiteX2" fmla="*/ 1668780 w 1979676"/>
                  <a:gd name="connsiteY2" fmla="*/ 96661 h 4161931"/>
                  <a:gd name="connsiteX3" fmla="*/ 1959740 w 1979676"/>
                  <a:gd name="connsiteY3" fmla="*/ 23011 h 4161931"/>
                  <a:gd name="connsiteX4" fmla="*/ 1979676 w 1979676"/>
                  <a:gd name="connsiteY4" fmla="*/ 8245 h 4161931"/>
                  <a:gd name="connsiteX5" fmla="*/ 1979676 w 1979676"/>
                  <a:gd name="connsiteY5" fmla="*/ 3998746 h 4161931"/>
                  <a:gd name="connsiteX6" fmla="*/ 1816491 w 1979676"/>
                  <a:gd name="connsiteY6" fmla="*/ 4161931 h 4161931"/>
                  <a:gd name="connsiteX7" fmla="*/ 163185 w 1979676"/>
                  <a:gd name="connsiteY7" fmla="*/ 4161931 h 4161931"/>
                  <a:gd name="connsiteX8" fmla="*/ 0 w 1979676"/>
                  <a:gd name="connsiteY8" fmla="*/ 3998746 h 4161931"/>
                  <a:gd name="connsiteX9" fmla="*/ 0 w 1979676"/>
                  <a:gd name="connsiteY9" fmla="*/ 7116 h 4161931"/>
                  <a:gd name="connsiteX10" fmla="*/ 21460 w 1979676"/>
                  <a:gd name="connsiteY10" fmla="*/ 23010 h 4161931"/>
                  <a:gd name="connsiteX11" fmla="*/ 312420 w 1979676"/>
                  <a:gd name="connsiteY11" fmla="*/ 96661 h 4161931"/>
                  <a:gd name="connsiteX12" fmla="*/ 603380 w 1979676"/>
                  <a:gd name="connsiteY12" fmla="*/ 23010 h 4161931"/>
                  <a:gd name="connsiteX13" fmla="*/ 627292 w 1979676"/>
                  <a:gd name="connsiteY13" fmla="*/ 5300 h 4161931"/>
                  <a:gd name="connsiteX14" fmla="*/ 654303 w 1979676"/>
                  <a:gd name="connsiteY14" fmla="*/ 23010 h 4161931"/>
                  <a:gd name="connsiteX15" fmla="*/ 982980 w 1979676"/>
                  <a:gd name="connsiteY15" fmla="*/ 96661 h 4161931"/>
                  <a:gd name="connsiteX16" fmla="*/ 1311658 w 1979676"/>
                  <a:gd name="connsiteY16" fmla="*/ 23011 h 4161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979676" h="4161931">
                    <a:moveTo>
                      <a:pt x="1346752" y="0"/>
                    </a:moveTo>
                    <a:lnTo>
                      <a:pt x="1377820" y="23011"/>
                    </a:lnTo>
                    <a:cubicBezTo>
                      <a:pt x="1452283" y="68516"/>
                      <a:pt x="1555153" y="96661"/>
                      <a:pt x="1668780" y="96661"/>
                    </a:cubicBezTo>
                    <a:cubicBezTo>
                      <a:pt x="1782407" y="96661"/>
                      <a:pt x="1885277" y="68516"/>
                      <a:pt x="1959740" y="23011"/>
                    </a:cubicBezTo>
                    <a:lnTo>
                      <a:pt x="1979676" y="8245"/>
                    </a:lnTo>
                    <a:lnTo>
                      <a:pt x="1979676" y="3998746"/>
                    </a:lnTo>
                    <a:cubicBezTo>
                      <a:pt x="1979676" y="4088871"/>
                      <a:pt x="1906616" y="4161931"/>
                      <a:pt x="1816491" y="4161931"/>
                    </a:cubicBezTo>
                    <a:lnTo>
                      <a:pt x="163185" y="4161931"/>
                    </a:lnTo>
                    <a:cubicBezTo>
                      <a:pt x="73060" y="4161931"/>
                      <a:pt x="0" y="4088871"/>
                      <a:pt x="0" y="3998746"/>
                    </a:cubicBezTo>
                    <a:lnTo>
                      <a:pt x="0" y="7116"/>
                    </a:lnTo>
                    <a:lnTo>
                      <a:pt x="21460" y="23010"/>
                    </a:lnTo>
                    <a:cubicBezTo>
                      <a:pt x="95923" y="68516"/>
                      <a:pt x="198793" y="96661"/>
                      <a:pt x="312420" y="96661"/>
                    </a:cubicBezTo>
                    <a:cubicBezTo>
                      <a:pt x="426047" y="96661"/>
                      <a:pt x="528917" y="68516"/>
                      <a:pt x="603380" y="23010"/>
                    </a:cubicBezTo>
                    <a:lnTo>
                      <a:pt x="627292" y="5300"/>
                    </a:lnTo>
                    <a:lnTo>
                      <a:pt x="654303" y="23010"/>
                    </a:lnTo>
                    <a:cubicBezTo>
                      <a:pt x="738419" y="68516"/>
                      <a:pt x="854624" y="96661"/>
                      <a:pt x="982980" y="96661"/>
                    </a:cubicBezTo>
                    <a:cubicBezTo>
                      <a:pt x="1111337" y="96661"/>
                      <a:pt x="1227542" y="68516"/>
                      <a:pt x="1311658" y="23011"/>
                    </a:cubicBezTo>
                    <a:close/>
                  </a:path>
                </a:pathLst>
              </a:custGeom>
              <a:gradFill flip="none" rotWithShape="1">
                <a:gsLst>
                  <a:gs pos="0">
                    <a:srgbClr val="AAAAAA">
                      <a:lumMod val="75000"/>
                    </a:srgbClr>
                  </a:gs>
                  <a:gs pos="69000">
                    <a:srgbClr val="AAAAAA"/>
                  </a:gs>
                  <a:gs pos="65000">
                    <a:srgbClr val="AAAAAA">
                      <a:lumMod val="60000"/>
                      <a:lumOff val="40000"/>
                    </a:srgbClr>
                  </a:gs>
                  <a:gs pos="33000">
                    <a:srgbClr val="AAAAAA">
                      <a:lumMod val="60000"/>
                      <a:lumOff val="40000"/>
                    </a:srgbClr>
                  </a:gs>
                  <a:gs pos="30000">
                    <a:srgbClr val="AAAAAA">
                      <a:lumMod val="75000"/>
                    </a:srgbClr>
                  </a:gs>
                  <a:gs pos="100000">
                    <a:srgbClr val="AAAAAA"/>
                  </a:gs>
                </a:gsLst>
                <a:lin ang="0" scaled="1"/>
                <a:tileRect/>
              </a:gradFill>
              <a:ln w="3175" cap="flat" cmpd="sng" algn="ctr">
                <a:noFill/>
                <a:prstDash val="solid"/>
                <a:miter lim="800000"/>
              </a:ln>
              <a:effec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9" name="Rounded Rectangle 23">
                <a:extLst>
                  <a:ext uri="{FF2B5EF4-FFF2-40B4-BE49-F238E27FC236}">
                    <a16:creationId xmlns:a16="http://schemas.microsoft.com/office/drawing/2014/main" id="{FCC9D41B-D97B-6AD3-B969-140874F733E5}"/>
                  </a:ext>
                </a:extLst>
              </p:cNvPr>
              <p:cNvSpPr/>
              <p:nvPr/>
            </p:nvSpPr>
            <p:spPr>
              <a:xfrm>
                <a:off x="1314450" y="2247900"/>
                <a:ext cx="1581150" cy="3628644"/>
              </a:xfrm>
              <a:prstGeom prst="roundRect">
                <a:avLst>
                  <a:gd name="adj" fmla="val 10643"/>
                </a:avLst>
              </a:prstGeom>
              <a:gradFill flip="none" rotWithShape="1">
                <a:gsLst>
                  <a:gs pos="0">
                    <a:sysClr val="window" lastClr="FFFFFF">
                      <a:lumMod val="95000"/>
                    </a:sysClr>
                  </a:gs>
                  <a:gs pos="50000">
                    <a:sysClr val="window" lastClr="FFFFFF">
                      <a:lumMod val="83000"/>
                      <a:lumOff val="17000"/>
                    </a:sysClr>
                  </a:gs>
                  <a:gs pos="100000">
                    <a:srgbClr val="FDFDFD">
                      <a:shade val="100000"/>
                      <a:satMod val="115000"/>
                    </a:srgbClr>
                  </a:gs>
                </a:gsLst>
                <a:lin ang="8100000" scaled="1"/>
                <a:tileRect/>
              </a:gradFill>
              <a:ln w="3175" cap="flat" cmpd="sng" algn="ctr">
                <a:noFill/>
                <a:prstDash val="solid"/>
                <a:miter lim="800000"/>
              </a:ln>
              <a:effec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0" name="Freeform 24">
                <a:extLst>
                  <a:ext uri="{FF2B5EF4-FFF2-40B4-BE49-F238E27FC236}">
                    <a16:creationId xmlns:a16="http://schemas.microsoft.com/office/drawing/2014/main" id="{EC2184C4-CDBB-B507-6016-41616B7D4F8D}"/>
                  </a:ext>
                </a:extLst>
              </p:cNvPr>
              <p:cNvSpPr/>
              <p:nvPr/>
            </p:nvSpPr>
            <p:spPr>
              <a:xfrm>
                <a:off x="1884839" y="1238103"/>
                <a:ext cx="420211" cy="212081"/>
              </a:xfrm>
              <a:custGeom>
                <a:avLst/>
                <a:gdLst>
                  <a:gd name="connsiteX0" fmla="*/ 445294 w 445294"/>
                  <a:gd name="connsiteY0" fmla="*/ 46584 h 212081"/>
                  <a:gd name="connsiteX1" fmla="*/ 427797 w 445294"/>
                  <a:gd name="connsiteY1" fmla="*/ 111003 h 212081"/>
                  <a:gd name="connsiteX2" fmla="*/ 427094 w 445294"/>
                  <a:gd name="connsiteY2" fmla="*/ 111778 h 212081"/>
                  <a:gd name="connsiteX3" fmla="*/ 427797 w 445294"/>
                  <a:gd name="connsiteY3" fmla="*/ 111003 h 212081"/>
                  <a:gd name="connsiteX4" fmla="*/ 445294 w 445294"/>
                  <a:gd name="connsiteY4" fmla="*/ 46584 h 212081"/>
                  <a:gd name="connsiteX5" fmla="*/ 218933 w 445294"/>
                  <a:gd name="connsiteY5" fmla="*/ 0 h 212081"/>
                  <a:gd name="connsiteX6" fmla="*/ 211793 w 445294"/>
                  <a:gd name="connsiteY6" fmla="*/ 14156 h 212081"/>
                  <a:gd name="connsiteX7" fmla="*/ 220737 w 445294"/>
                  <a:gd name="connsiteY7" fmla="*/ 2178 h 212081"/>
                  <a:gd name="connsiteX8" fmla="*/ 219631 w 445294"/>
                  <a:gd name="connsiteY8" fmla="*/ 0 h 212081"/>
                  <a:gd name="connsiteX9" fmla="*/ 413100 w 445294"/>
                  <a:gd name="connsiteY9" fmla="*/ 107950 h 212081"/>
                  <a:gd name="connsiteX10" fmla="*/ 423383 w 445294"/>
                  <a:gd name="connsiteY10" fmla="*/ 115870 h 212081"/>
                  <a:gd name="connsiteX11" fmla="*/ 380082 w 445294"/>
                  <a:gd name="connsiteY11" fmla="*/ 163608 h 212081"/>
                  <a:gd name="connsiteX12" fmla="*/ 222647 w 445294"/>
                  <a:gd name="connsiteY12" fmla="*/ 212081 h 212081"/>
                  <a:gd name="connsiteX13" fmla="*/ 0 w 445294"/>
                  <a:gd name="connsiteY13" fmla="*/ 46584 h 212081"/>
                  <a:gd name="connsiteX14" fmla="*/ 17497 w 445294"/>
                  <a:gd name="connsiteY14" fmla="*/ 111003 h 212081"/>
                  <a:gd name="connsiteX15" fmla="*/ 19703 w 445294"/>
                  <a:gd name="connsiteY15" fmla="*/ 113435 h 212081"/>
                  <a:gd name="connsiteX16" fmla="*/ 26775 w 445294"/>
                  <a:gd name="connsiteY16" fmla="*/ 107950 h 212081"/>
                  <a:gd name="connsiteX17" fmla="*/ 218933 w 445294"/>
                  <a:gd name="connsiteY17" fmla="*/ 0 h 2120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45294" h="212081">
                    <a:moveTo>
                      <a:pt x="445294" y="46584"/>
                    </a:moveTo>
                    <a:cubicBezTo>
                      <a:pt x="445294" y="69434"/>
                      <a:pt x="439064" y="91203"/>
                      <a:pt x="427797" y="111003"/>
                    </a:cubicBezTo>
                    <a:lnTo>
                      <a:pt x="427094" y="111778"/>
                    </a:lnTo>
                    <a:lnTo>
                      <a:pt x="427797" y="111003"/>
                    </a:lnTo>
                    <a:cubicBezTo>
                      <a:pt x="439064" y="91203"/>
                      <a:pt x="445294" y="69434"/>
                      <a:pt x="445294" y="46584"/>
                    </a:cubicBezTo>
                    <a:close/>
                    <a:moveTo>
                      <a:pt x="218933" y="0"/>
                    </a:moveTo>
                    <a:lnTo>
                      <a:pt x="211793" y="14156"/>
                    </a:lnTo>
                    <a:lnTo>
                      <a:pt x="220737" y="2178"/>
                    </a:lnTo>
                    <a:lnTo>
                      <a:pt x="219631" y="0"/>
                    </a:lnTo>
                    <a:cubicBezTo>
                      <a:pt x="306692" y="32808"/>
                      <a:pt x="348610" y="71967"/>
                      <a:pt x="413100" y="107950"/>
                    </a:cubicBezTo>
                    <a:lnTo>
                      <a:pt x="423383" y="115870"/>
                    </a:lnTo>
                    <a:lnTo>
                      <a:pt x="380082" y="163608"/>
                    </a:lnTo>
                    <a:cubicBezTo>
                      <a:pt x="339791" y="193557"/>
                      <a:pt x="284130" y="212081"/>
                      <a:pt x="222647" y="212081"/>
                    </a:cubicBezTo>
                    <a:cubicBezTo>
                      <a:pt x="99682" y="212081"/>
                      <a:pt x="0" y="137985"/>
                      <a:pt x="0" y="46584"/>
                    </a:cubicBezTo>
                    <a:cubicBezTo>
                      <a:pt x="0" y="69434"/>
                      <a:pt x="6230" y="91203"/>
                      <a:pt x="17497" y="111003"/>
                    </a:cubicBezTo>
                    <a:lnTo>
                      <a:pt x="19703" y="113435"/>
                    </a:lnTo>
                    <a:lnTo>
                      <a:pt x="26775" y="107950"/>
                    </a:lnTo>
                    <a:cubicBezTo>
                      <a:pt x="90828" y="71967"/>
                      <a:pt x="132462" y="32808"/>
                      <a:pt x="218933" y="0"/>
                    </a:cubicBezTo>
                    <a:close/>
                  </a:path>
                </a:pathLst>
              </a:custGeom>
              <a:solidFill>
                <a:sysClr val="windowText" lastClr="000000"/>
              </a:solidFill>
              <a:ln w="3175" cap="flat" cmpd="sng" algn="ctr">
                <a:noFill/>
                <a:prstDash val="solid"/>
                <a:miter lim="800000"/>
              </a:ln>
              <a:effec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
          <p:nvSpPr>
            <p:cNvPr id="21" name="Rectangle 20">
              <a:extLst>
                <a:ext uri="{FF2B5EF4-FFF2-40B4-BE49-F238E27FC236}">
                  <a16:creationId xmlns:a16="http://schemas.microsoft.com/office/drawing/2014/main" id="{2B1896F6-3982-1FFE-1E68-B258E7634FA0}"/>
                </a:ext>
              </a:extLst>
            </p:cNvPr>
            <p:cNvSpPr/>
            <p:nvPr/>
          </p:nvSpPr>
          <p:spPr>
            <a:xfrm>
              <a:off x="6700161" y="3537978"/>
              <a:ext cx="4017710" cy="2239844"/>
            </a:xfrm>
            <a:prstGeom prst="rect">
              <a:avLst/>
            </a:prstGeom>
          </p:spPr>
          <p:txBody>
            <a:bodyPr wrap="square">
              <a:spAutoFit/>
            </a:bodyPr>
            <a:lstStyle/>
            <a:p>
              <a:pPr indent="457200" algn="ctr">
                <a:lnSpc>
                  <a:spcPct val="150000"/>
                </a:lnSpc>
              </a:pPr>
              <a:r>
                <a:rPr lang="nl-NL" sz="2400" b="1" dirty="0">
                  <a:solidFill>
                    <a:srgbClr val="CC0099"/>
                  </a:solidFill>
                  <a:latin typeface="Arial" panose="020B0604020202020204" pitchFamily="34" charset="0"/>
                  <a:ea typeface="Times New Roman" panose="02020603050405020304" pitchFamily="18" charset="0"/>
                  <a:cs typeface="Arial" panose="020B0604020202020204" pitchFamily="34" charset="0"/>
                </a:rPr>
                <a:t>2.</a:t>
              </a:r>
            </a:p>
            <a:p>
              <a:pPr indent="457200" algn="ctr">
                <a:lnSpc>
                  <a:spcPct val="150000"/>
                </a:lnSpc>
              </a:pPr>
              <a:r>
                <a:rPr lang="nl-NL" sz="2400" b="1" dirty="0">
                  <a:solidFill>
                    <a:srgbClr val="CC0099"/>
                  </a:solidFill>
                  <a:latin typeface="Arial" panose="020B0604020202020204" pitchFamily="34" charset="0"/>
                  <a:ea typeface="Times New Roman" panose="02020603050405020304" pitchFamily="18" charset="0"/>
                  <a:cs typeface="Arial" panose="020B0604020202020204" pitchFamily="34" charset="0"/>
                </a:rPr>
                <a:t>Phương hướng </a:t>
              </a:r>
            </a:p>
            <a:p>
              <a:pPr indent="457200" algn="ctr">
                <a:lnSpc>
                  <a:spcPct val="150000"/>
                </a:lnSpc>
              </a:pPr>
              <a:r>
                <a:rPr lang="nl-NL" sz="2400" b="1" dirty="0">
                  <a:solidFill>
                    <a:srgbClr val="CC0099"/>
                  </a:solidFill>
                  <a:latin typeface="Arial" panose="020B0604020202020204" pitchFamily="34" charset="0"/>
                  <a:ea typeface="Times New Roman" panose="02020603050405020304" pitchFamily="18" charset="0"/>
                  <a:cs typeface="Arial" panose="020B0604020202020204" pitchFamily="34" charset="0"/>
                </a:rPr>
                <a:t>xây dựng xã hội xã hội</a:t>
              </a:r>
            </a:p>
            <a:p>
              <a:pPr indent="457200" algn="ctr">
                <a:lnSpc>
                  <a:spcPct val="150000"/>
                </a:lnSpc>
              </a:pPr>
              <a:r>
                <a:rPr lang="nl-NL" sz="2400" b="1" dirty="0">
                  <a:solidFill>
                    <a:srgbClr val="CC0099"/>
                  </a:solidFill>
                  <a:latin typeface="Arial" panose="020B0604020202020204" pitchFamily="34" charset="0"/>
                  <a:ea typeface="Times New Roman" panose="02020603050405020304" pitchFamily="18" charset="0"/>
                  <a:cs typeface="Arial" panose="020B0604020202020204" pitchFamily="34" charset="0"/>
                </a:rPr>
                <a:t>chủ nghĩa ở Việt Nam </a:t>
              </a:r>
              <a:endParaRPr lang="en-US" sz="2400" b="1" dirty="0">
                <a:solidFill>
                  <a:srgbClr val="CC0099"/>
                </a:solidFill>
                <a:latin typeface="Arial" panose="020B0604020202020204" pitchFamily="34" charset="0"/>
                <a:ea typeface="Times New Roman" panose="02020603050405020304" pitchFamily="18" charset="0"/>
                <a:cs typeface="Arial" panose="020B0604020202020204" pitchFamily="34" charset="0"/>
              </a:endParaRPr>
            </a:p>
          </p:txBody>
        </p:sp>
      </p:grpSp>
    </p:spTree>
    <p:extLst>
      <p:ext uri="{BB962C8B-B14F-4D97-AF65-F5344CB8AC3E}">
        <p14:creationId xmlns:p14="http://schemas.microsoft.com/office/powerpoint/2010/main" val="192279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750"/>
                                        <p:tgtEl>
                                          <p:spTgt spid="22"/>
                                        </p:tgtEl>
                                      </p:cBhvr>
                                    </p:animEffect>
                                    <p:anim calcmode="lin" valueType="num">
                                      <p:cBhvr>
                                        <p:cTn id="8" dur="750" fill="hold"/>
                                        <p:tgtEl>
                                          <p:spTgt spid="22"/>
                                        </p:tgtEl>
                                        <p:attrNameLst>
                                          <p:attrName>ppt_x</p:attrName>
                                        </p:attrNameLst>
                                      </p:cBhvr>
                                      <p:tavLst>
                                        <p:tav tm="0">
                                          <p:val>
                                            <p:strVal val="#ppt_x"/>
                                          </p:val>
                                        </p:tav>
                                        <p:tav tm="100000">
                                          <p:val>
                                            <p:strVal val="#ppt_x"/>
                                          </p:val>
                                        </p:tav>
                                      </p:tavLst>
                                    </p:anim>
                                    <p:anim calcmode="lin" valueType="num">
                                      <p:cBhvr>
                                        <p:cTn id="9" dur="75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750"/>
                                        <p:tgtEl>
                                          <p:spTgt spid="23"/>
                                        </p:tgtEl>
                                      </p:cBhvr>
                                    </p:animEffect>
                                    <p:anim calcmode="lin" valueType="num">
                                      <p:cBhvr>
                                        <p:cTn id="14" dur="750" fill="hold"/>
                                        <p:tgtEl>
                                          <p:spTgt spid="23"/>
                                        </p:tgtEl>
                                        <p:attrNameLst>
                                          <p:attrName>ppt_x</p:attrName>
                                        </p:attrNameLst>
                                      </p:cBhvr>
                                      <p:tavLst>
                                        <p:tav tm="0">
                                          <p:val>
                                            <p:strVal val="#ppt_x"/>
                                          </p:val>
                                        </p:tav>
                                        <p:tav tm="100000">
                                          <p:val>
                                            <p:strVal val="#ppt_x"/>
                                          </p:val>
                                        </p:tav>
                                      </p:tavLst>
                                    </p:anim>
                                    <p:anim calcmode="lin" valueType="num">
                                      <p:cBhvr>
                                        <p:cTn id="15" dur="75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1FB86-5F5A-38BA-FF14-8791901BFD29}"/>
              </a:ext>
            </a:extLst>
          </p:cNvPr>
          <p:cNvSpPr>
            <a:spLocks noGrp="1"/>
          </p:cNvSpPr>
          <p:nvPr>
            <p:ph type="title"/>
          </p:nvPr>
        </p:nvSpPr>
        <p:spPr/>
        <p:txBody>
          <a:bodyPr/>
          <a:lstStyle/>
          <a:p>
            <a:r>
              <a:rPr lang="vi-VN" dirty="0"/>
              <a:t>1. Đặc trưng của chủ nghĩa xã hội ở Việt Nam </a:t>
            </a:r>
            <a:endParaRPr lang="en-US" dirty="0"/>
          </a:p>
        </p:txBody>
      </p:sp>
      <p:grpSp>
        <p:nvGrpSpPr>
          <p:cNvPr id="43" name="Group 42">
            <a:extLst>
              <a:ext uri="{FF2B5EF4-FFF2-40B4-BE49-F238E27FC236}">
                <a16:creationId xmlns:a16="http://schemas.microsoft.com/office/drawing/2014/main" id="{F70BFDE9-3B4F-ABCB-FE3E-CB50F98ED3EF}"/>
              </a:ext>
            </a:extLst>
          </p:cNvPr>
          <p:cNvGrpSpPr/>
          <p:nvPr/>
        </p:nvGrpSpPr>
        <p:grpSpPr>
          <a:xfrm>
            <a:off x="-154266" y="887554"/>
            <a:ext cx="12664643" cy="5555873"/>
            <a:chOff x="-154266" y="887554"/>
            <a:chExt cx="12664643" cy="5555873"/>
          </a:xfrm>
        </p:grpSpPr>
        <p:grpSp>
          <p:nvGrpSpPr>
            <p:cNvPr id="42" name="Group 41">
              <a:extLst>
                <a:ext uri="{FF2B5EF4-FFF2-40B4-BE49-F238E27FC236}">
                  <a16:creationId xmlns:a16="http://schemas.microsoft.com/office/drawing/2014/main" id="{B39E68DC-1BDC-F447-0AF2-9632431F9F2B}"/>
                </a:ext>
              </a:extLst>
            </p:cNvPr>
            <p:cNvGrpSpPr/>
            <p:nvPr/>
          </p:nvGrpSpPr>
          <p:grpSpPr>
            <a:xfrm>
              <a:off x="-154266" y="887554"/>
              <a:ext cx="12125233" cy="5555873"/>
              <a:chOff x="-154266" y="887554"/>
              <a:chExt cx="12125233" cy="5555873"/>
            </a:xfrm>
          </p:grpSpPr>
          <p:sp>
            <p:nvSpPr>
              <p:cNvPr id="6" name="Oval 5">
                <a:extLst>
                  <a:ext uri="{FF2B5EF4-FFF2-40B4-BE49-F238E27FC236}">
                    <a16:creationId xmlns:a16="http://schemas.microsoft.com/office/drawing/2014/main" id="{C5FB255C-A5AA-C912-DEB8-B3595B717CE9}"/>
                  </a:ext>
                </a:extLst>
              </p:cNvPr>
              <p:cNvSpPr/>
              <p:nvPr/>
            </p:nvSpPr>
            <p:spPr>
              <a:xfrm>
                <a:off x="5141548" y="2868504"/>
                <a:ext cx="1695716" cy="1695717"/>
              </a:xfrm>
              <a:prstGeom prst="ellipse">
                <a:avLst/>
              </a:prstGeom>
              <a:solidFill>
                <a:srgbClr val="3333CC"/>
              </a:solidFill>
              <a:ln w="19050" cap="flat" cmpd="sng" algn="ctr">
                <a:gradFill>
                  <a:gsLst>
                    <a:gs pos="0">
                      <a:sysClr val="window" lastClr="FFFFFF"/>
                    </a:gs>
                    <a:gs pos="50000">
                      <a:sysClr val="window" lastClr="FFFFFF">
                        <a:alpha val="65000"/>
                      </a:sysClr>
                    </a:gs>
                    <a:gs pos="100000">
                      <a:sysClr val="window" lastClr="FFFFFF">
                        <a:alpha val="0"/>
                      </a:sysClr>
                    </a:gs>
                  </a:gsLst>
                  <a:lin ang="7200000" scaled="0"/>
                </a:gradFill>
                <a:prstDash val="solid"/>
                <a:miter lim="800000"/>
              </a:ln>
              <a:effectLst>
                <a:outerShdw blurRad="25400" dist="12700" dir="8100000" algn="tr" rotWithShape="0">
                  <a:prstClr val="black">
                    <a:alpha val="23000"/>
                  </a:prstClr>
                </a:outerShdw>
              </a:effectLst>
            </p:spPr>
            <p:txBody>
              <a:bodyPr rtlCol="0" anchor="ctr"/>
              <a:lstStyle/>
              <a:p>
                <a:pPr marL="0" marR="0" lvl="0" indent="0" algn="ctr" defTabSz="914400" eaLnBrk="1" fontAlgn="auto" latinLnBrk="0" hangingPunct="1">
                  <a:spcBef>
                    <a:spcPts val="0"/>
                  </a:spcBef>
                  <a:spcAft>
                    <a:spcPts val="0"/>
                  </a:spcAft>
                  <a:buClrTx/>
                  <a:buSzTx/>
                  <a:buFontTx/>
                  <a:buNone/>
                  <a:tabLst/>
                  <a:defRPr/>
                </a:pPr>
                <a:r>
                  <a:rPr kumimoji="0" lang="nl-NL" sz="2400" b="1" i="0" u="none" strike="noStrike" kern="0" cap="none" spc="0" normalizeH="0" baseline="0" noProof="0" dirty="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rPr>
                  <a:t>8 đặc trưng</a:t>
                </a:r>
                <a:endParaRPr kumimoji="0" lang="ko-KR" altLang="en-US"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nvGrpSpPr>
              <p:cNvPr id="7" name="Group 6">
                <a:extLst>
                  <a:ext uri="{FF2B5EF4-FFF2-40B4-BE49-F238E27FC236}">
                    <a16:creationId xmlns:a16="http://schemas.microsoft.com/office/drawing/2014/main" id="{FFFDE3AC-D7B9-A21F-7009-64A6EB8AB3C3}"/>
                  </a:ext>
                </a:extLst>
              </p:cNvPr>
              <p:cNvGrpSpPr/>
              <p:nvPr/>
            </p:nvGrpSpPr>
            <p:grpSpPr>
              <a:xfrm>
                <a:off x="4610689" y="2300618"/>
                <a:ext cx="1369195" cy="1279809"/>
                <a:chOff x="2827731" y="1829193"/>
                <a:chExt cx="1744272" cy="1630399"/>
              </a:xfrm>
            </p:grpSpPr>
            <p:sp>
              <p:nvSpPr>
                <p:cNvPr id="8" name="Rectangle 15">
                  <a:extLst>
                    <a:ext uri="{FF2B5EF4-FFF2-40B4-BE49-F238E27FC236}">
                      <a16:creationId xmlns:a16="http://schemas.microsoft.com/office/drawing/2014/main" id="{5C5C84D6-B547-CFD0-B0B9-634F697E7DCA}"/>
                    </a:ext>
                  </a:extLst>
                </p:cNvPr>
                <p:cNvSpPr/>
                <p:nvPr/>
              </p:nvSpPr>
              <p:spPr>
                <a:xfrm rot="16200000">
                  <a:off x="3658606" y="1845368"/>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rgbClr val="60BED4"/>
                </a:solidFill>
                <a:ln w="12700" cap="flat" cmpd="sng" algn="ctr">
                  <a:noFill/>
                  <a:prstDash val="solid"/>
                  <a:miter lim="800000"/>
                </a:ln>
                <a:effectLst/>
              </p:spPr>
              <p:txBody>
                <a:bodyPr rtlCol="0" anchor="ctr"/>
                <a:lstStyle/>
                <a:p>
                  <a:pPr marL="0" marR="0" lvl="0" indent="0" algn="ctr" defTabSz="914400" eaLnBrk="1" fontAlgn="auto" latinLnBrk="0" hangingPunct="1">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9" name="Rectangle 15">
                  <a:extLst>
                    <a:ext uri="{FF2B5EF4-FFF2-40B4-BE49-F238E27FC236}">
                      <a16:creationId xmlns:a16="http://schemas.microsoft.com/office/drawing/2014/main" id="{24D365DE-62E6-2D2F-B63D-EA2473EF5ADC}"/>
                    </a:ext>
                  </a:extLst>
                </p:cNvPr>
                <p:cNvSpPr/>
                <p:nvPr/>
              </p:nvSpPr>
              <p:spPr>
                <a:xfrm rot="13433242">
                  <a:off x="2827731" y="2562370"/>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rgbClr val="8EDADA"/>
                </a:solidFill>
                <a:ln w="12700" cap="flat" cmpd="sng" algn="ctr">
                  <a:noFill/>
                  <a:prstDash val="solid"/>
                  <a:miter lim="800000"/>
                </a:ln>
                <a:effectLst/>
              </p:spPr>
              <p:txBody>
                <a:bodyPr rtlCol="0" anchor="ctr"/>
                <a:lstStyle/>
                <a:p>
                  <a:pPr marL="0" marR="0" lvl="0" indent="0" algn="ctr" defTabSz="914400" eaLnBrk="1" fontAlgn="auto" latinLnBrk="0" hangingPunct="1">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
            <p:nvSpPr>
              <p:cNvPr id="10" name="Rectangle 15">
                <a:extLst>
                  <a:ext uri="{FF2B5EF4-FFF2-40B4-BE49-F238E27FC236}">
                    <a16:creationId xmlns:a16="http://schemas.microsoft.com/office/drawing/2014/main" id="{9CE625AE-E9C3-3287-1F66-1537FAFA54A2}"/>
                  </a:ext>
                </a:extLst>
              </p:cNvPr>
              <p:cNvSpPr/>
              <p:nvPr/>
            </p:nvSpPr>
            <p:spPr>
              <a:xfrm rot="10800000">
                <a:off x="4563531" y="3722601"/>
                <a:ext cx="729682" cy="704290"/>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rgbClr val="AAAAAA"/>
              </a:solidFill>
              <a:ln w="12700" cap="flat" cmpd="sng" algn="ctr">
                <a:noFill/>
                <a:prstDash val="solid"/>
                <a:miter lim="800000"/>
              </a:ln>
              <a:effectLst/>
            </p:spPr>
            <p:txBody>
              <a:bodyPr rtlCol="0" anchor="ctr"/>
              <a:lstStyle/>
              <a:p>
                <a:pPr marL="0" marR="0" lvl="0" indent="0" algn="ctr" defTabSz="914400" eaLnBrk="1" fontAlgn="auto" latinLnBrk="0" hangingPunct="1">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1" name="Rectangle 15">
                <a:extLst>
                  <a:ext uri="{FF2B5EF4-FFF2-40B4-BE49-F238E27FC236}">
                    <a16:creationId xmlns:a16="http://schemas.microsoft.com/office/drawing/2014/main" id="{5FB6E6C9-5D05-E7BA-8541-250D5FCFC705}"/>
                  </a:ext>
                </a:extLst>
              </p:cNvPr>
              <p:cNvSpPr/>
              <p:nvPr/>
            </p:nvSpPr>
            <p:spPr>
              <a:xfrm rot="8033242">
                <a:off x="5130779" y="4372926"/>
                <a:ext cx="724455" cy="704289"/>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rgbClr val="D4D4D4"/>
              </a:solidFill>
              <a:ln w="12700" cap="flat" cmpd="sng" algn="ctr">
                <a:noFill/>
                <a:prstDash val="solid"/>
                <a:miter lim="800000"/>
              </a:ln>
              <a:effectLst/>
            </p:spPr>
            <p:txBody>
              <a:bodyPr rtlCol="0" anchor="ctr"/>
              <a:lstStyle/>
              <a:p>
                <a:pPr marL="0" marR="0" lvl="0" indent="0" algn="ctr" defTabSz="914400" eaLnBrk="1" fontAlgn="auto" latinLnBrk="0" hangingPunct="1">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nvGrpSpPr>
              <p:cNvPr id="12" name="Group 11">
                <a:extLst>
                  <a:ext uri="{FF2B5EF4-FFF2-40B4-BE49-F238E27FC236}">
                    <a16:creationId xmlns:a16="http://schemas.microsoft.com/office/drawing/2014/main" id="{0345BBB4-5E65-49FB-BE26-0EC993549CC9}"/>
                  </a:ext>
                </a:extLst>
              </p:cNvPr>
              <p:cNvGrpSpPr/>
              <p:nvPr/>
            </p:nvGrpSpPr>
            <p:grpSpPr>
              <a:xfrm rot="10800000">
                <a:off x="5984768" y="3879446"/>
                <a:ext cx="1369195" cy="1211820"/>
                <a:chOff x="2827731" y="1829193"/>
                <a:chExt cx="1744272" cy="1630399"/>
              </a:xfrm>
            </p:grpSpPr>
            <p:sp>
              <p:nvSpPr>
                <p:cNvPr id="13" name="Rectangle 15">
                  <a:extLst>
                    <a:ext uri="{FF2B5EF4-FFF2-40B4-BE49-F238E27FC236}">
                      <a16:creationId xmlns:a16="http://schemas.microsoft.com/office/drawing/2014/main" id="{A8E86729-F5D7-3980-880E-8B9CB07047D0}"/>
                    </a:ext>
                  </a:extLst>
                </p:cNvPr>
                <p:cNvSpPr/>
                <p:nvPr/>
              </p:nvSpPr>
              <p:spPr>
                <a:xfrm rot="16200000">
                  <a:off x="3658606" y="1845368"/>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rgbClr val="60BED4"/>
                </a:solidFill>
                <a:ln w="12700" cap="flat" cmpd="sng" algn="ctr">
                  <a:noFill/>
                  <a:prstDash val="solid"/>
                  <a:miter lim="800000"/>
                </a:ln>
                <a:effectLst/>
              </p:spPr>
              <p:txBody>
                <a:bodyPr rtlCol="0" anchor="ctr"/>
                <a:lstStyle/>
                <a:p>
                  <a:pPr marL="0" marR="0" lvl="0" indent="0" algn="ctr" defTabSz="914400" eaLnBrk="1" fontAlgn="auto" latinLnBrk="0" hangingPunct="1">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4" name="Rectangle 15">
                  <a:extLst>
                    <a:ext uri="{FF2B5EF4-FFF2-40B4-BE49-F238E27FC236}">
                      <a16:creationId xmlns:a16="http://schemas.microsoft.com/office/drawing/2014/main" id="{89B43322-1503-AB5F-DB4F-B8F8B8B38371}"/>
                    </a:ext>
                  </a:extLst>
                </p:cNvPr>
                <p:cNvSpPr/>
                <p:nvPr/>
              </p:nvSpPr>
              <p:spPr>
                <a:xfrm rot="13433242">
                  <a:off x="2827731" y="2562370"/>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rgbClr val="8EDADA"/>
                </a:solidFill>
                <a:ln w="12700" cap="flat" cmpd="sng" algn="ctr">
                  <a:noFill/>
                  <a:prstDash val="solid"/>
                  <a:miter lim="800000"/>
                </a:ln>
                <a:effectLst/>
              </p:spPr>
              <p:txBody>
                <a:bodyPr rtlCol="0" anchor="ctr"/>
                <a:lstStyle/>
                <a:p>
                  <a:pPr marL="0" marR="0" lvl="0" indent="0" algn="ctr" defTabSz="914400" eaLnBrk="1" fontAlgn="auto" latinLnBrk="0" hangingPunct="1">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grpSp>
            <p:nvGrpSpPr>
              <p:cNvPr id="15" name="Group 14">
                <a:extLst>
                  <a:ext uri="{FF2B5EF4-FFF2-40B4-BE49-F238E27FC236}">
                    <a16:creationId xmlns:a16="http://schemas.microsoft.com/office/drawing/2014/main" id="{B3BDF06E-3426-A9C5-62B3-84EF06C9E0DF}"/>
                  </a:ext>
                </a:extLst>
              </p:cNvPr>
              <p:cNvGrpSpPr/>
              <p:nvPr/>
            </p:nvGrpSpPr>
            <p:grpSpPr>
              <a:xfrm rot="5400000">
                <a:off x="6086568" y="2398099"/>
                <a:ext cx="1369196" cy="1279809"/>
                <a:chOff x="2827731" y="1829193"/>
                <a:chExt cx="1744272" cy="1630399"/>
              </a:xfrm>
            </p:grpSpPr>
            <p:sp>
              <p:nvSpPr>
                <p:cNvPr id="16" name="Rectangle 15">
                  <a:extLst>
                    <a:ext uri="{FF2B5EF4-FFF2-40B4-BE49-F238E27FC236}">
                      <a16:creationId xmlns:a16="http://schemas.microsoft.com/office/drawing/2014/main" id="{0D1E96CA-79B5-1FFD-4911-1E9FD48129E2}"/>
                    </a:ext>
                  </a:extLst>
                </p:cNvPr>
                <p:cNvSpPr/>
                <p:nvPr/>
              </p:nvSpPr>
              <p:spPr>
                <a:xfrm rot="16200000">
                  <a:off x="3658606" y="1845368"/>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rgbClr val="AAAAAA"/>
                </a:solidFill>
                <a:ln w="12700" cap="flat" cmpd="sng" algn="ctr">
                  <a:noFill/>
                  <a:prstDash val="solid"/>
                  <a:miter lim="800000"/>
                </a:ln>
                <a:effectLst/>
              </p:spPr>
              <p:txBody>
                <a:bodyPr rtlCol="0" anchor="ctr"/>
                <a:lstStyle/>
                <a:p>
                  <a:pPr marL="0" marR="0" lvl="0" indent="0" algn="ctr" defTabSz="914400" eaLnBrk="1" fontAlgn="auto" latinLnBrk="0" hangingPunct="1">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7" name="Rectangle 15">
                  <a:extLst>
                    <a:ext uri="{FF2B5EF4-FFF2-40B4-BE49-F238E27FC236}">
                      <a16:creationId xmlns:a16="http://schemas.microsoft.com/office/drawing/2014/main" id="{0A8DD278-2630-39BB-317B-A6773FDBB97A}"/>
                    </a:ext>
                  </a:extLst>
                </p:cNvPr>
                <p:cNvSpPr/>
                <p:nvPr/>
              </p:nvSpPr>
              <p:spPr>
                <a:xfrm rot="13433242">
                  <a:off x="2827731" y="2562370"/>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rgbClr val="D4D4D4"/>
                </a:solidFill>
                <a:ln w="12700" cap="flat" cmpd="sng" algn="ctr">
                  <a:noFill/>
                  <a:prstDash val="solid"/>
                  <a:miter lim="800000"/>
                </a:ln>
                <a:effectLst/>
              </p:spPr>
              <p:txBody>
                <a:bodyPr rtlCol="0" anchor="ctr"/>
                <a:lstStyle/>
                <a:p>
                  <a:pPr marL="0" marR="0" lvl="0" indent="0" algn="ctr" defTabSz="914400" eaLnBrk="1" fontAlgn="auto" latinLnBrk="0" hangingPunct="1">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
            <p:nvSpPr>
              <p:cNvPr id="18" name="Oval 17">
                <a:extLst>
                  <a:ext uri="{FF2B5EF4-FFF2-40B4-BE49-F238E27FC236}">
                    <a16:creationId xmlns:a16="http://schemas.microsoft.com/office/drawing/2014/main" id="{E661FF8D-D4E0-450F-786A-1D363CCD64EA}"/>
                  </a:ext>
                </a:extLst>
              </p:cNvPr>
              <p:cNvSpPr/>
              <p:nvPr/>
            </p:nvSpPr>
            <p:spPr>
              <a:xfrm>
                <a:off x="5627738" y="1685050"/>
                <a:ext cx="563019" cy="563019"/>
              </a:xfrm>
              <a:prstGeom prst="ellipse">
                <a:avLst/>
              </a:prstGeom>
              <a:solidFill>
                <a:srgbClr val="60BED4"/>
              </a:solidFill>
              <a:ln w="12700" cap="flat" cmpd="sng" algn="ctr">
                <a:noFill/>
                <a:prstDash val="solid"/>
                <a:miter lim="800000"/>
              </a:ln>
              <a:effectLst/>
            </p:spPr>
            <p:txBody>
              <a:bodyPr rtlCol="0" anchor="ctr"/>
              <a:lstStyle/>
              <a:p>
                <a:pPr marL="0" marR="0" lvl="0" indent="0" algn="ctr" defTabSz="914400" eaLnBrk="1" fontAlgn="auto" latinLnBrk="0" hangingPunct="1">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9" name="Oval 18">
                <a:extLst>
                  <a:ext uri="{FF2B5EF4-FFF2-40B4-BE49-F238E27FC236}">
                    <a16:creationId xmlns:a16="http://schemas.microsoft.com/office/drawing/2014/main" id="{A3841375-4D3E-A6B3-61C5-68F0EC549B9B}"/>
                  </a:ext>
                </a:extLst>
              </p:cNvPr>
              <p:cNvSpPr/>
              <p:nvPr/>
            </p:nvSpPr>
            <p:spPr>
              <a:xfrm>
                <a:off x="4396188" y="2229861"/>
                <a:ext cx="563019" cy="563019"/>
              </a:xfrm>
              <a:prstGeom prst="ellipse">
                <a:avLst/>
              </a:prstGeom>
              <a:solidFill>
                <a:srgbClr val="8EDADA"/>
              </a:solidFill>
              <a:ln w="12700" cap="flat" cmpd="sng" algn="ctr">
                <a:noFill/>
                <a:prstDash val="solid"/>
                <a:miter lim="800000"/>
              </a:ln>
              <a:effectLst/>
            </p:spPr>
            <p:txBody>
              <a:bodyPr rtlCol="0" anchor="ctr"/>
              <a:lstStyle/>
              <a:p>
                <a:pPr marL="0" marR="0" lvl="0" indent="0" algn="ctr" defTabSz="914400" eaLnBrk="1" fontAlgn="auto" latinLnBrk="0" hangingPunct="1">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0" name="Oval 19">
                <a:extLst>
                  <a:ext uri="{FF2B5EF4-FFF2-40B4-BE49-F238E27FC236}">
                    <a16:creationId xmlns:a16="http://schemas.microsoft.com/office/drawing/2014/main" id="{19774016-7913-5861-6644-C25BAFF2AA76}"/>
                  </a:ext>
                </a:extLst>
              </p:cNvPr>
              <p:cNvSpPr/>
              <p:nvPr/>
            </p:nvSpPr>
            <p:spPr>
              <a:xfrm>
                <a:off x="3905446" y="3511726"/>
                <a:ext cx="563019" cy="563019"/>
              </a:xfrm>
              <a:prstGeom prst="ellipse">
                <a:avLst/>
              </a:prstGeom>
              <a:solidFill>
                <a:srgbClr val="AAAAAA"/>
              </a:solidFill>
              <a:ln w="12700" cap="flat" cmpd="sng" algn="ctr">
                <a:noFill/>
                <a:prstDash val="solid"/>
                <a:miter lim="800000"/>
              </a:ln>
              <a:effectLst/>
            </p:spPr>
            <p:txBody>
              <a:bodyPr rtlCol="0" anchor="ctr"/>
              <a:lstStyle/>
              <a:p>
                <a:pPr marL="0" marR="0" lvl="0" indent="0" algn="ctr" defTabSz="914400" eaLnBrk="1" fontAlgn="auto" latinLnBrk="0" hangingPunct="1">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1" name="Oval 20">
                <a:extLst>
                  <a:ext uri="{FF2B5EF4-FFF2-40B4-BE49-F238E27FC236}">
                    <a16:creationId xmlns:a16="http://schemas.microsoft.com/office/drawing/2014/main" id="{81E17331-7521-78B2-0AAC-8EC291BFEAB9}"/>
                  </a:ext>
                </a:extLst>
              </p:cNvPr>
              <p:cNvSpPr/>
              <p:nvPr/>
            </p:nvSpPr>
            <p:spPr>
              <a:xfrm>
                <a:off x="4508212" y="4746951"/>
                <a:ext cx="563019" cy="563019"/>
              </a:xfrm>
              <a:prstGeom prst="ellipse">
                <a:avLst/>
              </a:prstGeom>
              <a:solidFill>
                <a:srgbClr val="D4D4D4"/>
              </a:solidFill>
              <a:ln w="12700" cap="flat" cmpd="sng" algn="ctr">
                <a:noFill/>
                <a:prstDash val="solid"/>
                <a:miter lim="800000"/>
              </a:ln>
              <a:effectLst/>
            </p:spPr>
            <p:txBody>
              <a:bodyPr rtlCol="0" anchor="ctr"/>
              <a:lstStyle/>
              <a:p>
                <a:pPr marL="0" marR="0" lvl="0" indent="0" algn="ctr" defTabSz="914400" eaLnBrk="1" fontAlgn="auto" latinLnBrk="0" hangingPunct="1">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2" name="Oval 21">
                <a:extLst>
                  <a:ext uri="{FF2B5EF4-FFF2-40B4-BE49-F238E27FC236}">
                    <a16:creationId xmlns:a16="http://schemas.microsoft.com/office/drawing/2014/main" id="{DB0F9D59-9A27-48E6-1A42-1D1BAE09ACD9}"/>
                  </a:ext>
                </a:extLst>
              </p:cNvPr>
              <p:cNvSpPr/>
              <p:nvPr/>
            </p:nvSpPr>
            <p:spPr>
              <a:xfrm>
                <a:off x="5773894" y="5088030"/>
                <a:ext cx="563019" cy="563019"/>
              </a:xfrm>
              <a:prstGeom prst="ellipse">
                <a:avLst/>
              </a:prstGeom>
              <a:solidFill>
                <a:srgbClr val="60BED4"/>
              </a:solidFill>
              <a:ln w="12700" cap="flat" cmpd="sng" algn="ctr">
                <a:noFill/>
                <a:prstDash val="solid"/>
                <a:miter lim="800000"/>
              </a:ln>
              <a:effectLst/>
            </p:spPr>
            <p:txBody>
              <a:bodyPr rtlCol="0" anchor="ctr"/>
              <a:lstStyle/>
              <a:p>
                <a:pPr marL="0" marR="0" lvl="0" indent="0" algn="ctr" defTabSz="914400" eaLnBrk="1" fontAlgn="auto" latinLnBrk="0" hangingPunct="1">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3" name="Oval 22">
                <a:extLst>
                  <a:ext uri="{FF2B5EF4-FFF2-40B4-BE49-F238E27FC236}">
                    <a16:creationId xmlns:a16="http://schemas.microsoft.com/office/drawing/2014/main" id="{5CF0EDFF-57B9-BF71-F685-5465A55A5B77}"/>
                  </a:ext>
                </a:extLst>
              </p:cNvPr>
              <p:cNvSpPr/>
              <p:nvPr/>
            </p:nvSpPr>
            <p:spPr>
              <a:xfrm>
                <a:off x="7006184" y="4671001"/>
                <a:ext cx="563019" cy="563019"/>
              </a:xfrm>
              <a:prstGeom prst="ellipse">
                <a:avLst/>
              </a:prstGeom>
              <a:solidFill>
                <a:srgbClr val="8EDADA"/>
              </a:solidFill>
              <a:ln w="12700" cap="flat" cmpd="sng" algn="ctr">
                <a:noFill/>
                <a:prstDash val="solid"/>
                <a:miter lim="800000"/>
              </a:ln>
              <a:effectLst/>
            </p:spPr>
            <p:txBody>
              <a:bodyPr rtlCol="0" anchor="ctr"/>
              <a:lstStyle/>
              <a:p>
                <a:pPr marL="0" marR="0" lvl="0" indent="0" algn="ctr" defTabSz="914400" eaLnBrk="1" fontAlgn="auto" latinLnBrk="0" hangingPunct="1">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4" name="Oval 23">
                <a:extLst>
                  <a:ext uri="{FF2B5EF4-FFF2-40B4-BE49-F238E27FC236}">
                    <a16:creationId xmlns:a16="http://schemas.microsoft.com/office/drawing/2014/main" id="{52D6A137-8501-CCC0-0B64-BF5CEE70555F}"/>
                  </a:ext>
                </a:extLst>
              </p:cNvPr>
              <p:cNvSpPr/>
              <p:nvPr/>
            </p:nvSpPr>
            <p:spPr>
              <a:xfrm>
                <a:off x="7508475" y="3370457"/>
                <a:ext cx="563019" cy="563019"/>
              </a:xfrm>
              <a:prstGeom prst="ellipse">
                <a:avLst/>
              </a:prstGeom>
              <a:solidFill>
                <a:srgbClr val="AAAAAA"/>
              </a:solidFill>
              <a:ln w="12700" cap="flat" cmpd="sng" algn="ctr">
                <a:noFill/>
                <a:prstDash val="solid"/>
                <a:miter lim="800000"/>
              </a:ln>
              <a:effectLst/>
            </p:spPr>
            <p:txBody>
              <a:bodyPr rtlCol="0" anchor="ctr"/>
              <a:lstStyle/>
              <a:p>
                <a:pPr marL="0" marR="0" lvl="0" indent="0" algn="ctr" defTabSz="914400" eaLnBrk="1" fontAlgn="auto" latinLnBrk="0" hangingPunct="1">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5" name="Oval 24">
                <a:extLst>
                  <a:ext uri="{FF2B5EF4-FFF2-40B4-BE49-F238E27FC236}">
                    <a16:creationId xmlns:a16="http://schemas.microsoft.com/office/drawing/2014/main" id="{94C25478-8AA8-6E77-5303-69D4EB786E30}"/>
                  </a:ext>
                </a:extLst>
              </p:cNvPr>
              <p:cNvSpPr/>
              <p:nvPr/>
            </p:nvSpPr>
            <p:spPr>
              <a:xfrm>
                <a:off x="6907237" y="2129295"/>
                <a:ext cx="563019" cy="563019"/>
              </a:xfrm>
              <a:prstGeom prst="ellipse">
                <a:avLst/>
              </a:prstGeom>
              <a:solidFill>
                <a:srgbClr val="D4D4D4"/>
              </a:solidFill>
              <a:ln w="12700" cap="flat" cmpd="sng" algn="ctr">
                <a:noFill/>
                <a:prstDash val="solid"/>
                <a:miter lim="800000"/>
              </a:ln>
              <a:effectLst/>
            </p:spPr>
            <p:txBody>
              <a:bodyPr rtlCol="0" anchor="ctr"/>
              <a:lstStyle/>
              <a:p>
                <a:pPr marL="0" marR="0" lvl="0" indent="0" algn="ctr" defTabSz="914400" eaLnBrk="1" fontAlgn="auto" latinLnBrk="0" hangingPunct="1">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6" name="Parallelogram 30">
                <a:extLst>
                  <a:ext uri="{FF2B5EF4-FFF2-40B4-BE49-F238E27FC236}">
                    <a16:creationId xmlns:a16="http://schemas.microsoft.com/office/drawing/2014/main" id="{6E2282E7-D3C6-8B83-7817-5DAECF2FABA9}"/>
                  </a:ext>
                </a:extLst>
              </p:cNvPr>
              <p:cNvSpPr/>
              <p:nvPr/>
            </p:nvSpPr>
            <p:spPr>
              <a:xfrm flipH="1">
                <a:off x="4645071" y="4910401"/>
                <a:ext cx="273822" cy="274499"/>
              </a:xfrm>
              <a:custGeom>
                <a:avLst/>
                <a:gdLst/>
                <a:ahLst/>
                <a:cxnLst/>
                <a:rect l="l" t="t" r="r" b="b"/>
                <a:pathLst>
                  <a:path w="3240000" h="3248012">
                    <a:moveTo>
                      <a:pt x="712553" y="858820"/>
                    </a:moveTo>
                    <a:cubicBezTo>
                      <a:pt x="727950" y="858820"/>
                      <a:pt x="743348" y="864694"/>
                      <a:pt x="755096" y="876443"/>
                    </a:cubicBezTo>
                    <a:lnTo>
                      <a:pt x="1193671" y="1315016"/>
                    </a:lnTo>
                    <a:lnTo>
                      <a:pt x="1509169" y="999517"/>
                    </a:lnTo>
                    <a:cubicBezTo>
                      <a:pt x="1509517" y="999169"/>
                      <a:pt x="1509868" y="998827"/>
                      <a:pt x="1510414" y="998691"/>
                    </a:cubicBezTo>
                    <a:lnTo>
                      <a:pt x="1518932" y="988592"/>
                    </a:lnTo>
                    <a:cubicBezTo>
                      <a:pt x="1531945" y="978263"/>
                      <a:pt x="1547912" y="974188"/>
                      <a:pt x="1563209" y="975946"/>
                    </a:cubicBezTo>
                    <a:cubicBezTo>
                      <a:pt x="1578505" y="977705"/>
                      <a:pt x="1593131" y="985299"/>
                      <a:pt x="1603459" y="998313"/>
                    </a:cubicBezTo>
                    <a:lnTo>
                      <a:pt x="1892346" y="1362277"/>
                    </a:lnTo>
                    <a:lnTo>
                      <a:pt x="2149759" y="1177067"/>
                    </a:lnTo>
                    <a:lnTo>
                      <a:pt x="2151621" y="1174867"/>
                    </a:lnTo>
                    <a:cubicBezTo>
                      <a:pt x="2159033" y="1169006"/>
                      <a:pt x="2167397" y="1165168"/>
                      <a:pt x="2176160" y="1163802"/>
                    </a:cubicBezTo>
                    <a:cubicBezTo>
                      <a:pt x="2177188" y="1163485"/>
                      <a:pt x="2178237" y="1163269"/>
                      <a:pt x="2179375" y="1163558"/>
                    </a:cubicBezTo>
                    <a:cubicBezTo>
                      <a:pt x="2184768" y="1161771"/>
                      <a:pt x="2190389" y="1161654"/>
                      <a:pt x="2195921" y="1162300"/>
                    </a:cubicBezTo>
                    <a:cubicBezTo>
                      <a:pt x="2196662" y="1162386"/>
                      <a:pt x="2197402" y="1162487"/>
                      <a:pt x="2198081" y="1162987"/>
                    </a:cubicBezTo>
                    <a:cubicBezTo>
                      <a:pt x="2202197" y="1163290"/>
                      <a:pt x="2206218" y="1164270"/>
                      <a:pt x="2209739" y="1166702"/>
                    </a:cubicBezTo>
                    <a:cubicBezTo>
                      <a:pt x="2213116" y="1166857"/>
                      <a:pt x="2216051" y="1168231"/>
                      <a:pt x="2218766" y="1170038"/>
                    </a:cubicBezTo>
                    <a:cubicBezTo>
                      <a:pt x="2225342" y="1173160"/>
                      <a:pt x="2231151" y="1177875"/>
                      <a:pt x="2235489" y="1184194"/>
                    </a:cubicBezTo>
                    <a:lnTo>
                      <a:pt x="2236132" y="1184737"/>
                    </a:lnTo>
                    <a:lnTo>
                      <a:pt x="2236287" y="1184934"/>
                    </a:lnTo>
                    <a:lnTo>
                      <a:pt x="2238712" y="1187183"/>
                    </a:lnTo>
                    <a:cubicBezTo>
                      <a:pt x="2239115" y="1187744"/>
                      <a:pt x="2239507" y="1188310"/>
                      <a:pt x="2239574" y="1189090"/>
                    </a:cubicBezTo>
                    <a:lnTo>
                      <a:pt x="2540580" y="1569705"/>
                    </a:lnTo>
                    <a:cubicBezTo>
                      <a:pt x="2561191" y="1595768"/>
                      <a:pt x="2556772" y="1633604"/>
                      <a:pt x="2530710" y="1654215"/>
                    </a:cubicBezTo>
                    <a:cubicBezTo>
                      <a:pt x="2504647" y="1674827"/>
                      <a:pt x="2466811" y="1670408"/>
                      <a:pt x="2446199" y="1644345"/>
                    </a:cubicBezTo>
                    <a:lnTo>
                      <a:pt x="2177884" y="1305067"/>
                    </a:lnTo>
                    <a:lnTo>
                      <a:pt x="1934804" y="1479967"/>
                    </a:lnTo>
                    <a:cubicBezTo>
                      <a:pt x="1927367" y="1485317"/>
                      <a:pt x="1919123" y="1488726"/>
                      <a:pt x="1910598" y="1489881"/>
                    </a:cubicBezTo>
                    <a:cubicBezTo>
                      <a:pt x="1885257" y="1507791"/>
                      <a:pt x="1850121" y="1502627"/>
                      <a:pt x="1830495" y="1477903"/>
                    </a:cubicBezTo>
                    <a:lnTo>
                      <a:pt x="1551924" y="1126933"/>
                    </a:lnTo>
                    <a:lnTo>
                      <a:pt x="1239041" y="1439816"/>
                    </a:lnTo>
                    <a:cubicBezTo>
                      <a:pt x="1226569" y="1452288"/>
                      <a:pt x="1209983" y="1458139"/>
                      <a:pt x="1193674" y="1456888"/>
                    </a:cubicBezTo>
                    <a:cubicBezTo>
                      <a:pt x="1177363" y="1458142"/>
                      <a:pt x="1160774" y="1452290"/>
                      <a:pt x="1148301" y="1439816"/>
                    </a:cubicBezTo>
                    <a:lnTo>
                      <a:pt x="670011" y="961527"/>
                    </a:lnTo>
                    <a:cubicBezTo>
                      <a:pt x="646515" y="938031"/>
                      <a:pt x="646515" y="899938"/>
                      <a:pt x="670011" y="876442"/>
                    </a:cubicBezTo>
                    <a:cubicBezTo>
                      <a:pt x="681760" y="864694"/>
                      <a:pt x="697157" y="858820"/>
                      <a:pt x="712553" y="858820"/>
                    </a:cubicBezTo>
                    <a:close/>
                    <a:moveTo>
                      <a:pt x="2790000" y="699581"/>
                    </a:moveTo>
                    <a:lnTo>
                      <a:pt x="450000" y="699581"/>
                    </a:lnTo>
                    <a:lnTo>
                      <a:pt x="450000" y="1851581"/>
                    </a:lnTo>
                    <a:lnTo>
                      <a:pt x="2790000" y="1851581"/>
                    </a:lnTo>
                    <a:close/>
                    <a:moveTo>
                      <a:pt x="2987972" y="519497"/>
                    </a:moveTo>
                    <a:lnTo>
                      <a:pt x="2987972" y="2031665"/>
                    </a:lnTo>
                    <a:lnTo>
                      <a:pt x="252028" y="2031665"/>
                    </a:lnTo>
                    <a:lnTo>
                      <a:pt x="252028" y="519497"/>
                    </a:lnTo>
                    <a:close/>
                    <a:moveTo>
                      <a:pt x="1620000" y="0"/>
                    </a:moveTo>
                    <a:cubicBezTo>
                      <a:pt x="1540462" y="0"/>
                      <a:pt x="1475984" y="64478"/>
                      <a:pt x="1475984" y="144016"/>
                    </a:cubicBezTo>
                    <a:lnTo>
                      <a:pt x="1475984" y="267469"/>
                    </a:lnTo>
                    <a:lnTo>
                      <a:pt x="0" y="267469"/>
                    </a:lnTo>
                    <a:lnTo>
                      <a:pt x="0" y="2283693"/>
                    </a:lnTo>
                    <a:lnTo>
                      <a:pt x="852101" y="2283693"/>
                    </a:lnTo>
                    <a:lnTo>
                      <a:pt x="323771" y="3248012"/>
                    </a:lnTo>
                    <a:lnTo>
                      <a:pt x="621526" y="3248012"/>
                    </a:lnTo>
                    <a:lnTo>
                      <a:pt x="1149856" y="2283693"/>
                    </a:lnTo>
                    <a:lnTo>
                      <a:pt x="2090146" y="2283693"/>
                    </a:lnTo>
                    <a:lnTo>
                      <a:pt x="2618476" y="3248012"/>
                    </a:lnTo>
                    <a:lnTo>
                      <a:pt x="2916231" y="3248012"/>
                    </a:lnTo>
                    <a:lnTo>
                      <a:pt x="2387901" y="2283693"/>
                    </a:lnTo>
                    <a:lnTo>
                      <a:pt x="3240000" y="2283693"/>
                    </a:lnTo>
                    <a:lnTo>
                      <a:pt x="3240000" y="267469"/>
                    </a:lnTo>
                    <a:lnTo>
                      <a:pt x="1764016" y="267469"/>
                    </a:lnTo>
                    <a:lnTo>
                      <a:pt x="1764016" y="144016"/>
                    </a:lnTo>
                    <a:cubicBezTo>
                      <a:pt x="1764016" y="64478"/>
                      <a:pt x="1699538" y="0"/>
                      <a:pt x="1620000" y="0"/>
                    </a:cubicBezTo>
                    <a:close/>
                  </a:path>
                </a:pathLst>
              </a:cu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7" name="Isosceles Triangle 8">
                <a:extLst>
                  <a:ext uri="{FF2B5EF4-FFF2-40B4-BE49-F238E27FC236}">
                    <a16:creationId xmlns:a16="http://schemas.microsoft.com/office/drawing/2014/main" id="{D76BB722-4273-955B-F307-1E197EA08566}"/>
                  </a:ext>
                </a:extLst>
              </p:cNvPr>
              <p:cNvSpPr/>
              <p:nvPr/>
            </p:nvSpPr>
            <p:spPr>
              <a:xfrm rot="16200000">
                <a:off x="7664411" y="3494985"/>
                <a:ext cx="265227" cy="316221"/>
              </a:xfrm>
              <a:custGeom>
                <a:avLst/>
                <a:gdLst/>
                <a:ahLst/>
                <a:cxnLst/>
                <a:rect l="l" t="t" r="r" b="b"/>
                <a:pathLst>
                  <a:path w="2708011" h="3228660">
                    <a:moveTo>
                      <a:pt x="1895121" y="2005092"/>
                    </a:moveTo>
                    <a:cubicBezTo>
                      <a:pt x="1769067" y="2196199"/>
                      <a:pt x="1559641" y="2315968"/>
                      <a:pt x="1331007" y="2327705"/>
                    </a:cubicBezTo>
                    <a:cubicBezTo>
                      <a:pt x="1102373" y="2339443"/>
                      <a:pt x="881783" y="2241749"/>
                      <a:pt x="736821" y="2064556"/>
                    </a:cubicBezTo>
                    <a:lnTo>
                      <a:pt x="885891" y="1942602"/>
                    </a:lnTo>
                    <a:cubicBezTo>
                      <a:pt x="992076" y="2072396"/>
                      <a:pt x="1153658" y="2143956"/>
                      <a:pt x="1321132" y="2135359"/>
                    </a:cubicBezTo>
                    <a:cubicBezTo>
                      <a:pt x="1488607" y="2126761"/>
                      <a:pt x="1642011" y="2039030"/>
                      <a:pt x="1734346" y="1899045"/>
                    </a:cubicBezTo>
                    <a:close/>
                    <a:moveTo>
                      <a:pt x="2315256" y="2179725"/>
                    </a:moveTo>
                    <a:cubicBezTo>
                      <a:pt x="2124977" y="2519973"/>
                      <a:pt x="1777729" y="2743099"/>
                      <a:pt x="1389179" y="2774782"/>
                    </a:cubicBezTo>
                    <a:cubicBezTo>
                      <a:pt x="1000629" y="2806465"/>
                      <a:pt x="621821" y="2642541"/>
                      <a:pt x="378934" y="2337614"/>
                    </a:cubicBezTo>
                    <a:lnTo>
                      <a:pt x="519502" y="2225645"/>
                    </a:lnTo>
                    <a:cubicBezTo>
                      <a:pt x="725082" y="2483736"/>
                      <a:pt x="1045705" y="2622480"/>
                      <a:pt x="1374574" y="2595664"/>
                    </a:cubicBezTo>
                    <a:cubicBezTo>
                      <a:pt x="1703443" y="2568848"/>
                      <a:pt x="1997353" y="2379994"/>
                      <a:pt x="2158406" y="2092008"/>
                    </a:cubicBezTo>
                    <a:close/>
                    <a:moveTo>
                      <a:pt x="2315941" y="1615003"/>
                    </a:moveTo>
                    <a:lnTo>
                      <a:pt x="272242" y="1615003"/>
                    </a:lnTo>
                    <a:lnTo>
                      <a:pt x="872561" y="666216"/>
                    </a:lnTo>
                    <a:lnTo>
                      <a:pt x="872561" y="219906"/>
                    </a:lnTo>
                    <a:cubicBezTo>
                      <a:pt x="872561" y="98674"/>
                      <a:pt x="970839" y="396"/>
                      <a:pt x="1092071" y="396"/>
                    </a:cubicBezTo>
                    <a:lnTo>
                      <a:pt x="1293841" y="396"/>
                    </a:lnTo>
                    <a:lnTo>
                      <a:pt x="1294092" y="0"/>
                    </a:lnTo>
                    <a:lnTo>
                      <a:pt x="1294343" y="396"/>
                    </a:lnTo>
                    <a:lnTo>
                      <a:pt x="1470231" y="396"/>
                    </a:lnTo>
                    <a:cubicBezTo>
                      <a:pt x="1591463" y="396"/>
                      <a:pt x="1689741" y="98674"/>
                      <a:pt x="1689741" y="219906"/>
                    </a:cubicBezTo>
                    <a:lnTo>
                      <a:pt x="1689741" y="625313"/>
                    </a:lnTo>
                    <a:close/>
                    <a:moveTo>
                      <a:pt x="2708011" y="2399368"/>
                    </a:moveTo>
                    <a:cubicBezTo>
                      <a:pt x="2440740" y="2877288"/>
                      <a:pt x="1950128" y="3187847"/>
                      <a:pt x="1403807" y="3224932"/>
                    </a:cubicBezTo>
                    <a:cubicBezTo>
                      <a:pt x="857486" y="3262017"/>
                      <a:pt x="329406" y="3020609"/>
                      <a:pt x="0" y="2583191"/>
                    </a:cubicBezTo>
                    <a:lnTo>
                      <a:pt x="143153" y="2475389"/>
                    </a:lnTo>
                    <a:cubicBezTo>
                      <a:pt x="436120" y="2864419"/>
                      <a:pt x="905784" y="3079123"/>
                      <a:pt x="1391671" y="3046140"/>
                    </a:cubicBezTo>
                    <a:cubicBezTo>
                      <a:pt x="1877558" y="3013157"/>
                      <a:pt x="2313899" y="2736952"/>
                      <a:pt x="2551604" y="2311899"/>
                    </a:cubicBezTo>
                    <a:close/>
                  </a:path>
                </a:pathLst>
              </a:cu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8" name="Oval 7">
                <a:extLst>
                  <a:ext uri="{FF2B5EF4-FFF2-40B4-BE49-F238E27FC236}">
                    <a16:creationId xmlns:a16="http://schemas.microsoft.com/office/drawing/2014/main" id="{886EB958-A421-F686-53E0-EBCFCE58F7B1}"/>
                  </a:ext>
                </a:extLst>
              </p:cNvPr>
              <p:cNvSpPr/>
              <p:nvPr/>
            </p:nvSpPr>
            <p:spPr>
              <a:xfrm>
                <a:off x="7155197" y="4813997"/>
                <a:ext cx="281290" cy="281290"/>
              </a:xfrm>
              <a:custGeom>
                <a:avLst/>
                <a:gdLst/>
                <a:ahLst/>
                <a:cxnLst/>
                <a:rect l="l" t="t" r="r" b="b"/>
                <a:pathLst>
                  <a:path w="3240000" h="3240000">
                    <a:moveTo>
                      <a:pt x="1415334" y="1947658"/>
                    </a:moveTo>
                    <a:lnTo>
                      <a:pt x="838053" y="2871852"/>
                    </a:lnTo>
                    <a:cubicBezTo>
                      <a:pt x="1312591" y="3168264"/>
                      <a:pt x="1913932" y="3170879"/>
                      <a:pt x="2391030" y="2878606"/>
                    </a:cubicBezTo>
                    <a:lnTo>
                      <a:pt x="1821709" y="1949263"/>
                    </a:lnTo>
                    <a:cubicBezTo>
                      <a:pt x="1763478" y="1986502"/>
                      <a:pt x="1694174" y="2007350"/>
                      <a:pt x="1620000" y="2007350"/>
                    </a:cubicBezTo>
                    <a:cubicBezTo>
                      <a:pt x="1544621" y="2007350"/>
                      <a:pt x="1474270" y="1985818"/>
                      <a:pt x="1415334" y="1947658"/>
                    </a:cubicBezTo>
                    <a:close/>
                    <a:moveTo>
                      <a:pt x="1620001" y="1350973"/>
                    </a:moveTo>
                    <a:cubicBezTo>
                      <a:pt x="1471421" y="1350973"/>
                      <a:pt x="1350973" y="1471421"/>
                      <a:pt x="1350973" y="1620001"/>
                    </a:cubicBezTo>
                    <a:cubicBezTo>
                      <a:pt x="1350973" y="1768581"/>
                      <a:pt x="1471421" y="1889029"/>
                      <a:pt x="1620001" y="1889029"/>
                    </a:cubicBezTo>
                    <a:cubicBezTo>
                      <a:pt x="1768581" y="1889029"/>
                      <a:pt x="1889029" y="1768581"/>
                      <a:pt x="1889029" y="1620001"/>
                    </a:cubicBezTo>
                    <a:cubicBezTo>
                      <a:pt x="1889029" y="1471421"/>
                      <a:pt x="1768581" y="1350973"/>
                      <a:pt x="1620001" y="1350973"/>
                    </a:cubicBezTo>
                    <a:close/>
                    <a:moveTo>
                      <a:pt x="2324470" y="322965"/>
                    </a:moveTo>
                    <a:lnTo>
                      <a:pt x="1804044" y="1281148"/>
                    </a:lnTo>
                    <a:cubicBezTo>
                      <a:pt x="1925507" y="1345192"/>
                      <a:pt x="2007350" y="1473038"/>
                      <a:pt x="2007350" y="1620000"/>
                    </a:cubicBezTo>
                    <a:lnTo>
                      <a:pt x="2005998" y="1633413"/>
                    </a:lnTo>
                    <a:lnTo>
                      <a:pt x="3095109" y="1671260"/>
                    </a:lnTo>
                    <a:cubicBezTo>
                      <a:pt x="3114541" y="1112092"/>
                      <a:pt x="2816135" y="590008"/>
                      <a:pt x="2324470" y="322965"/>
                    </a:cubicBezTo>
                    <a:close/>
                    <a:moveTo>
                      <a:pt x="926838" y="316888"/>
                    </a:moveTo>
                    <a:cubicBezTo>
                      <a:pt x="432869" y="579644"/>
                      <a:pt x="129933" y="1099113"/>
                      <a:pt x="144500" y="1658429"/>
                    </a:cubicBezTo>
                    <a:lnTo>
                      <a:pt x="1233664" y="1630062"/>
                    </a:lnTo>
                    <a:cubicBezTo>
                      <a:pt x="1232693" y="1626734"/>
                      <a:pt x="1232650" y="1623372"/>
                      <a:pt x="1232650" y="1620000"/>
                    </a:cubicBezTo>
                    <a:cubicBezTo>
                      <a:pt x="1232650" y="1471836"/>
                      <a:pt x="1315838" y="1343102"/>
                      <a:pt x="1438904" y="1279548"/>
                    </a:cubicBezTo>
                    <a:close/>
                    <a:moveTo>
                      <a:pt x="1620000" y="0"/>
                    </a:moveTo>
                    <a:cubicBezTo>
                      <a:pt x="2514701" y="0"/>
                      <a:pt x="3240000" y="725299"/>
                      <a:pt x="3240000" y="1620000"/>
                    </a:cubicBezTo>
                    <a:cubicBezTo>
                      <a:pt x="3240000" y="2514701"/>
                      <a:pt x="2514701" y="3240000"/>
                      <a:pt x="1620000" y="3240000"/>
                    </a:cubicBezTo>
                    <a:cubicBezTo>
                      <a:pt x="725299" y="3240000"/>
                      <a:pt x="0" y="2514701"/>
                      <a:pt x="0" y="1620000"/>
                    </a:cubicBezTo>
                    <a:cubicBezTo>
                      <a:pt x="0" y="725299"/>
                      <a:pt x="725299" y="0"/>
                      <a:pt x="1620000" y="0"/>
                    </a:cubicBezTo>
                    <a:close/>
                  </a:path>
                </a:pathLst>
              </a:cu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9" name="Round Same Side Corner Rectangle 11">
                <a:extLst>
                  <a:ext uri="{FF2B5EF4-FFF2-40B4-BE49-F238E27FC236}">
                    <a16:creationId xmlns:a16="http://schemas.microsoft.com/office/drawing/2014/main" id="{982339B1-109A-4978-DF57-D13E23B693E9}"/>
                  </a:ext>
                </a:extLst>
              </p:cNvPr>
              <p:cNvSpPr>
                <a:spLocks noChangeAspect="1"/>
              </p:cNvSpPr>
              <p:nvPr/>
            </p:nvSpPr>
            <p:spPr>
              <a:xfrm rot="9900000">
                <a:off x="4551227" y="2390895"/>
                <a:ext cx="308325" cy="261863"/>
              </a:xfrm>
              <a:custGeom>
                <a:avLst/>
                <a:gdLst/>
                <a:ahLst/>
                <a:cxnLst/>
                <a:rect l="l" t="t" r="r" b="b"/>
                <a:pathLst>
                  <a:path w="2911009" h="2472345">
                    <a:moveTo>
                      <a:pt x="2219598" y="1335309"/>
                    </a:moveTo>
                    <a:lnTo>
                      <a:pt x="2219598" y="1222573"/>
                    </a:lnTo>
                    <a:cubicBezTo>
                      <a:pt x="2219598" y="1176944"/>
                      <a:pt x="2241926" y="1136530"/>
                      <a:pt x="2277694" y="1113650"/>
                    </a:cubicBezTo>
                    <a:lnTo>
                      <a:pt x="2277694" y="137786"/>
                    </a:lnTo>
                    <a:cubicBezTo>
                      <a:pt x="2277694" y="61689"/>
                      <a:pt x="2339383" y="0"/>
                      <a:pt x="2415480" y="0"/>
                    </a:cubicBezTo>
                    <a:lnTo>
                      <a:pt x="2545196" y="0"/>
                    </a:lnTo>
                    <a:cubicBezTo>
                      <a:pt x="2621293" y="0"/>
                      <a:pt x="2682982" y="61689"/>
                      <a:pt x="2682982" y="137786"/>
                    </a:cubicBezTo>
                    <a:lnTo>
                      <a:pt x="2682982" y="1099067"/>
                    </a:lnTo>
                    <a:cubicBezTo>
                      <a:pt x="2730197" y="1120049"/>
                      <a:pt x="2762708" y="1167515"/>
                      <a:pt x="2762708" y="1222573"/>
                    </a:cubicBezTo>
                    <a:lnTo>
                      <a:pt x="2762708" y="1480834"/>
                    </a:lnTo>
                    <a:close/>
                    <a:moveTo>
                      <a:pt x="241900" y="1676361"/>
                    </a:moveTo>
                    <a:cubicBezTo>
                      <a:pt x="69371" y="1631107"/>
                      <a:pt x="-34146" y="1454930"/>
                      <a:pt x="10296" y="1282189"/>
                    </a:cubicBezTo>
                    <a:cubicBezTo>
                      <a:pt x="54739" y="1109449"/>
                      <a:pt x="230428" y="1005105"/>
                      <a:pt x="403375" y="1048736"/>
                    </a:cubicBezTo>
                    <a:cubicBezTo>
                      <a:pt x="349550" y="1257945"/>
                      <a:pt x="295726" y="1467153"/>
                      <a:pt x="241900" y="1676361"/>
                    </a:cubicBezTo>
                    <a:close/>
                    <a:moveTo>
                      <a:pt x="2578947" y="2467929"/>
                    </a:moveTo>
                    <a:lnTo>
                      <a:pt x="1957545" y="2301425"/>
                    </a:lnTo>
                    <a:lnTo>
                      <a:pt x="2194209" y="1418183"/>
                    </a:lnTo>
                    <a:lnTo>
                      <a:pt x="2815611" y="1584687"/>
                    </a:lnTo>
                    <a:cubicBezTo>
                      <a:pt x="2884250" y="1603079"/>
                      <a:pt x="2924985" y="1673632"/>
                      <a:pt x="2906593" y="1742272"/>
                    </a:cubicBezTo>
                    <a:lnTo>
                      <a:pt x="2736532" y="2376947"/>
                    </a:lnTo>
                    <a:cubicBezTo>
                      <a:pt x="2718140" y="2445587"/>
                      <a:pt x="2647586" y="2486321"/>
                      <a:pt x="2578947" y="2467929"/>
                    </a:cubicBezTo>
                    <a:close/>
                    <a:moveTo>
                      <a:pt x="610249" y="2287120"/>
                    </a:moveTo>
                    <a:lnTo>
                      <a:pt x="1020264" y="756923"/>
                    </a:lnTo>
                    <a:lnTo>
                      <a:pt x="2107356" y="1398691"/>
                    </a:lnTo>
                    <a:lnTo>
                      <a:pt x="1872582" y="2274879"/>
                    </a:lnTo>
                    <a:close/>
                    <a:moveTo>
                      <a:pt x="426016" y="2349577"/>
                    </a:moveTo>
                    <a:lnTo>
                      <a:pt x="243978" y="2300800"/>
                    </a:lnTo>
                    <a:cubicBezTo>
                      <a:pt x="205115" y="2290387"/>
                      <a:pt x="182051" y="2250439"/>
                      <a:pt x="192464" y="2211576"/>
                    </a:cubicBezTo>
                    <a:lnTo>
                      <a:pt x="620679" y="613455"/>
                    </a:lnTo>
                    <a:cubicBezTo>
                      <a:pt x="631093" y="574592"/>
                      <a:pt x="671040" y="551528"/>
                      <a:pt x="709903" y="561941"/>
                    </a:cubicBezTo>
                    <a:lnTo>
                      <a:pt x="891942" y="610718"/>
                    </a:lnTo>
                    <a:cubicBezTo>
                      <a:pt x="930805" y="621132"/>
                      <a:pt x="953869" y="661079"/>
                      <a:pt x="943455" y="699942"/>
                    </a:cubicBezTo>
                    <a:lnTo>
                      <a:pt x="515240" y="2298064"/>
                    </a:lnTo>
                    <a:cubicBezTo>
                      <a:pt x="504827" y="2336927"/>
                      <a:pt x="464879" y="2359990"/>
                      <a:pt x="426016" y="2349577"/>
                    </a:cubicBezTo>
                    <a:close/>
                  </a:path>
                </a:pathLst>
              </a:cu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0" name="Rounded Rectangle 27">
                <a:extLst>
                  <a:ext uri="{FF2B5EF4-FFF2-40B4-BE49-F238E27FC236}">
                    <a16:creationId xmlns:a16="http://schemas.microsoft.com/office/drawing/2014/main" id="{5AD0B6E7-DFF5-97AB-CB3E-45E79CD5A16C}"/>
                  </a:ext>
                </a:extLst>
              </p:cNvPr>
              <p:cNvSpPr/>
              <p:nvPr/>
            </p:nvSpPr>
            <p:spPr>
              <a:xfrm>
                <a:off x="5779604" y="1841599"/>
                <a:ext cx="269704" cy="207169"/>
              </a:xfrm>
              <a:custGeom>
                <a:avLst/>
                <a:gdLst/>
                <a:ahLst/>
                <a:cxnLst/>
                <a:rect l="l" t="t" r="r" b="b"/>
                <a:pathLst>
                  <a:path w="3186824" h="2447912">
                    <a:moveTo>
                      <a:pt x="1917737" y="1021643"/>
                    </a:moveTo>
                    <a:cubicBezTo>
                      <a:pt x="2188548" y="1021643"/>
                      <a:pt x="2408083" y="1241178"/>
                      <a:pt x="2408083" y="1511989"/>
                    </a:cubicBezTo>
                    <a:cubicBezTo>
                      <a:pt x="2408083" y="1782800"/>
                      <a:pt x="2188548" y="2002335"/>
                      <a:pt x="1917737" y="2002335"/>
                    </a:cubicBezTo>
                    <a:cubicBezTo>
                      <a:pt x="1646926" y="2002335"/>
                      <a:pt x="1427391" y="1782800"/>
                      <a:pt x="1427391" y="1511989"/>
                    </a:cubicBezTo>
                    <a:cubicBezTo>
                      <a:pt x="1427391" y="1241178"/>
                      <a:pt x="1646926" y="1021643"/>
                      <a:pt x="1917737" y="1021643"/>
                    </a:cubicBezTo>
                    <a:close/>
                    <a:moveTo>
                      <a:pt x="1917737" y="827913"/>
                    </a:moveTo>
                    <a:cubicBezTo>
                      <a:pt x="1539932" y="827913"/>
                      <a:pt x="1233661" y="1134184"/>
                      <a:pt x="1233661" y="1511989"/>
                    </a:cubicBezTo>
                    <a:cubicBezTo>
                      <a:pt x="1233661" y="1889794"/>
                      <a:pt x="1539932" y="2196065"/>
                      <a:pt x="1917737" y="2196065"/>
                    </a:cubicBezTo>
                    <a:cubicBezTo>
                      <a:pt x="2295542" y="2196065"/>
                      <a:pt x="2601813" y="1889794"/>
                      <a:pt x="2601813" y="1511989"/>
                    </a:cubicBezTo>
                    <a:cubicBezTo>
                      <a:pt x="2601813" y="1134184"/>
                      <a:pt x="2295542" y="827913"/>
                      <a:pt x="1917737" y="827913"/>
                    </a:cubicBezTo>
                    <a:close/>
                    <a:moveTo>
                      <a:pt x="1112286" y="675885"/>
                    </a:moveTo>
                    <a:lnTo>
                      <a:pt x="1112286" y="830188"/>
                    </a:lnTo>
                    <a:lnTo>
                      <a:pt x="1328310" y="830188"/>
                    </a:lnTo>
                    <a:lnTo>
                      <a:pt x="1328310" y="675885"/>
                    </a:lnTo>
                    <a:close/>
                    <a:moveTo>
                      <a:pt x="2586084" y="626422"/>
                    </a:moveTo>
                    <a:lnTo>
                      <a:pt x="2586084" y="830188"/>
                    </a:lnTo>
                    <a:lnTo>
                      <a:pt x="3001340" y="830188"/>
                    </a:lnTo>
                    <a:lnTo>
                      <a:pt x="3001340" y="626422"/>
                    </a:lnTo>
                    <a:close/>
                    <a:moveTo>
                      <a:pt x="1593701" y="108218"/>
                    </a:moveTo>
                    <a:lnTo>
                      <a:pt x="1593701" y="432905"/>
                    </a:lnTo>
                    <a:lnTo>
                      <a:pt x="2241773" y="432905"/>
                    </a:lnTo>
                    <a:lnTo>
                      <a:pt x="2241773" y="108218"/>
                    </a:lnTo>
                    <a:close/>
                    <a:moveTo>
                      <a:pt x="1452512" y="0"/>
                    </a:moveTo>
                    <a:lnTo>
                      <a:pt x="2382963" y="0"/>
                    </a:lnTo>
                    <a:cubicBezTo>
                      <a:pt x="2433311" y="0"/>
                      <a:pt x="2474127" y="40816"/>
                      <a:pt x="2474127" y="91164"/>
                    </a:cubicBezTo>
                    <a:lnTo>
                      <a:pt x="2474127" y="432905"/>
                    </a:lnTo>
                    <a:lnTo>
                      <a:pt x="2933014" y="432905"/>
                    </a:lnTo>
                    <a:cubicBezTo>
                      <a:pt x="3073189" y="432905"/>
                      <a:pt x="3186824" y="546540"/>
                      <a:pt x="3186824" y="686715"/>
                    </a:cubicBezTo>
                    <a:lnTo>
                      <a:pt x="3186824" y="2194102"/>
                    </a:lnTo>
                    <a:cubicBezTo>
                      <a:pt x="3186824" y="2334277"/>
                      <a:pt x="3073189" y="2447912"/>
                      <a:pt x="2933014" y="2447912"/>
                    </a:cubicBezTo>
                    <a:lnTo>
                      <a:pt x="253810" y="2447912"/>
                    </a:lnTo>
                    <a:cubicBezTo>
                      <a:pt x="113635" y="2447912"/>
                      <a:pt x="0" y="2334277"/>
                      <a:pt x="0" y="2194102"/>
                    </a:cubicBezTo>
                    <a:lnTo>
                      <a:pt x="0" y="686715"/>
                    </a:lnTo>
                    <a:cubicBezTo>
                      <a:pt x="0" y="546540"/>
                      <a:pt x="113635" y="432905"/>
                      <a:pt x="253810" y="432905"/>
                    </a:cubicBezTo>
                    <a:lnTo>
                      <a:pt x="307082" y="432905"/>
                    </a:lnTo>
                    <a:lnTo>
                      <a:pt x="307082" y="313169"/>
                    </a:lnTo>
                    <a:cubicBezTo>
                      <a:pt x="307082" y="287995"/>
                      <a:pt x="327490" y="267587"/>
                      <a:pt x="352664" y="267587"/>
                    </a:cubicBezTo>
                    <a:lnTo>
                      <a:pt x="817888" y="267587"/>
                    </a:lnTo>
                    <a:cubicBezTo>
                      <a:pt x="843062" y="267587"/>
                      <a:pt x="863470" y="287995"/>
                      <a:pt x="863470" y="313169"/>
                    </a:cubicBezTo>
                    <a:lnTo>
                      <a:pt x="863470" y="432905"/>
                    </a:lnTo>
                    <a:lnTo>
                      <a:pt x="1361348" y="432905"/>
                    </a:lnTo>
                    <a:lnTo>
                      <a:pt x="1361348" y="91164"/>
                    </a:lnTo>
                    <a:cubicBezTo>
                      <a:pt x="1361348" y="40816"/>
                      <a:pt x="1402164" y="0"/>
                      <a:pt x="1452512" y="0"/>
                    </a:cubicBezTo>
                    <a:close/>
                  </a:path>
                </a:pathLst>
              </a:cu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1" name="Donut 24">
                <a:extLst>
                  <a:ext uri="{FF2B5EF4-FFF2-40B4-BE49-F238E27FC236}">
                    <a16:creationId xmlns:a16="http://schemas.microsoft.com/office/drawing/2014/main" id="{4E49C293-D05C-0A7D-FF69-99571B33F948}"/>
                  </a:ext>
                </a:extLst>
              </p:cNvPr>
              <p:cNvSpPr/>
              <p:nvPr/>
            </p:nvSpPr>
            <p:spPr>
              <a:xfrm>
                <a:off x="5907505" y="5201282"/>
                <a:ext cx="307715" cy="310220"/>
              </a:xfrm>
              <a:custGeom>
                <a:avLst/>
                <a:gdLst/>
                <a:ahLst/>
                <a:cxnLst/>
                <a:rect l="l" t="t" r="r" b="b"/>
                <a:pathLst>
                  <a:path w="3208412" h="3234532">
                    <a:moveTo>
                      <a:pt x="1561445" y="1065858"/>
                    </a:moveTo>
                    <a:cubicBezTo>
                      <a:pt x="1654998" y="1065858"/>
                      <a:pt x="1743610" y="1087015"/>
                      <a:pt x="1821879" y="1126644"/>
                    </a:cubicBezTo>
                    <a:lnTo>
                      <a:pt x="1611352" y="1337172"/>
                    </a:lnTo>
                    <a:cubicBezTo>
                      <a:pt x="1595200" y="1333388"/>
                      <a:pt x="1578468" y="1332141"/>
                      <a:pt x="1561445" y="1332141"/>
                    </a:cubicBezTo>
                    <a:cubicBezTo>
                      <a:pt x="1373145" y="1332141"/>
                      <a:pt x="1220499" y="1484787"/>
                      <a:pt x="1220499" y="1673087"/>
                    </a:cubicBezTo>
                    <a:cubicBezTo>
                      <a:pt x="1220499" y="1861387"/>
                      <a:pt x="1373145" y="2014033"/>
                      <a:pt x="1561445" y="2014033"/>
                    </a:cubicBezTo>
                    <a:cubicBezTo>
                      <a:pt x="1749745" y="2014033"/>
                      <a:pt x="1902391" y="1861387"/>
                      <a:pt x="1902391" y="1673087"/>
                    </a:cubicBezTo>
                    <a:cubicBezTo>
                      <a:pt x="1902391" y="1643675"/>
                      <a:pt x="1898667" y="1615133"/>
                      <a:pt x="1890450" y="1588219"/>
                    </a:cubicBezTo>
                    <a:lnTo>
                      <a:pt x="2093156" y="1385512"/>
                    </a:lnTo>
                    <a:cubicBezTo>
                      <a:pt x="2142229" y="1470075"/>
                      <a:pt x="2168674" y="1568493"/>
                      <a:pt x="2168674" y="1673087"/>
                    </a:cubicBezTo>
                    <a:cubicBezTo>
                      <a:pt x="2168674" y="2008450"/>
                      <a:pt x="1896808" y="2280316"/>
                      <a:pt x="1561445" y="2280316"/>
                    </a:cubicBezTo>
                    <a:cubicBezTo>
                      <a:pt x="1226082" y="2280316"/>
                      <a:pt x="954217" y="2008450"/>
                      <a:pt x="954217" y="1673087"/>
                    </a:cubicBezTo>
                    <a:cubicBezTo>
                      <a:pt x="954217" y="1337724"/>
                      <a:pt x="1226082" y="1065858"/>
                      <a:pt x="1561445" y="1065858"/>
                    </a:cubicBezTo>
                    <a:close/>
                    <a:moveTo>
                      <a:pt x="1561445" y="580076"/>
                    </a:moveTo>
                    <a:cubicBezTo>
                      <a:pt x="1790175" y="580076"/>
                      <a:pt x="2002494" y="650333"/>
                      <a:pt x="2177834" y="770690"/>
                    </a:cubicBezTo>
                    <a:lnTo>
                      <a:pt x="1968030" y="980494"/>
                    </a:lnTo>
                    <a:cubicBezTo>
                      <a:pt x="1849962" y="907198"/>
                      <a:pt x="1710422" y="866794"/>
                      <a:pt x="1561445" y="866794"/>
                    </a:cubicBezTo>
                    <a:cubicBezTo>
                      <a:pt x="1116142" y="866794"/>
                      <a:pt x="755153" y="1227784"/>
                      <a:pt x="755153" y="1673087"/>
                    </a:cubicBezTo>
                    <a:cubicBezTo>
                      <a:pt x="755153" y="2118390"/>
                      <a:pt x="1116142" y="2479380"/>
                      <a:pt x="1561445" y="2479380"/>
                    </a:cubicBezTo>
                    <a:cubicBezTo>
                      <a:pt x="2006748" y="2479380"/>
                      <a:pt x="2367738" y="2118390"/>
                      <a:pt x="2367738" y="1673087"/>
                    </a:cubicBezTo>
                    <a:cubicBezTo>
                      <a:pt x="2367738" y="1513043"/>
                      <a:pt x="2321108" y="1363890"/>
                      <a:pt x="2239307" y="1239362"/>
                    </a:cubicBezTo>
                    <a:lnTo>
                      <a:pt x="2445928" y="1032741"/>
                    </a:lnTo>
                    <a:cubicBezTo>
                      <a:pt x="2577451" y="1212149"/>
                      <a:pt x="2654457" y="1433625"/>
                      <a:pt x="2654457" y="1673087"/>
                    </a:cubicBezTo>
                    <a:cubicBezTo>
                      <a:pt x="2654457" y="2276741"/>
                      <a:pt x="2165099" y="2766099"/>
                      <a:pt x="1561445" y="2766099"/>
                    </a:cubicBezTo>
                    <a:cubicBezTo>
                      <a:pt x="957792" y="2766099"/>
                      <a:pt x="468434" y="2276741"/>
                      <a:pt x="468434" y="1673087"/>
                    </a:cubicBezTo>
                    <a:cubicBezTo>
                      <a:pt x="468434" y="1069433"/>
                      <a:pt x="957792" y="580076"/>
                      <a:pt x="1561445" y="580076"/>
                    </a:cubicBezTo>
                    <a:close/>
                    <a:moveTo>
                      <a:pt x="1561445" y="111642"/>
                    </a:moveTo>
                    <a:cubicBezTo>
                      <a:pt x="1890473" y="111642"/>
                      <a:pt x="2195731" y="213411"/>
                      <a:pt x="2447076" y="387744"/>
                    </a:cubicBezTo>
                    <a:lnTo>
                      <a:pt x="2453780" y="494744"/>
                    </a:lnTo>
                    <a:lnTo>
                      <a:pt x="2309436" y="639088"/>
                    </a:lnTo>
                    <a:cubicBezTo>
                      <a:pt x="2099826" y="485554"/>
                      <a:pt x="1841132" y="395669"/>
                      <a:pt x="1561445" y="395669"/>
                    </a:cubicBezTo>
                    <a:cubicBezTo>
                      <a:pt x="855947" y="395669"/>
                      <a:pt x="284027" y="967589"/>
                      <a:pt x="284027" y="1673087"/>
                    </a:cubicBezTo>
                    <a:cubicBezTo>
                      <a:pt x="284027" y="2378585"/>
                      <a:pt x="855947" y="2950505"/>
                      <a:pt x="1561445" y="2950505"/>
                    </a:cubicBezTo>
                    <a:cubicBezTo>
                      <a:pt x="2266943" y="2950505"/>
                      <a:pt x="2838863" y="2378585"/>
                      <a:pt x="2838863" y="1673087"/>
                    </a:cubicBezTo>
                    <a:cubicBezTo>
                      <a:pt x="2838863" y="1382650"/>
                      <a:pt x="2741936" y="1114852"/>
                      <a:pt x="2577529" y="901139"/>
                    </a:cubicBezTo>
                    <a:lnTo>
                      <a:pt x="2706681" y="771988"/>
                    </a:lnTo>
                    <a:lnTo>
                      <a:pt x="2841540" y="780437"/>
                    </a:lnTo>
                    <a:cubicBezTo>
                      <a:pt x="3019168" y="1032973"/>
                      <a:pt x="3122890" y="1340917"/>
                      <a:pt x="3122890" y="1673087"/>
                    </a:cubicBezTo>
                    <a:cubicBezTo>
                      <a:pt x="3122890" y="2535449"/>
                      <a:pt x="2423807" y="3234532"/>
                      <a:pt x="1561445" y="3234532"/>
                    </a:cubicBezTo>
                    <a:cubicBezTo>
                      <a:pt x="699083" y="3234532"/>
                      <a:pt x="0" y="2535449"/>
                      <a:pt x="0" y="1673087"/>
                    </a:cubicBezTo>
                    <a:cubicBezTo>
                      <a:pt x="0" y="810725"/>
                      <a:pt x="699083" y="111642"/>
                      <a:pt x="1561445" y="111642"/>
                    </a:cubicBezTo>
                    <a:close/>
                    <a:moveTo>
                      <a:pt x="2909110" y="0"/>
                    </a:moveTo>
                    <a:lnTo>
                      <a:pt x="2926757" y="281655"/>
                    </a:lnTo>
                    <a:lnTo>
                      <a:pt x="3208412" y="299301"/>
                    </a:lnTo>
                    <a:lnTo>
                      <a:pt x="2863230" y="644483"/>
                    </a:lnTo>
                    <a:lnTo>
                      <a:pt x="2685547" y="633351"/>
                    </a:lnTo>
                    <a:lnTo>
                      <a:pt x="1718098" y="1600799"/>
                    </a:lnTo>
                    <a:cubicBezTo>
                      <a:pt x="1729236" y="1622491"/>
                      <a:pt x="1734939" y="1647123"/>
                      <a:pt x="1734939" y="1673087"/>
                    </a:cubicBezTo>
                    <a:cubicBezTo>
                      <a:pt x="1734939" y="1768905"/>
                      <a:pt x="1657263" y="1846581"/>
                      <a:pt x="1561445" y="1846581"/>
                    </a:cubicBezTo>
                    <a:cubicBezTo>
                      <a:pt x="1465627" y="1846581"/>
                      <a:pt x="1387951" y="1768905"/>
                      <a:pt x="1387951" y="1673087"/>
                    </a:cubicBezTo>
                    <a:cubicBezTo>
                      <a:pt x="1387951" y="1577269"/>
                      <a:pt x="1465627" y="1499593"/>
                      <a:pt x="1561445" y="1499593"/>
                    </a:cubicBezTo>
                    <a:lnTo>
                      <a:pt x="1591006" y="1505561"/>
                    </a:lnTo>
                    <a:lnTo>
                      <a:pt x="2574981" y="521587"/>
                    </a:lnTo>
                    <a:lnTo>
                      <a:pt x="2563928" y="345182"/>
                    </a:lnTo>
                    <a:close/>
                  </a:path>
                </a:pathLst>
              </a:custGeom>
              <a:solidFill>
                <a:sysClr val="window" lastClr="FFFFFF"/>
              </a:solidFill>
              <a:ln w="12700" cap="flat" cmpd="sng" algn="ctr">
                <a:noFill/>
                <a:prstDash val="solid"/>
                <a:miter lim="800000"/>
              </a:ln>
              <a:effectLst/>
            </p:spPr>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32" name="Oval 21">
                <a:extLst>
                  <a:ext uri="{FF2B5EF4-FFF2-40B4-BE49-F238E27FC236}">
                    <a16:creationId xmlns:a16="http://schemas.microsoft.com/office/drawing/2014/main" id="{2A9C600E-86D6-7333-C0BF-193E081B8C62}"/>
                  </a:ext>
                </a:extLst>
              </p:cNvPr>
              <p:cNvSpPr>
                <a:spLocks noChangeAspect="1"/>
              </p:cNvSpPr>
              <p:nvPr/>
            </p:nvSpPr>
            <p:spPr>
              <a:xfrm>
                <a:off x="4028674" y="3647102"/>
                <a:ext cx="297351" cy="299833"/>
              </a:xfrm>
              <a:custGeom>
                <a:avLst/>
                <a:gdLst/>
                <a:ahLst/>
                <a:cxnLst/>
                <a:rect l="l" t="t" r="r" b="b"/>
                <a:pathLst>
                  <a:path w="165214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652142" y="394531"/>
                    </a:moveTo>
                    <a:lnTo>
                      <a:pt x="1649662" y="403784"/>
                    </a:lnTo>
                    <a:lnTo>
                      <a:pt x="1647140" y="399895"/>
                    </a:lnTo>
                    <a:close/>
                    <a:moveTo>
                      <a:pt x="1158157" y="65026"/>
                    </a:moveTo>
                    <a:lnTo>
                      <a:pt x="1154679" y="271718"/>
                    </a:lnTo>
                    <a:lnTo>
                      <a:pt x="1148331" y="270017"/>
                    </a:lnTo>
                    <a:cubicBezTo>
                      <a:pt x="1200055" y="299127"/>
                      <a:pt x="1246804" y="334821"/>
                      <a:pt x="1286346" y="377149"/>
                    </a:cubicBez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1011291" y="1467215"/>
                    </a:lnTo>
                    <a:cubicBezTo>
                      <a:pt x="951500" y="1486565"/>
                      <a:pt x="888271" y="1495869"/>
                      <a:pt x="823805" y="1495510"/>
                    </a:cubicBezTo>
                    <a:lnTo>
                      <a:pt x="729193" y="1665940"/>
                    </a:lnTo>
                    <a:lnTo>
                      <a:pt x="486511" y="1600914"/>
                    </a:lnTo>
                    <a:lnTo>
                      <a:pt x="489790" y="1406012"/>
                    </a:lnTo>
                    <a:cubicBezTo>
                      <a:pt x="438364" y="1376702"/>
                      <a:pt x="391917" y="1340859"/>
                      <a:pt x="352658" y="1298452"/>
                    </a:cubicBezTo>
                    <a:lnTo>
                      <a:pt x="355803" y="1305197"/>
                    </a:ln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638348" y="208660"/>
                    </a:lnTo>
                    <a:cubicBezTo>
                      <a:pt x="696840" y="190256"/>
                      <a:pt x="758594" y="181748"/>
                      <a:pt x="821488" y="182440"/>
                    </a:cubicBezTo>
                    <a:lnTo>
                      <a:pt x="815140" y="180739"/>
                    </a:lnTo>
                    <a:lnTo>
                      <a:pt x="915476" y="0"/>
                    </a:lnTo>
                    <a:close/>
                  </a:path>
                </a:pathLst>
              </a:cu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3" name="Rounded Rectangle 7">
                <a:extLst>
                  <a:ext uri="{FF2B5EF4-FFF2-40B4-BE49-F238E27FC236}">
                    <a16:creationId xmlns:a16="http://schemas.microsoft.com/office/drawing/2014/main" id="{3DF79DAC-97BE-ABCE-5DE6-99EE1E3C8D12}"/>
                  </a:ext>
                </a:extLst>
              </p:cNvPr>
              <p:cNvSpPr>
                <a:spLocks noChangeAspect="1"/>
              </p:cNvSpPr>
              <p:nvPr/>
            </p:nvSpPr>
            <p:spPr>
              <a:xfrm>
                <a:off x="7064240" y="2261716"/>
                <a:ext cx="288000" cy="248540"/>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4" name="Rectangle 33">
                <a:extLst>
                  <a:ext uri="{FF2B5EF4-FFF2-40B4-BE49-F238E27FC236}">
                    <a16:creationId xmlns:a16="http://schemas.microsoft.com/office/drawing/2014/main" id="{ACD8D141-4992-206E-E046-8C9196572AAB}"/>
                  </a:ext>
                </a:extLst>
              </p:cNvPr>
              <p:cNvSpPr/>
              <p:nvPr/>
            </p:nvSpPr>
            <p:spPr>
              <a:xfrm>
                <a:off x="3775064" y="887554"/>
                <a:ext cx="4278783" cy="830997"/>
              </a:xfrm>
              <a:prstGeom prst="rect">
                <a:avLst/>
              </a:prstGeom>
            </p:spPr>
            <p:txBody>
              <a:bodyPr wrap="square">
                <a:spAutoFit/>
              </a:bodyPr>
              <a:lstStyle/>
              <a:p>
                <a:pPr indent="457200" algn="ctr">
                  <a:spcBef>
                    <a:spcPts val="1000"/>
                  </a:spcBef>
                </a:pPr>
                <a:r>
                  <a:rPr lang="nl-NL" sz="2400" dirty="0">
                    <a:solidFill>
                      <a:srgbClr val="7030A0"/>
                    </a:solidFill>
                    <a:latin typeface="Arial" panose="020B0604020202020204" pitchFamily="34" charset="0"/>
                    <a:ea typeface="Architecture" panose="020B0500000000000000" pitchFamily="34" charset="0"/>
                    <a:cs typeface="Arial" panose="020B0604020202020204" pitchFamily="34" charset="0"/>
                  </a:rPr>
                  <a:t>Dân giàu, nước mạnh, dân chủ, công bằng, văn minh</a:t>
                </a:r>
                <a:endParaRPr lang="en-US" sz="2400" dirty="0">
                  <a:solidFill>
                    <a:srgbClr val="7030A0"/>
                  </a:solidFill>
                  <a:latin typeface="Arial" panose="020B0604020202020204" pitchFamily="34" charset="0"/>
                  <a:ea typeface="Architecture" panose="020B0500000000000000" pitchFamily="34" charset="0"/>
                  <a:cs typeface="Arial" panose="020B0604020202020204" pitchFamily="34" charset="0"/>
                </a:endParaRPr>
              </a:p>
            </p:txBody>
          </p:sp>
          <p:sp>
            <p:nvSpPr>
              <p:cNvPr id="35" name="Rectangle 34">
                <a:extLst>
                  <a:ext uri="{FF2B5EF4-FFF2-40B4-BE49-F238E27FC236}">
                    <a16:creationId xmlns:a16="http://schemas.microsoft.com/office/drawing/2014/main" id="{9CFFE37D-4FC1-160B-AA96-1735D1ED9D7C}"/>
                  </a:ext>
                </a:extLst>
              </p:cNvPr>
              <p:cNvSpPr/>
              <p:nvPr/>
            </p:nvSpPr>
            <p:spPr>
              <a:xfrm>
                <a:off x="936569" y="1931341"/>
                <a:ext cx="3575018" cy="461665"/>
              </a:xfrm>
              <a:prstGeom prst="rect">
                <a:avLst/>
              </a:prstGeom>
            </p:spPr>
            <p:txBody>
              <a:bodyPr wrap="none">
                <a:spAutoFit/>
              </a:bodyPr>
              <a:lstStyle/>
              <a:p>
                <a:pPr indent="457200">
                  <a:spcBef>
                    <a:spcPts val="1000"/>
                  </a:spcBef>
                </a:pPr>
                <a:r>
                  <a:rPr lang="nl-NL" sz="2400" dirty="0">
                    <a:solidFill>
                      <a:srgbClr val="C00000"/>
                    </a:solidFill>
                    <a:latin typeface="Arial" panose="020B0604020202020204" pitchFamily="34" charset="0"/>
                    <a:ea typeface="Architecture" panose="020B0500000000000000" pitchFamily="34" charset="0"/>
                    <a:cs typeface="Arial" panose="020B0604020202020204" pitchFamily="34" charset="0"/>
                  </a:rPr>
                  <a:t>Do nhân dân làm chủ</a:t>
                </a:r>
                <a:endParaRPr lang="en-US" sz="2400" dirty="0">
                  <a:solidFill>
                    <a:srgbClr val="C00000"/>
                  </a:solidFill>
                  <a:latin typeface="Arial" panose="020B0604020202020204" pitchFamily="34" charset="0"/>
                  <a:ea typeface="Architecture" panose="020B0500000000000000" pitchFamily="34" charset="0"/>
                  <a:cs typeface="Arial" panose="020B0604020202020204" pitchFamily="34" charset="0"/>
                </a:endParaRPr>
              </a:p>
            </p:txBody>
          </p:sp>
          <p:sp>
            <p:nvSpPr>
              <p:cNvPr id="36" name="Rectangle 35">
                <a:extLst>
                  <a:ext uri="{FF2B5EF4-FFF2-40B4-BE49-F238E27FC236}">
                    <a16:creationId xmlns:a16="http://schemas.microsoft.com/office/drawing/2014/main" id="{92A84F85-4104-11DC-A6A0-161F6655C91E}"/>
                  </a:ext>
                </a:extLst>
              </p:cNvPr>
              <p:cNvSpPr/>
              <p:nvPr/>
            </p:nvSpPr>
            <p:spPr>
              <a:xfrm>
                <a:off x="598420" y="2561585"/>
                <a:ext cx="3322934" cy="1938992"/>
              </a:xfrm>
              <a:prstGeom prst="rect">
                <a:avLst/>
              </a:prstGeom>
            </p:spPr>
            <p:txBody>
              <a:bodyPr wrap="square">
                <a:spAutoFit/>
              </a:bodyPr>
              <a:lstStyle/>
              <a:p>
                <a:pPr indent="457200" algn="r"/>
                <a:r>
                  <a:rPr lang="nl-NL" sz="2400" dirty="0">
                    <a:solidFill>
                      <a:srgbClr val="006600"/>
                    </a:solidFill>
                    <a:latin typeface="Arial" panose="020B0604020202020204" pitchFamily="34" charset="0"/>
                    <a:ea typeface="Architecture" panose="020B0500000000000000" pitchFamily="34" charset="0"/>
                    <a:cs typeface="Arial" panose="020B0604020202020204" pitchFamily="34" charset="0"/>
                  </a:rPr>
                  <a:t>Có nền kinh tế phát triển cao dựa trên lực lượng sản xuất hiện đại và quan hệ sản xuất tiến bộ phù hợp</a:t>
                </a:r>
                <a:endParaRPr lang="en-US" sz="2400" dirty="0">
                  <a:solidFill>
                    <a:srgbClr val="006600"/>
                  </a:solidFill>
                  <a:latin typeface="Arial" panose="020B0604020202020204" pitchFamily="34" charset="0"/>
                  <a:ea typeface="Architecture" panose="020B0500000000000000" pitchFamily="34" charset="0"/>
                  <a:cs typeface="Arial" panose="020B0604020202020204" pitchFamily="34" charset="0"/>
                </a:endParaRPr>
              </a:p>
            </p:txBody>
          </p:sp>
          <p:sp>
            <p:nvSpPr>
              <p:cNvPr id="37" name="Rectangle 36">
                <a:extLst>
                  <a:ext uri="{FF2B5EF4-FFF2-40B4-BE49-F238E27FC236}">
                    <a16:creationId xmlns:a16="http://schemas.microsoft.com/office/drawing/2014/main" id="{F98F2B7B-C594-457E-532C-A18383EC209B}"/>
                  </a:ext>
                </a:extLst>
              </p:cNvPr>
              <p:cNvSpPr/>
              <p:nvPr/>
            </p:nvSpPr>
            <p:spPr>
              <a:xfrm>
                <a:off x="-154266" y="4708429"/>
                <a:ext cx="4640774" cy="830997"/>
              </a:xfrm>
              <a:prstGeom prst="rect">
                <a:avLst/>
              </a:prstGeom>
            </p:spPr>
            <p:txBody>
              <a:bodyPr wrap="square">
                <a:spAutoFit/>
              </a:bodyPr>
              <a:lstStyle/>
              <a:p>
                <a:pPr indent="457200" algn="r">
                  <a:spcBef>
                    <a:spcPts val="1000"/>
                  </a:spcBef>
                </a:pPr>
                <a:r>
                  <a:rPr lang="nl-NL" sz="2400" dirty="0">
                    <a:solidFill>
                      <a:srgbClr val="3333CC"/>
                    </a:solidFill>
                    <a:latin typeface="Arial" panose="020B0604020202020204" pitchFamily="34" charset="0"/>
                    <a:ea typeface="Architecture" panose="020B0500000000000000" pitchFamily="34" charset="0"/>
                    <a:cs typeface="Arial" panose="020B0604020202020204" pitchFamily="34" charset="0"/>
                  </a:rPr>
                  <a:t>Có nền văn hóa tiên tiến, đậm đà bản sắc dân tộc</a:t>
                </a:r>
                <a:endParaRPr lang="en-US" sz="2400" dirty="0">
                  <a:solidFill>
                    <a:srgbClr val="3333CC"/>
                  </a:solidFill>
                  <a:latin typeface="Arial" panose="020B0604020202020204" pitchFamily="34" charset="0"/>
                  <a:ea typeface="Architecture" panose="020B0500000000000000" pitchFamily="34" charset="0"/>
                  <a:cs typeface="Arial" panose="020B0604020202020204" pitchFamily="34" charset="0"/>
                </a:endParaRPr>
              </a:p>
            </p:txBody>
          </p:sp>
          <p:sp>
            <p:nvSpPr>
              <p:cNvPr id="38" name="Rectangle 37">
                <a:extLst>
                  <a:ext uri="{FF2B5EF4-FFF2-40B4-BE49-F238E27FC236}">
                    <a16:creationId xmlns:a16="http://schemas.microsoft.com/office/drawing/2014/main" id="{B1718F63-F0AD-D469-1907-CE599E0CD4CD}"/>
                  </a:ext>
                </a:extLst>
              </p:cNvPr>
              <p:cNvSpPr/>
              <p:nvPr/>
            </p:nvSpPr>
            <p:spPr>
              <a:xfrm>
                <a:off x="2980509" y="5612430"/>
                <a:ext cx="6161705" cy="830997"/>
              </a:xfrm>
              <a:prstGeom prst="rect">
                <a:avLst/>
              </a:prstGeom>
            </p:spPr>
            <p:txBody>
              <a:bodyPr wrap="square">
                <a:spAutoFit/>
              </a:bodyPr>
              <a:lstStyle/>
              <a:p>
                <a:pPr algn="ctr">
                  <a:spcBef>
                    <a:spcPts val="1000"/>
                  </a:spcBef>
                </a:pPr>
                <a:r>
                  <a:rPr lang="nl-NL" sz="2400" dirty="0">
                    <a:solidFill>
                      <a:srgbClr val="002060"/>
                    </a:solidFill>
                    <a:latin typeface="Arial" panose="020B0604020202020204" pitchFamily="34" charset="0"/>
                    <a:ea typeface="Architecture" panose="020B0500000000000000" pitchFamily="34" charset="0"/>
                    <a:cs typeface="Arial" panose="020B0604020202020204" pitchFamily="34" charset="0"/>
                  </a:rPr>
                  <a:t>Con người có cuộc sống ấm no, tự do, hạnh phúc, có điều kiện phát triển toàn diện</a:t>
                </a:r>
                <a:endPar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endParaRPr>
              </a:p>
            </p:txBody>
          </p:sp>
          <p:sp>
            <p:nvSpPr>
              <p:cNvPr id="39" name="Rectangle 38">
                <a:extLst>
                  <a:ext uri="{FF2B5EF4-FFF2-40B4-BE49-F238E27FC236}">
                    <a16:creationId xmlns:a16="http://schemas.microsoft.com/office/drawing/2014/main" id="{872CE3BE-CFD2-41B1-8639-146FACAC1E88}"/>
                  </a:ext>
                </a:extLst>
              </p:cNvPr>
              <p:cNvSpPr/>
              <p:nvPr/>
            </p:nvSpPr>
            <p:spPr>
              <a:xfrm>
                <a:off x="7585500" y="4147796"/>
                <a:ext cx="4014104" cy="1569660"/>
              </a:xfrm>
              <a:prstGeom prst="rect">
                <a:avLst/>
              </a:prstGeom>
            </p:spPr>
            <p:txBody>
              <a:bodyPr wrap="square">
                <a:spAutoFit/>
              </a:bodyPr>
              <a:lstStyle/>
              <a:p>
                <a:pPr>
                  <a:spcBef>
                    <a:spcPts val="1000"/>
                  </a:spcBef>
                </a:pPr>
                <a:r>
                  <a:rPr lang="nl-NL" sz="2400" dirty="0">
                    <a:solidFill>
                      <a:srgbClr val="E3421F"/>
                    </a:solidFill>
                    <a:latin typeface="Arial" panose="020B0604020202020204" pitchFamily="34" charset="0"/>
                    <a:ea typeface="Architecture" panose="020B0500000000000000" pitchFamily="34" charset="0"/>
                    <a:cs typeface="Arial" panose="020B0604020202020204" pitchFamily="34" charset="0"/>
                  </a:rPr>
                  <a:t>Các dân tộc trong cộng đồng Việt Nam bình đẳng, đoàn kết, tôn trọng và giúp đỡ nhau cùng phát triển</a:t>
                </a:r>
                <a:endParaRPr lang="en-US" sz="2400" dirty="0">
                  <a:solidFill>
                    <a:srgbClr val="E3421F"/>
                  </a:solidFill>
                  <a:latin typeface="Arial" panose="020B0604020202020204" pitchFamily="34" charset="0"/>
                  <a:ea typeface="Architecture" panose="020B0500000000000000" pitchFamily="34" charset="0"/>
                  <a:cs typeface="Arial" panose="020B0604020202020204" pitchFamily="34" charset="0"/>
                </a:endParaRPr>
              </a:p>
            </p:txBody>
          </p:sp>
          <p:sp>
            <p:nvSpPr>
              <p:cNvPr id="40" name="Rectangle 39">
                <a:extLst>
                  <a:ext uri="{FF2B5EF4-FFF2-40B4-BE49-F238E27FC236}">
                    <a16:creationId xmlns:a16="http://schemas.microsoft.com/office/drawing/2014/main" id="{40F23098-87EA-086A-6499-3CFEFFC932BE}"/>
                  </a:ext>
                </a:extLst>
              </p:cNvPr>
              <p:cNvSpPr/>
              <p:nvPr/>
            </p:nvSpPr>
            <p:spPr>
              <a:xfrm>
                <a:off x="8071494" y="2558815"/>
                <a:ext cx="3899473" cy="1569660"/>
              </a:xfrm>
              <a:prstGeom prst="rect">
                <a:avLst/>
              </a:prstGeom>
            </p:spPr>
            <p:txBody>
              <a:bodyPr wrap="square">
                <a:spAutoFit/>
              </a:bodyPr>
              <a:lstStyle/>
              <a:p>
                <a:pPr>
                  <a:spcBef>
                    <a:spcPts val="1000"/>
                  </a:spcBef>
                </a:pPr>
                <a:r>
                  <a:rPr lang="nl-NL" sz="2400" dirty="0">
                    <a:solidFill>
                      <a:srgbClr val="CC0099"/>
                    </a:solidFill>
                    <a:latin typeface="Arial" panose="020B0604020202020204" pitchFamily="34" charset="0"/>
                    <a:ea typeface="Architecture" panose="020B0500000000000000" pitchFamily="34" charset="0"/>
                    <a:cs typeface="Arial" panose="020B0604020202020204" pitchFamily="34" charset="0"/>
                  </a:rPr>
                  <a:t>Có Nhà nước pháp quyền XHCN của nhân dân, do nhân dân, vì nhân dân do Đảng Cộng sản lãnh đạo</a:t>
                </a:r>
                <a:endParaRPr lang="en-US" sz="2400" dirty="0">
                  <a:solidFill>
                    <a:srgbClr val="CC0099"/>
                  </a:solidFill>
                  <a:latin typeface="Arial" panose="020B0604020202020204" pitchFamily="34" charset="0"/>
                  <a:ea typeface="Architecture" panose="020B0500000000000000" pitchFamily="34" charset="0"/>
                  <a:cs typeface="Arial" panose="020B0604020202020204" pitchFamily="34" charset="0"/>
                </a:endParaRPr>
              </a:p>
            </p:txBody>
          </p:sp>
        </p:grpSp>
        <p:sp>
          <p:nvSpPr>
            <p:cNvPr id="41" name="Rectangle 40">
              <a:extLst>
                <a:ext uri="{FF2B5EF4-FFF2-40B4-BE49-F238E27FC236}">
                  <a16:creationId xmlns:a16="http://schemas.microsoft.com/office/drawing/2014/main" id="{05987091-00E1-C5E1-411A-EC4B60EE80AC}"/>
                </a:ext>
              </a:extLst>
            </p:cNvPr>
            <p:cNvSpPr/>
            <p:nvPr/>
          </p:nvSpPr>
          <p:spPr>
            <a:xfrm>
              <a:off x="7436487" y="1735309"/>
              <a:ext cx="5073890" cy="830997"/>
            </a:xfrm>
            <a:prstGeom prst="rect">
              <a:avLst/>
            </a:prstGeom>
          </p:spPr>
          <p:txBody>
            <a:bodyPr wrap="square">
              <a:spAutoFit/>
            </a:bodyPr>
            <a:lstStyle/>
            <a:p>
              <a:pPr>
                <a:spcBef>
                  <a:spcPts val="1000"/>
                </a:spcBef>
              </a:pPr>
              <a:r>
                <a:rPr lang="nl-NL" sz="2400" dirty="0">
                  <a:solidFill>
                    <a:srgbClr val="996633"/>
                  </a:solidFill>
                  <a:latin typeface="Arial" panose="020B0604020202020204" pitchFamily="34" charset="0"/>
                  <a:ea typeface="Architecture" panose="020B0500000000000000" pitchFamily="34" charset="0"/>
                  <a:cs typeface="Arial" panose="020B0604020202020204" pitchFamily="34" charset="0"/>
                </a:rPr>
                <a:t>Có quan hệ hữu nghị và hợp tác với các nước trên thế giới</a:t>
              </a:r>
              <a:endParaRPr lang="en-US" sz="2400" dirty="0">
                <a:solidFill>
                  <a:srgbClr val="996633"/>
                </a:solidFill>
                <a:latin typeface="Arial" panose="020B0604020202020204" pitchFamily="34" charset="0"/>
                <a:ea typeface="Architecture" panose="020B0500000000000000" pitchFamily="34" charset="0"/>
                <a:cs typeface="Arial" panose="020B0604020202020204" pitchFamily="34" charset="0"/>
              </a:endParaRPr>
            </a:p>
          </p:txBody>
        </p:sp>
      </p:grpSp>
    </p:spTree>
    <p:extLst>
      <p:ext uri="{BB962C8B-B14F-4D97-AF65-F5344CB8AC3E}">
        <p14:creationId xmlns:p14="http://schemas.microsoft.com/office/powerpoint/2010/main" val="6137679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circle(out)">
                                      <p:cBhvr>
                                        <p:cTn id="7" dur="20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1270051"/>
            <a:ext cx="9299569" cy="461665"/>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1.1. Dân giàu, nước mạnh, dân chủ, công bằng, văn minh</a:t>
            </a:r>
          </a:p>
        </p:txBody>
      </p:sp>
      <p:sp>
        <p:nvSpPr>
          <p:cNvPr id="7" name="TextBox 6">
            <a:extLst>
              <a:ext uri="{FF2B5EF4-FFF2-40B4-BE49-F238E27FC236}">
                <a16:creationId xmlns:a16="http://schemas.microsoft.com/office/drawing/2014/main" id="{3D258953-CD66-51A9-9AF3-88DDCB7AF212}"/>
              </a:ext>
            </a:extLst>
          </p:cNvPr>
          <p:cNvSpPr txBox="1"/>
          <p:nvPr/>
        </p:nvSpPr>
        <p:spPr>
          <a:xfrm>
            <a:off x="3630693" y="2536653"/>
            <a:ext cx="7091203" cy="830997"/>
          </a:xfrm>
          <a:prstGeom prst="rect">
            <a:avLst/>
          </a:prstGeom>
          <a:noFill/>
        </p:spPr>
        <p:txBody>
          <a:bodyPr wrap="square">
            <a:spAutoFit/>
          </a:bodyPr>
          <a:lstStyle/>
          <a:p>
            <a:pPr marL="457200" indent="-457200">
              <a:buFont typeface="Wingdings" panose="05000000000000000000" pitchFamily="2" charset="2"/>
              <a:buChar char="q"/>
            </a:pPr>
            <a:r>
              <a:rPr lang="vi-VN" sz="2400" b="1" dirty="0">
                <a:solidFill>
                  <a:srgbClr val="002060"/>
                </a:solidFill>
                <a:ea typeface="Architecture" panose="020B0500000000000000" pitchFamily="34" charset="0"/>
                <a:cs typeface="Architecture" panose="020B0500000000000000" pitchFamily="34" charset="0"/>
              </a:rPr>
              <a:t>Là đặc trưng tổng quát nhất, chi phối các đặc trưng khác</a:t>
            </a:r>
            <a:endParaRPr lang="en-US" sz="2400" b="1" dirty="0">
              <a:solidFill>
                <a:srgbClr val="002060"/>
              </a:solidFill>
              <a:ea typeface="Architecture" panose="020B0500000000000000" pitchFamily="34" charset="0"/>
              <a:cs typeface="Architecture" panose="020B0500000000000000" pitchFamily="34" charset="0"/>
            </a:endParaRPr>
          </a:p>
        </p:txBody>
      </p:sp>
      <p:sp>
        <p:nvSpPr>
          <p:cNvPr id="8" name="TextBox 7">
            <a:extLst>
              <a:ext uri="{FF2B5EF4-FFF2-40B4-BE49-F238E27FC236}">
                <a16:creationId xmlns:a16="http://schemas.microsoft.com/office/drawing/2014/main" id="{5705AFEA-3CFB-938B-AA27-3335EE121D74}"/>
              </a:ext>
            </a:extLst>
          </p:cNvPr>
          <p:cNvSpPr txBox="1"/>
          <p:nvPr/>
        </p:nvSpPr>
        <p:spPr>
          <a:xfrm>
            <a:off x="3630693" y="3689820"/>
            <a:ext cx="6209816" cy="461665"/>
          </a:xfrm>
          <a:prstGeom prst="rect">
            <a:avLst/>
          </a:prstGeom>
          <a:noFill/>
        </p:spPr>
        <p:txBody>
          <a:bodyPr wrap="square">
            <a:spAutoFit/>
          </a:bodyPr>
          <a:lstStyle/>
          <a:p>
            <a:pPr marL="457200" marR="0" lvl="0" indent="-457200" defTabSz="914286"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nl-NL" sz="2400" b="1" i="0" u="none" strike="noStrike" kern="1200" cap="none" spc="0" normalizeH="0" baseline="0" noProof="0" dirty="0">
                <a:ln>
                  <a:noFill/>
                </a:ln>
                <a:solidFill>
                  <a:srgbClr val="002060"/>
                </a:solidFill>
                <a:effectLst/>
                <a:uLnTx/>
                <a:uFillTx/>
                <a:latin typeface="Arial" panose="020B0604020202020204" pitchFamily="34" charset="0"/>
                <a:ea typeface="Architecture" panose="020B0500000000000000" pitchFamily="34" charset="0"/>
                <a:cs typeface="Arial" panose="020B0604020202020204" pitchFamily="34" charset="0"/>
              </a:rPr>
              <a:t>Là những giá trị xã hội tốt đẹp nhất</a:t>
            </a:r>
            <a:endParaRPr kumimoji="0" lang="en-US" sz="2400" b="1" i="0" u="none" strike="noStrike" kern="1200" cap="none" spc="0" normalizeH="0" baseline="0" noProof="0" dirty="0">
              <a:ln>
                <a:noFill/>
              </a:ln>
              <a:solidFill>
                <a:srgbClr val="002060"/>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9" name="TextBox 8">
            <a:extLst>
              <a:ext uri="{FF2B5EF4-FFF2-40B4-BE49-F238E27FC236}">
                <a16:creationId xmlns:a16="http://schemas.microsoft.com/office/drawing/2014/main" id="{B4AE1522-E323-EDEC-5650-0E63152C1B2D}"/>
              </a:ext>
            </a:extLst>
          </p:cNvPr>
          <p:cNvSpPr txBox="1"/>
          <p:nvPr/>
        </p:nvSpPr>
        <p:spPr>
          <a:xfrm>
            <a:off x="3630693" y="4816288"/>
            <a:ext cx="7091203" cy="461665"/>
          </a:xfrm>
          <a:prstGeom prst="rect">
            <a:avLst/>
          </a:prstGeom>
          <a:noFill/>
        </p:spPr>
        <p:txBody>
          <a:bodyPr wrap="square">
            <a:spAutoFit/>
          </a:bodyPr>
          <a:lstStyle/>
          <a:p>
            <a:pPr marL="457200" indent="-457200" algn="just">
              <a:buFont typeface="Wingdings" panose="05000000000000000000" pitchFamily="2" charset="2"/>
              <a:buChar char="q"/>
            </a:pPr>
            <a:r>
              <a:rPr lang="vi-VN" sz="2400" b="1" dirty="0">
                <a:solidFill>
                  <a:srgbClr val="002060"/>
                </a:solidFill>
                <a:ea typeface="Architecture" panose="020B0500000000000000" pitchFamily="34" charset="0"/>
                <a:cs typeface="Architecture" panose="020B0500000000000000" pitchFamily="34" charset="0"/>
              </a:rPr>
              <a:t>Là cái đích của xã hội loài người nói chung</a:t>
            </a:r>
          </a:p>
        </p:txBody>
      </p:sp>
      <p:sp>
        <p:nvSpPr>
          <p:cNvPr id="10" name="Freeform 13312">
            <a:extLst>
              <a:ext uri="{FF2B5EF4-FFF2-40B4-BE49-F238E27FC236}">
                <a16:creationId xmlns:a16="http://schemas.microsoft.com/office/drawing/2014/main" id="{1E6658C4-742D-997F-D693-F9937D6687A6}"/>
              </a:ext>
            </a:extLst>
          </p:cNvPr>
          <p:cNvSpPr/>
          <p:nvPr/>
        </p:nvSpPr>
        <p:spPr>
          <a:xfrm>
            <a:off x="0" y="3847037"/>
            <a:ext cx="3091680" cy="1938501"/>
          </a:xfrm>
          <a:custGeom>
            <a:avLst/>
            <a:gdLst>
              <a:gd name="connsiteX0" fmla="*/ 2514265 w 2896332"/>
              <a:gd name="connsiteY0" fmla="*/ 466772 h 1875813"/>
              <a:gd name="connsiteX1" fmla="*/ 2655476 w 2896332"/>
              <a:gd name="connsiteY1" fmla="*/ 584615 h 1875813"/>
              <a:gd name="connsiteX2" fmla="*/ 2828170 w 2896332"/>
              <a:gd name="connsiteY2" fmla="*/ 1010501 h 1875813"/>
              <a:gd name="connsiteX3" fmla="*/ 2883834 w 2896332"/>
              <a:gd name="connsiteY3" fmla="*/ 1308835 h 1875813"/>
              <a:gd name="connsiteX4" fmla="*/ 2799743 w 2896332"/>
              <a:gd name="connsiteY4" fmla="*/ 1672098 h 1875813"/>
              <a:gd name="connsiteX5" fmla="*/ 2521033 w 2896332"/>
              <a:gd name="connsiteY5" fmla="*/ 1160421 h 1875813"/>
              <a:gd name="connsiteX6" fmla="*/ 2514265 w 2896332"/>
              <a:gd name="connsiteY6" fmla="*/ 466772 h 1875813"/>
              <a:gd name="connsiteX7" fmla="*/ 1898646 w 2896332"/>
              <a:gd name="connsiteY7" fmla="*/ 46 h 1875813"/>
              <a:gd name="connsiteX8" fmla="*/ 1969811 w 2896332"/>
              <a:gd name="connsiteY8" fmla="*/ 83938 h 1875813"/>
              <a:gd name="connsiteX9" fmla="*/ 1970003 w 2896332"/>
              <a:gd name="connsiteY9" fmla="*/ 120627 h 1875813"/>
              <a:gd name="connsiteX10" fmla="*/ 1962950 w 2896332"/>
              <a:gd name="connsiteY10" fmla="*/ 120627 h 1875813"/>
              <a:gd name="connsiteX11" fmla="*/ 1906617 w 2896332"/>
              <a:gd name="connsiteY11" fmla="*/ 176960 h 1875813"/>
              <a:gd name="connsiteX12" fmla="*/ 1962950 w 2896332"/>
              <a:gd name="connsiteY12" fmla="*/ 233293 h 1875813"/>
              <a:gd name="connsiteX13" fmla="*/ 1970591 w 2896332"/>
              <a:gd name="connsiteY13" fmla="*/ 233293 h 1875813"/>
              <a:gd name="connsiteX14" fmla="*/ 1973469 w 2896332"/>
              <a:gd name="connsiteY14" fmla="*/ 784519 h 1875813"/>
              <a:gd name="connsiteX15" fmla="*/ 1866010 w 2896332"/>
              <a:gd name="connsiteY15" fmla="*/ 878218 h 1875813"/>
              <a:gd name="connsiteX16" fmla="*/ 2733769 w 2896332"/>
              <a:gd name="connsiteY16" fmla="*/ 1387129 h 1875813"/>
              <a:gd name="connsiteX17" fmla="*/ 2694623 w 2896332"/>
              <a:gd name="connsiteY17" fmla="*/ 1674208 h 1875813"/>
              <a:gd name="connsiteX18" fmla="*/ 2394496 w 2896332"/>
              <a:gd name="connsiteY18" fmla="*/ 1654634 h 1875813"/>
              <a:gd name="connsiteX19" fmla="*/ 2069239 w 2896332"/>
              <a:gd name="connsiteY19" fmla="*/ 1875813 h 1875813"/>
              <a:gd name="connsiteX20" fmla="*/ 2023060 w 2896332"/>
              <a:gd name="connsiteY20" fmla="*/ 1634793 h 1875813"/>
              <a:gd name="connsiteX21" fmla="*/ 1739085 w 2896332"/>
              <a:gd name="connsiteY21" fmla="*/ 1871397 h 1875813"/>
              <a:gd name="connsiteX22" fmla="*/ 1648664 w 2896332"/>
              <a:gd name="connsiteY22" fmla="*/ 1582137 h 1875813"/>
              <a:gd name="connsiteX23" fmla="*/ 1376671 w 2896332"/>
              <a:gd name="connsiteY23" fmla="*/ 1700306 h 1875813"/>
              <a:gd name="connsiteX24" fmla="*/ 1415819 w 2896332"/>
              <a:gd name="connsiteY24" fmla="*/ 1334933 h 1875813"/>
              <a:gd name="connsiteX25" fmla="*/ 665501 w 2896332"/>
              <a:gd name="connsiteY25" fmla="*/ 1276212 h 1875813"/>
              <a:gd name="connsiteX26" fmla="*/ 0 w 2896332"/>
              <a:gd name="connsiteY26" fmla="*/ 1126148 h 1875813"/>
              <a:gd name="connsiteX27" fmla="*/ 13050 w 2896332"/>
              <a:gd name="connsiteY27" fmla="*/ 284488 h 1875813"/>
              <a:gd name="connsiteX28" fmla="*/ 1898646 w 2896332"/>
              <a:gd name="connsiteY28" fmla="*/ 46 h 1875813"/>
              <a:gd name="connsiteX0" fmla="*/ 2514265 w 2896332"/>
              <a:gd name="connsiteY0" fmla="*/ 466772 h 1875813"/>
              <a:gd name="connsiteX1" fmla="*/ 2655476 w 2896332"/>
              <a:gd name="connsiteY1" fmla="*/ 584615 h 1875813"/>
              <a:gd name="connsiteX2" fmla="*/ 2828170 w 2896332"/>
              <a:gd name="connsiteY2" fmla="*/ 1010501 h 1875813"/>
              <a:gd name="connsiteX3" fmla="*/ 2883834 w 2896332"/>
              <a:gd name="connsiteY3" fmla="*/ 1308835 h 1875813"/>
              <a:gd name="connsiteX4" fmla="*/ 2799743 w 2896332"/>
              <a:gd name="connsiteY4" fmla="*/ 1672098 h 1875813"/>
              <a:gd name="connsiteX5" fmla="*/ 2521033 w 2896332"/>
              <a:gd name="connsiteY5" fmla="*/ 1160421 h 1875813"/>
              <a:gd name="connsiteX6" fmla="*/ 2514265 w 2896332"/>
              <a:gd name="connsiteY6" fmla="*/ 466772 h 1875813"/>
              <a:gd name="connsiteX7" fmla="*/ 1898646 w 2896332"/>
              <a:gd name="connsiteY7" fmla="*/ 46 h 1875813"/>
              <a:gd name="connsiteX8" fmla="*/ 1969811 w 2896332"/>
              <a:gd name="connsiteY8" fmla="*/ 83938 h 1875813"/>
              <a:gd name="connsiteX9" fmla="*/ 1970003 w 2896332"/>
              <a:gd name="connsiteY9" fmla="*/ 120627 h 1875813"/>
              <a:gd name="connsiteX10" fmla="*/ 1962950 w 2896332"/>
              <a:gd name="connsiteY10" fmla="*/ 120627 h 1875813"/>
              <a:gd name="connsiteX11" fmla="*/ 1906617 w 2896332"/>
              <a:gd name="connsiteY11" fmla="*/ 176960 h 1875813"/>
              <a:gd name="connsiteX12" fmla="*/ 1962950 w 2896332"/>
              <a:gd name="connsiteY12" fmla="*/ 233293 h 1875813"/>
              <a:gd name="connsiteX13" fmla="*/ 1970591 w 2896332"/>
              <a:gd name="connsiteY13" fmla="*/ 233293 h 1875813"/>
              <a:gd name="connsiteX14" fmla="*/ 1973469 w 2896332"/>
              <a:gd name="connsiteY14" fmla="*/ 784519 h 1875813"/>
              <a:gd name="connsiteX15" fmla="*/ 1866010 w 2896332"/>
              <a:gd name="connsiteY15" fmla="*/ 878218 h 1875813"/>
              <a:gd name="connsiteX16" fmla="*/ 2733769 w 2896332"/>
              <a:gd name="connsiteY16" fmla="*/ 1387129 h 1875813"/>
              <a:gd name="connsiteX17" fmla="*/ 2694623 w 2896332"/>
              <a:gd name="connsiteY17" fmla="*/ 1674208 h 1875813"/>
              <a:gd name="connsiteX18" fmla="*/ 2394496 w 2896332"/>
              <a:gd name="connsiteY18" fmla="*/ 1654634 h 1875813"/>
              <a:gd name="connsiteX19" fmla="*/ 2069239 w 2896332"/>
              <a:gd name="connsiteY19" fmla="*/ 1875813 h 1875813"/>
              <a:gd name="connsiteX20" fmla="*/ 2023060 w 2896332"/>
              <a:gd name="connsiteY20" fmla="*/ 1634793 h 1875813"/>
              <a:gd name="connsiteX21" fmla="*/ 1739085 w 2896332"/>
              <a:gd name="connsiteY21" fmla="*/ 1871397 h 1875813"/>
              <a:gd name="connsiteX22" fmla="*/ 1648664 w 2896332"/>
              <a:gd name="connsiteY22" fmla="*/ 1582137 h 1875813"/>
              <a:gd name="connsiteX23" fmla="*/ 1376671 w 2896332"/>
              <a:gd name="connsiteY23" fmla="*/ 1700306 h 1875813"/>
              <a:gd name="connsiteX24" fmla="*/ 1415819 w 2896332"/>
              <a:gd name="connsiteY24" fmla="*/ 1334933 h 1875813"/>
              <a:gd name="connsiteX25" fmla="*/ 665501 w 2896332"/>
              <a:gd name="connsiteY25" fmla="*/ 1276212 h 1875813"/>
              <a:gd name="connsiteX26" fmla="*/ 0 w 2896332"/>
              <a:gd name="connsiteY26" fmla="*/ 1126148 h 1875813"/>
              <a:gd name="connsiteX27" fmla="*/ 13050 w 2896332"/>
              <a:gd name="connsiteY27" fmla="*/ 284488 h 1875813"/>
              <a:gd name="connsiteX28" fmla="*/ 1898646 w 2896332"/>
              <a:gd name="connsiteY28" fmla="*/ 46 h 1875813"/>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50 w 2896332"/>
              <a:gd name="connsiteY12" fmla="*/ 233293 h 1871397"/>
              <a:gd name="connsiteX13" fmla="*/ 1970591 w 2896332"/>
              <a:gd name="connsiteY13" fmla="*/ 233293 h 1871397"/>
              <a:gd name="connsiteX14" fmla="*/ 1973469 w 2896332"/>
              <a:gd name="connsiteY14" fmla="*/ 784519 h 1871397"/>
              <a:gd name="connsiteX15" fmla="*/ 1866010 w 2896332"/>
              <a:gd name="connsiteY15" fmla="*/ 878218 h 1871397"/>
              <a:gd name="connsiteX16" fmla="*/ 2733769 w 2896332"/>
              <a:gd name="connsiteY16" fmla="*/ 1387129 h 1871397"/>
              <a:gd name="connsiteX17" fmla="*/ 2694623 w 2896332"/>
              <a:gd name="connsiteY17" fmla="*/ 1674208 h 1871397"/>
              <a:gd name="connsiteX18" fmla="*/ 2394496 w 2896332"/>
              <a:gd name="connsiteY18" fmla="*/ 1654634 h 1871397"/>
              <a:gd name="connsiteX19" fmla="*/ 2023060 w 2896332"/>
              <a:gd name="connsiteY19" fmla="*/ 1634793 h 1871397"/>
              <a:gd name="connsiteX20" fmla="*/ 1739085 w 2896332"/>
              <a:gd name="connsiteY20" fmla="*/ 1871397 h 1871397"/>
              <a:gd name="connsiteX21" fmla="*/ 1648664 w 2896332"/>
              <a:gd name="connsiteY21" fmla="*/ 1582137 h 1871397"/>
              <a:gd name="connsiteX22" fmla="*/ 1376671 w 2896332"/>
              <a:gd name="connsiteY22" fmla="*/ 1700306 h 1871397"/>
              <a:gd name="connsiteX23" fmla="*/ 1415819 w 2896332"/>
              <a:gd name="connsiteY23" fmla="*/ 1334933 h 1871397"/>
              <a:gd name="connsiteX24" fmla="*/ 665501 w 2896332"/>
              <a:gd name="connsiteY24" fmla="*/ 1276212 h 1871397"/>
              <a:gd name="connsiteX25" fmla="*/ 0 w 2896332"/>
              <a:gd name="connsiteY25" fmla="*/ 1126148 h 1871397"/>
              <a:gd name="connsiteX26" fmla="*/ 13050 w 2896332"/>
              <a:gd name="connsiteY26" fmla="*/ 284488 h 1871397"/>
              <a:gd name="connsiteX27" fmla="*/ 1898646 w 2896332"/>
              <a:gd name="connsiteY27"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50 w 2896332"/>
              <a:gd name="connsiteY12" fmla="*/ 233293 h 1871397"/>
              <a:gd name="connsiteX13" fmla="*/ 1962971 w 2896332"/>
              <a:gd name="connsiteY13" fmla="*/ 267583 h 1871397"/>
              <a:gd name="connsiteX14" fmla="*/ 1973469 w 2896332"/>
              <a:gd name="connsiteY14" fmla="*/ 784519 h 1871397"/>
              <a:gd name="connsiteX15" fmla="*/ 1866010 w 2896332"/>
              <a:gd name="connsiteY15" fmla="*/ 878218 h 1871397"/>
              <a:gd name="connsiteX16" fmla="*/ 2733769 w 2896332"/>
              <a:gd name="connsiteY16" fmla="*/ 1387129 h 1871397"/>
              <a:gd name="connsiteX17" fmla="*/ 2694623 w 2896332"/>
              <a:gd name="connsiteY17" fmla="*/ 1674208 h 1871397"/>
              <a:gd name="connsiteX18" fmla="*/ 2394496 w 2896332"/>
              <a:gd name="connsiteY18" fmla="*/ 1654634 h 1871397"/>
              <a:gd name="connsiteX19" fmla="*/ 2023060 w 2896332"/>
              <a:gd name="connsiteY19" fmla="*/ 1634793 h 1871397"/>
              <a:gd name="connsiteX20" fmla="*/ 1739085 w 2896332"/>
              <a:gd name="connsiteY20" fmla="*/ 1871397 h 1871397"/>
              <a:gd name="connsiteX21" fmla="*/ 1648664 w 2896332"/>
              <a:gd name="connsiteY21" fmla="*/ 1582137 h 1871397"/>
              <a:gd name="connsiteX22" fmla="*/ 1376671 w 2896332"/>
              <a:gd name="connsiteY22" fmla="*/ 1700306 h 1871397"/>
              <a:gd name="connsiteX23" fmla="*/ 1415819 w 2896332"/>
              <a:gd name="connsiteY23" fmla="*/ 1334933 h 1871397"/>
              <a:gd name="connsiteX24" fmla="*/ 665501 w 2896332"/>
              <a:gd name="connsiteY24" fmla="*/ 1276212 h 1871397"/>
              <a:gd name="connsiteX25" fmla="*/ 0 w 2896332"/>
              <a:gd name="connsiteY25" fmla="*/ 1126148 h 1871397"/>
              <a:gd name="connsiteX26" fmla="*/ 13050 w 2896332"/>
              <a:gd name="connsiteY26" fmla="*/ 284488 h 1871397"/>
              <a:gd name="connsiteX27" fmla="*/ 1898646 w 2896332"/>
              <a:gd name="connsiteY27"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71 w 2896332"/>
              <a:gd name="connsiteY12" fmla="*/ 267583 h 1871397"/>
              <a:gd name="connsiteX13" fmla="*/ 1973469 w 2896332"/>
              <a:gd name="connsiteY13" fmla="*/ 784519 h 1871397"/>
              <a:gd name="connsiteX14" fmla="*/ 1866010 w 2896332"/>
              <a:gd name="connsiteY14" fmla="*/ 878218 h 1871397"/>
              <a:gd name="connsiteX15" fmla="*/ 2733769 w 2896332"/>
              <a:gd name="connsiteY15" fmla="*/ 1387129 h 1871397"/>
              <a:gd name="connsiteX16" fmla="*/ 2694623 w 2896332"/>
              <a:gd name="connsiteY16" fmla="*/ 1674208 h 1871397"/>
              <a:gd name="connsiteX17" fmla="*/ 2394496 w 2896332"/>
              <a:gd name="connsiteY17" fmla="*/ 1654634 h 1871397"/>
              <a:gd name="connsiteX18" fmla="*/ 2023060 w 2896332"/>
              <a:gd name="connsiteY18" fmla="*/ 1634793 h 1871397"/>
              <a:gd name="connsiteX19" fmla="*/ 1739085 w 2896332"/>
              <a:gd name="connsiteY19" fmla="*/ 1871397 h 1871397"/>
              <a:gd name="connsiteX20" fmla="*/ 1648664 w 2896332"/>
              <a:gd name="connsiteY20" fmla="*/ 1582137 h 1871397"/>
              <a:gd name="connsiteX21" fmla="*/ 1376671 w 2896332"/>
              <a:gd name="connsiteY21" fmla="*/ 1700306 h 1871397"/>
              <a:gd name="connsiteX22" fmla="*/ 1415819 w 2896332"/>
              <a:gd name="connsiteY22" fmla="*/ 1334933 h 1871397"/>
              <a:gd name="connsiteX23" fmla="*/ 665501 w 2896332"/>
              <a:gd name="connsiteY23" fmla="*/ 1276212 h 1871397"/>
              <a:gd name="connsiteX24" fmla="*/ 0 w 2896332"/>
              <a:gd name="connsiteY24" fmla="*/ 1126148 h 1871397"/>
              <a:gd name="connsiteX25" fmla="*/ 13050 w 2896332"/>
              <a:gd name="connsiteY25" fmla="*/ 284488 h 1871397"/>
              <a:gd name="connsiteX26" fmla="*/ 1898646 w 2896332"/>
              <a:gd name="connsiteY26"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71 w 2896332"/>
              <a:gd name="connsiteY12" fmla="*/ 267583 h 1871397"/>
              <a:gd name="connsiteX13" fmla="*/ 1973469 w 2896332"/>
              <a:gd name="connsiteY13" fmla="*/ 784519 h 1871397"/>
              <a:gd name="connsiteX14" fmla="*/ 1866010 w 2896332"/>
              <a:gd name="connsiteY14" fmla="*/ 878218 h 1871397"/>
              <a:gd name="connsiteX15" fmla="*/ 2733769 w 2896332"/>
              <a:gd name="connsiteY15" fmla="*/ 1387129 h 1871397"/>
              <a:gd name="connsiteX16" fmla="*/ 2694623 w 2896332"/>
              <a:gd name="connsiteY16" fmla="*/ 1674208 h 1871397"/>
              <a:gd name="connsiteX17" fmla="*/ 2394496 w 2896332"/>
              <a:gd name="connsiteY17" fmla="*/ 1654634 h 1871397"/>
              <a:gd name="connsiteX18" fmla="*/ 2023060 w 2896332"/>
              <a:gd name="connsiteY18" fmla="*/ 1634793 h 1871397"/>
              <a:gd name="connsiteX19" fmla="*/ 1739085 w 2896332"/>
              <a:gd name="connsiteY19" fmla="*/ 1871397 h 1871397"/>
              <a:gd name="connsiteX20" fmla="*/ 1648664 w 2896332"/>
              <a:gd name="connsiteY20" fmla="*/ 1582137 h 1871397"/>
              <a:gd name="connsiteX21" fmla="*/ 1376671 w 2896332"/>
              <a:gd name="connsiteY21" fmla="*/ 1700306 h 1871397"/>
              <a:gd name="connsiteX22" fmla="*/ 1415819 w 2896332"/>
              <a:gd name="connsiteY22" fmla="*/ 1334933 h 1871397"/>
              <a:gd name="connsiteX23" fmla="*/ 665501 w 2896332"/>
              <a:gd name="connsiteY23" fmla="*/ 1276212 h 1871397"/>
              <a:gd name="connsiteX24" fmla="*/ 0 w 2896332"/>
              <a:gd name="connsiteY24" fmla="*/ 1126148 h 1871397"/>
              <a:gd name="connsiteX25" fmla="*/ 13050 w 2896332"/>
              <a:gd name="connsiteY25" fmla="*/ 284488 h 1871397"/>
              <a:gd name="connsiteX26" fmla="*/ 1898646 w 2896332"/>
              <a:gd name="connsiteY26"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06617 w 2896332"/>
              <a:gd name="connsiteY10" fmla="*/ 176960 h 1871397"/>
              <a:gd name="connsiteX11" fmla="*/ 1962971 w 2896332"/>
              <a:gd name="connsiteY11" fmla="*/ 267583 h 1871397"/>
              <a:gd name="connsiteX12" fmla="*/ 1973469 w 2896332"/>
              <a:gd name="connsiteY12" fmla="*/ 784519 h 1871397"/>
              <a:gd name="connsiteX13" fmla="*/ 1866010 w 2896332"/>
              <a:gd name="connsiteY13" fmla="*/ 878218 h 1871397"/>
              <a:gd name="connsiteX14" fmla="*/ 2733769 w 2896332"/>
              <a:gd name="connsiteY14" fmla="*/ 1387129 h 1871397"/>
              <a:gd name="connsiteX15" fmla="*/ 2694623 w 2896332"/>
              <a:gd name="connsiteY15" fmla="*/ 1674208 h 1871397"/>
              <a:gd name="connsiteX16" fmla="*/ 2394496 w 2896332"/>
              <a:gd name="connsiteY16" fmla="*/ 1654634 h 1871397"/>
              <a:gd name="connsiteX17" fmla="*/ 2023060 w 2896332"/>
              <a:gd name="connsiteY17" fmla="*/ 1634793 h 1871397"/>
              <a:gd name="connsiteX18" fmla="*/ 1739085 w 2896332"/>
              <a:gd name="connsiteY18" fmla="*/ 1871397 h 1871397"/>
              <a:gd name="connsiteX19" fmla="*/ 1648664 w 2896332"/>
              <a:gd name="connsiteY19" fmla="*/ 1582137 h 1871397"/>
              <a:gd name="connsiteX20" fmla="*/ 1376671 w 2896332"/>
              <a:gd name="connsiteY20" fmla="*/ 1700306 h 1871397"/>
              <a:gd name="connsiteX21" fmla="*/ 1415819 w 2896332"/>
              <a:gd name="connsiteY21" fmla="*/ 1334933 h 1871397"/>
              <a:gd name="connsiteX22" fmla="*/ 665501 w 2896332"/>
              <a:gd name="connsiteY22" fmla="*/ 1276212 h 1871397"/>
              <a:gd name="connsiteX23" fmla="*/ 0 w 2896332"/>
              <a:gd name="connsiteY23" fmla="*/ 1126148 h 1871397"/>
              <a:gd name="connsiteX24" fmla="*/ 13050 w 2896332"/>
              <a:gd name="connsiteY24" fmla="*/ 284488 h 1871397"/>
              <a:gd name="connsiteX25" fmla="*/ 1898646 w 2896332"/>
              <a:gd name="connsiteY25"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74208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74208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74208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39703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39703 h 1871397"/>
              <a:gd name="connsiteX15" fmla="*/ 2385869 w 2896332"/>
              <a:gd name="connsiteY15" fmla="*/ 1585623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39703 h 1871397"/>
              <a:gd name="connsiteX15" fmla="*/ 2385869 w 2896332"/>
              <a:gd name="connsiteY15" fmla="*/ 1585623 h 1871397"/>
              <a:gd name="connsiteX16" fmla="*/ 2074819 w 2896332"/>
              <a:gd name="connsiteY16" fmla="*/ 1565782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8202 h 1872827"/>
              <a:gd name="connsiteX1" fmla="*/ 2655476 w 2896332"/>
              <a:gd name="connsiteY1" fmla="*/ 586045 h 1872827"/>
              <a:gd name="connsiteX2" fmla="*/ 2828170 w 2896332"/>
              <a:gd name="connsiteY2" fmla="*/ 1011931 h 1872827"/>
              <a:gd name="connsiteX3" fmla="*/ 2883834 w 2896332"/>
              <a:gd name="connsiteY3" fmla="*/ 1310265 h 1872827"/>
              <a:gd name="connsiteX4" fmla="*/ 2799743 w 2896332"/>
              <a:gd name="connsiteY4" fmla="*/ 1673528 h 1872827"/>
              <a:gd name="connsiteX5" fmla="*/ 2521033 w 2896332"/>
              <a:gd name="connsiteY5" fmla="*/ 1161851 h 1872827"/>
              <a:gd name="connsiteX6" fmla="*/ 2514265 w 2896332"/>
              <a:gd name="connsiteY6" fmla="*/ 468202 h 1872827"/>
              <a:gd name="connsiteX7" fmla="*/ 1898646 w 2896332"/>
              <a:gd name="connsiteY7" fmla="*/ 1476 h 1872827"/>
              <a:gd name="connsiteX8" fmla="*/ 1906617 w 2896332"/>
              <a:gd name="connsiteY8" fmla="*/ 178390 h 1872827"/>
              <a:gd name="connsiteX9" fmla="*/ 1962971 w 2896332"/>
              <a:gd name="connsiteY9" fmla="*/ 269013 h 1872827"/>
              <a:gd name="connsiteX10" fmla="*/ 1973469 w 2896332"/>
              <a:gd name="connsiteY10" fmla="*/ 785949 h 1872827"/>
              <a:gd name="connsiteX11" fmla="*/ 1866010 w 2896332"/>
              <a:gd name="connsiteY11" fmla="*/ 879648 h 1872827"/>
              <a:gd name="connsiteX12" fmla="*/ 2733769 w 2896332"/>
              <a:gd name="connsiteY12" fmla="*/ 1388559 h 1872827"/>
              <a:gd name="connsiteX13" fmla="*/ 2694623 w 2896332"/>
              <a:gd name="connsiteY13" fmla="*/ 1641133 h 1872827"/>
              <a:gd name="connsiteX14" fmla="*/ 2385869 w 2896332"/>
              <a:gd name="connsiteY14" fmla="*/ 1587053 h 1872827"/>
              <a:gd name="connsiteX15" fmla="*/ 2074819 w 2896332"/>
              <a:gd name="connsiteY15" fmla="*/ 1567212 h 1872827"/>
              <a:gd name="connsiteX16" fmla="*/ 1739085 w 2896332"/>
              <a:gd name="connsiteY16" fmla="*/ 1872827 h 1872827"/>
              <a:gd name="connsiteX17" fmla="*/ 1648664 w 2896332"/>
              <a:gd name="connsiteY17" fmla="*/ 1583567 h 1872827"/>
              <a:gd name="connsiteX18" fmla="*/ 1376671 w 2896332"/>
              <a:gd name="connsiteY18" fmla="*/ 1701736 h 1872827"/>
              <a:gd name="connsiteX19" fmla="*/ 1415819 w 2896332"/>
              <a:gd name="connsiteY19" fmla="*/ 1336363 h 1872827"/>
              <a:gd name="connsiteX20" fmla="*/ 665501 w 2896332"/>
              <a:gd name="connsiteY20" fmla="*/ 1277642 h 1872827"/>
              <a:gd name="connsiteX21" fmla="*/ 0 w 2896332"/>
              <a:gd name="connsiteY21" fmla="*/ 1127578 h 1872827"/>
              <a:gd name="connsiteX22" fmla="*/ 13050 w 2896332"/>
              <a:gd name="connsiteY22" fmla="*/ 285918 h 1872827"/>
              <a:gd name="connsiteX23" fmla="*/ 1898646 w 2896332"/>
              <a:gd name="connsiteY23" fmla="*/ 1476 h 187282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2971 w 2896332"/>
              <a:gd name="connsiteY8" fmla="*/ 267583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2971 w 2896332"/>
              <a:gd name="connsiteY8" fmla="*/ 267583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87909 w 2896332"/>
              <a:gd name="connsiteY5" fmla="*/ 1152990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51069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51069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09609 w 2896332"/>
              <a:gd name="connsiteY0" fmla="*/ 251285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51069 w 2896332"/>
              <a:gd name="connsiteY5" fmla="*/ 1156706 h 1871397"/>
              <a:gd name="connsiteX6" fmla="*/ 2209609 w 2896332"/>
              <a:gd name="connsiteY6" fmla="*/ 251285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09609 w 2894163"/>
              <a:gd name="connsiteY0" fmla="*/ 251285 h 1871397"/>
              <a:gd name="connsiteX1" fmla="*/ 2655476 w 2894163"/>
              <a:gd name="connsiteY1" fmla="*/ 584615 h 1871397"/>
              <a:gd name="connsiteX2" fmla="*/ 2828170 w 2894163"/>
              <a:gd name="connsiteY2" fmla="*/ 1010501 h 1871397"/>
              <a:gd name="connsiteX3" fmla="*/ 2883834 w 2894163"/>
              <a:gd name="connsiteY3" fmla="*/ 1308835 h 1871397"/>
              <a:gd name="connsiteX4" fmla="*/ 2792313 w 2894163"/>
              <a:gd name="connsiteY4" fmla="*/ 1690675 h 1871397"/>
              <a:gd name="connsiteX5" fmla="*/ 2651069 w 2894163"/>
              <a:gd name="connsiteY5" fmla="*/ 1156706 h 1871397"/>
              <a:gd name="connsiteX6" fmla="*/ 2209609 w 2894163"/>
              <a:gd name="connsiteY6" fmla="*/ 251285 h 1871397"/>
              <a:gd name="connsiteX7" fmla="*/ 1898646 w 2894163"/>
              <a:gd name="connsiteY7" fmla="*/ 46 h 1871397"/>
              <a:gd name="connsiteX8" fmla="*/ 1941303 w 2894163"/>
              <a:gd name="connsiteY8" fmla="*/ 293585 h 1871397"/>
              <a:gd name="connsiteX9" fmla="*/ 1974640 w 2894163"/>
              <a:gd name="connsiteY9" fmla="*/ 533402 h 1871397"/>
              <a:gd name="connsiteX10" fmla="*/ 1973469 w 2894163"/>
              <a:gd name="connsiteY10" fmla="*/ 784519 h 1871397"/>
              <a:gd name="connsiteX11" fmla="*/ 1866010 w 2894163"/>
              <a:gd name="connsiteY11" fmla="*/ 878218 h 1871397"/>
              <a:gd name="connsiteX12" fmla="*/ 2733769 w 2894163"/>
              <a:gd name="connsiteY12" fmla="*/ 1387129 h 1871397"/>
              <a:gd name="connsiteX13" fmla="*/ 2694623 w 2894163"/>
              <a:gd name="connsiteY13" fmla="*/ 1639703 h 1871397"/>
              <a:gd name="connsiteX14" fmla="*/ 2385869 w 2894163"/>
              <a:gd name="connsiteY14" fmla="*/ 1585623 h 1871397"/>
              <a:gd name="connsiteX15" fmla="*/ 2074819 w 2894163"/>
              <a:gd name="connsiteY15" fmla="*/ 1565782 h 1871397"/>
              <a:gd name="connsiteX16" fmla="*/ 1739085 w 2894163"/>
              <a:gd name="connsiteY16" fmla="*/ 1871397 h 1871397"/>
              <a:gd name="connsiteX17" fmla="*/ 1648664 w 2894163"/>
              <a:gd name="connsiteY17" fmla="*/ 1582137 h 1871397"/>
              <a:gd name="connsiteX18" fmla="*/ 1376671 w 2894163"/>
              <a:gd name="connsiteY18" fmla="*/ 1700306 h 1871397"/>
              <a:gd name="connsiteX19" fmla="*/ 1415819 w 2894163"/>
              <a:gd name="connsiteY19" fmla="*/ 1334933 h 1871397"/>
              <a:gd name="connsiteX20" fmla="*/ 665501 w 2894163"/>
              <a:gd name="connsiteY20" fmla="*/ 1276212 h 1871397"/>
              <a:gd name="connsiteX21" fmla="*/ 0 w 2894163"/>
              <a:gd name="connsiteY21" fmla="*/ 1126148 h 1871397"/>
              <a:gd name="connsiteX22" fmla="*/ 13050 w 2894163"/>
              <a:gd name="connsiteY22" fmla="*/ 284488 h 1871397"/>
              <a:gd name="connsiteX23" fmla="*/ 1898646 w 2894163"/>
              <a:gd name="connsiteY23" fmla="*/ 46 h 1871397"/>
              <a:gd name="connsiteX0" fmla="*/ 2209609 w 2914477"/>
              <a:gd name="connsiteY0" fmla="*/ 251285 h 1871397"/>
              <a:gd name="connsiteX1" fmla="*/ 2655476 w 2914477"/>
              <a:gd name="connsiteY1" fmla="*/ 584615 h 1871397"/>
              <a:gd name="connsiteX2" fmla="*/ 2828170 w 2914477"/>
              <a:gd name="connsiteY2" fmla="*/ 1010501 h 1871397"/>
              <a:gd name="connsiteX3" fmla="*/ 2883834 w 2914477"/>
              <a:gd name="connsiteY3" fmla="*/ 1308835 h 1871397"/>
              <a:gd name="connsiteX4" fmla="*/ 2840612 w 2914477"/>
              <a:gd name="connsiteY4" fmla="*/ 1564355 h 1871397"/>
              <a:gd name="connsiteX5" fmla="*/ 2651069 w 2914477"/>
              <a:gd name="connsiteY5" fmla="*/ 1156706 h 1871397"/>
              <a:gd name="connsiteX6" fmla="*/ 2209609 w 2914477"/>
              <a:gd name="connsiteY6" fmla="*/ 251285 h 1871397"/>
              <a:gd name="connsiteX7" fmla="*/ 1898646 w 2914477"/>
              <a:gd name="connsiteY7" fmla="*/ 46 h 1871397"/>
              <a:gd name="connsiteX8" fmla="*/ 1941303 w 2914477"/>
              <a:gd name="connsiteY8" fmla="*/ 293585 h 1871397"/>
              <a:gd name="connsiteX9" fmla="*/ 1974640 w 2914477"/>
              <a:gd name="connsiteY9" fmla="*/ 533402 h 1871397"/>
              <a:gd name="connsiteX10" fmla="*/ 1973469 w 2914477"/>
              <a:gd name="connsiteY10" fmla="*/ 784519 h 1871397"/>
              <a:gd name="connsiteX11" fmla="*/ 1866010 w 2914477"/>
              <a:gd name="connsiteY11" fmla="*/ 878218 h 1871397"/>
              <a:gd name="connsiteX12" fmla="*/ 2733769 w 2914477"/>
              <a:gd name="connsiteY12" fmla="*/ 1387129 h 1871397"/>
              <a:gd name="connsiteX13" fmla="*/ 2694623 w 2914477"/>
              <a:gd name="connsiteY13" fmla="*/ 1639703 h 1871397"/>
              <a:gd name="connsiteX14" fmla="*/ 2385869 w 2914477"/>
              <a:gd name="connsiteY14" fmla="*/ 1585623 h 1871397"/>
              <a:gd name="connsiteX15" fmla="*/ 2074819 w 2914477"/>
              <a:gd name="connsiteY15" fmla="*/ 1565782 h 1871397"/>
              <a:gd name="connsiteX16" fmla="*/ 1739085 w 2914477"/>
              <a:gd name="connsiteY16" fmla="*/ 1871397 h 1871397"/>
              <a:gd name="connsiteX17" fmla="*/ 1648664 w 2914477"/>
              <a:gd name="connsiteY17" fmla="*/ 1582137 h 1871397"/>
              <a:gd name="connsiteX18" fmla="*/ 1376671 w 2914477"/>
              <a:gd name="connsiteY18" fmla="*/ 1700306 h 1871397"/>
              <a:gd name="connsiteX19" fmla="*/ 1415819 w 2914477"/>
              <a:gd name="connsiteY19" fmla="*/ 1334933 h 1871397"/>
              <a:gd name="connsiteX20" fmla="*/ 665501 w 2914477"/>
              <a:gd name="connsiteY20" fmla="*/ 1276212 h 1871397"/>
              <a:gd name="connsiteX21" fmla="*/ 0 w 2914477"/>
              <a:gd name="connsiteY21" fmla="*/ 1126148 h 1871397"/>
              <a:gd name="connsiteX22" fmla="*/ 13050 w 2914477"/>
              <a:gd name="connsiteY22" fmla="*/ 284488 h 1871397"/>
              <a:gd name="connsiteX23" fmla="*/ 1898646 w 2914477"/>
              <a:gd name="connsiteY23" fmla="*/ 46 h 1871397"/>
              <a:gd name="connsiteX0" fmla="*/ 2209609 w 2914477"/>
              <a:gd name="connsiteY0" fmla="*/ 251285 h 1871397"/>
              <a:gd name="connsiteX1" fmla="*/ 2655476 w 2914477"/>
              <a:gd name="connsiteY1" fmla="*/ 584615 h 1871397"/>
              <a:gd name="connsiteX2" fmla="*/ 2828170 w 2914477"/>
              <a:gd name="connsiteY2" fmla="*/ 1010501 h 1871397"/>
              <a:gd name="connsiteX3" fmla="*/ 2883834 w 2914477"/>
              <a:gd name="connsiteY3" fmla="*/ 1308835 h 1871397"/>
              <a:gd name="connsiteX4" fmla="*/ 2840612 w 2914477"/>
              <a:gd name="connsiteY4" fmla="*/ 1564355 h 1871397"/>
              <a:gd name="connsiteX5" fmla="*/ 2651069 w 2914477"/>
              <a:gd name="connsiteY5" fmla="*/ 1156706 h 1871397"/>
              <a:gd name="connsiteX6" fmla="*/ 2209609 w 2914477"/>
              <a:gd name="connsiteY6" fmla="*/ 251285 h 1871397"/>
              <a:gd name="connsiteX7" fmla="*/ 1898646 w 2914477"/>
              <a:gd name="connsiteY7" fmla="*/ 46 h 1871397"/>
              <a:gd name="connsiteX8" fmla="*/ 1941303 w 2914477"/>
              <a:gd name="connsiteY8" fmla="*/ 293585 h 1871397"/>
              <a:gd name="connsiteX9" fmla="*/ 1974640 w 2914477"/>
              <a:gd name="connsiteY9" fmla="*/ 533402 h 1871397"/>
              <a:gd name="connsiteX10" fmla="*/ 1973469 w 2914477"/>
              <a:gd name="connsiteY10" fmla="*/ 784519 h 1871397"/>
              <a:gd name="connsiteX11" fmla="*/ 1866010 w 2914477"/>
              <a:gd name="connsiteY11" fmla="*/ 878218 h 1871397"/>
              <a:gd name="connsiteX12" fmla="*/ 2733769 w 2914477"/>
              <a:gd name="connsiteY12" fmla="*/ 1387129 h 1871397"/>
              <a:gd name="connsiteX13" fmla="*/ 2694623 w 2914477"/>
              <a:gd name="connsiteY13" fmla="*/ 1639703 h 1871397"/>
              <a:gd name="connsiteX14" fmla="*/ 2385869 w 2914477"/>
              <a:gd name="connsiteY14" fmla="*/ 1585623 h 1871397"/>
              <a:gd name="connsiteX15" fmla="*/ 2074819 w 2914477"/>
              <a:gd name="connsiteY15" fmla="*/ 1565782 h 1871397"/>
              <a:gd name="connsiteX16" fmla="*/ 1739085 w 2914477"/>
              <a:gd name="connsiteY16" fmla="*/ 1871397 h 1871397"/>
              <a:gd name="connsiteX17" fmla="*/ 1648664 w 2914477"/>
              <a:gd name="connsiteY17" fmla="*/ 1582137 h 1871397"/>
              <a:gd name="connsiteX18" fmla="*/ 1376671 w 2914477"/>
              <a:gd name="connsiteY18" fmla="*/ 1700306 h 1871397"/>
              <a:gd name="connsiteX19" fmla="*/ 1415819 w 2914477"/>
              <a:gd name="connsiteY19" fmla="*/ 1334933 h 1871397"/>
              <a:gd name="connsiteX20" fmla="*/ 665501 w 2914477"/>
              <a:gd name="connsiteY20" fmla="*/ 1276212 h 1871397"/>
              <a:gd name="connsiteX21" fmla="*/ 0 w 2914477"/>
              <a:gd name="connsiteY21" fmla="*/ 1126148 h 1871397"/>
              <a:gd name="connsiteX22" fmla="*/ 13050 w 2914477"/>
              <a:gd name="connsiteY22" fmla="*/ 284488 h 1871397"/>
              <a:gd name="connsiteX23" fmla="*/ 1898646 w 2914477"/>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51069 w 2889213"/>
              <a:gd name="connsiteY5" fmla="*/ 1156706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150164 w 2889213"/>
              <a:gd name="connsiteY0" fmla="*/ 228993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150164 w 2889213"/>
              <a:gd name="connsiteY6" fmla="*/ 228993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941303 w 2889213"/>
              <a:gd name="connsiteY8" fmla="*/ 178433 h 1756245"/>
              <a:gd name="connsiteX9" fmla="*/ 1974640 w 2889213"/>
              <a:gd name="connsiteY9" fmla="*/ 418250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826128 w 2889213"/>
              <a:gd name="connsiteY8" fmla="*/ 230447 h 1756245"/>
              <a:gd name="connsiteX9" fmla="*/ 1974640 w 2889213"/>
              <a:gd name="connsiteY9" fmla="*/ 418250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826128 w 2889213"/>
              <a:gd name="connsiteY8" fmla="*/ 230447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48782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48782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48782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48782 w 2889213"/>
              <a:gd name="connsiteY23" fmla="*/ 68 h 1756245"/>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29530 w 2889213"/>
              <a:gd name="connsiteY8" fmla="*/ 204372 h 1756177"/>
              <a:gd name="connsiteX9" fmla="*/ 1892904 w 2889213"/>
              <a:gd name="connsiteY9" fmla="*/ 459050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29530 w 2889213"/>
              <a:gd name="connsiteY8" fmla="*/ 204372 h 1756177"/>
              <a:gd name="connsiteX9" fmla="*/ 1848320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29530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800430"/>
              <a:gd name="connsiteX1" fmla="*/ 2655476 w 2889213"/>
              <a:gd name="connsiteY1" fmla="*/ 469395 h 1800430"/>
              <a:gd name="connsiteX2" fmla="*/ 2828170 w 2889213"/>
              <a:gd name="connsiteY2" fmla="*/ 895281 h 1800430"/>
              <a:gd name="connsiteX3" fmla="*/ 2883834 w 2889213"/>
              <a:gd name="connsiteY3" fmla="*/ 1193615 h 1800430"/>
              <a:gd name="connsiteX4" fmla="*/ 2840612 w 2889213"/>
              <a:gd name="connsiteY4" fmla="*/ 1449135 h 1800430"/>
              <a:gd name="connsiteX5" fmla="*/ 2632493 w 2889213"/>
              <a:gd name="connsiteY5" fmla="*/ 1060062 h 1800430"/>
              <a:gd name="connsiteX6" fmla="*/ 2150164 w 2889213"/>
              <a:gd name="connsiteY6" fmla="*/ 113773 h 1800430"/>
              <a:gd name="connsiteX7" fmla="*/ 1348782 w 2889213"/>
              <a:gd name="connsiteY7" fmla="*/ 0 h 1800430"/>
              <a:gd name="connsiteX8" fmla="*/ 1714668 w 2889213"/>
              <a:gd name="connsiteY8" fmla="*/ 204372 h 1800430"/>
              <a:gd name="connsiteX9" fmla="*/ 1866896 w 2889213"/>
              <a:gd name="connsiteY9" fmla="*/ 462766 h 1800430"/>
              <a:gd name="connsiteX10" fmla="*/ 1973469 w 2889213"/>
              <a:gd name="connsiteY10" fmla="*/ 669299 h 1800430"/>
              <a:gd name="connsiteX11" fmla="*/ 1866010 w 2889213"/>
              <a:gd name="connsiteY11" fmla="*/ 762998 h 1800430"/>
              <a:gd name="connsiteX12" fmla="*/ 2733769 w 2889213"/>
              <a:gd name="connsiteY12" fmla="*/ 1271909 h 1800430"/>
              <a:gd name="connsiteX13" fmla="*/ 2694623 w 2889213"/>
              <a:gd name="connsiteY13" fmla="*/ 1524483 h 1800430"/>
              <a:gd name="connsiteX14" fmla="*/ 2385869 w 2889213"/>
              <a:gd name="connsiteY14" fmla="*/ 1470403 h 1800430"/>
              <a:gd name="connsiteX15" fmla="*/ 2191986 w 2889213"/>
              <a:gd name="connsiteY15" fmla="*/ 1800407 h 1800430"/>
              <a:gd name="connsiteX16" fmla="*/ 2074819 w 2889213"/>
              <a:gd name="connsiteY16" fmla="*/ 1450562 h 1800430"/>
              <a:gd name="connsiteX17" fmla="*/ 1739085 w 2889213"/>
              <a:gd name="connsiteY17" fmla="*/ 1756177 h 1800430"/>
              <a:gd name="connsiteX18" fmla="*/ 1648664 w 2889213"/>
              <a:gd name="connsiteY18" fmla="*/ 1466917 h 1800430"/>
              <a:gd name="connsiteX19" fmla="*/ 1376671 w 2889213"/>
              <a:gd name="connsiteY19" fmla="*/ 1585086 h 1800430"/>
              <a:gd name="connsiteX20" fmla="*/ 1415819 w 2889213"/>
              <a:gd name="connsiteY20" fmla="*/ 1219713 h 1800430"/>
              <a:gd name="connsiteX21" fmla="*/ 665501 w 2889213"/>
              <a:gd name="connsiteY21" fmla="*/ 1160992 h 1800430"/>
              <a:gd name="connsiteX22" fmla="*/ 0 w 2889213"/>
              <a:gd name="connsiteY22" fmla="*/ 1010928 h 1800430"/>
              <a:gd name="connsiteX23" fmla="*/ 13050 w 2889213"/>
              <a:gd name="connsiteY23" fmla="*/ 169268 h 1800430"/>
              <a:gd name="connsiteX24" fmla="*/ 1348782 w 2889213"/>
              <a:gd name="connsiteY24" fmla="*/ 0 h 1800430"/>
              <a:gd name="connsiteX0" fmla="*/ 2150164 w 2889213"/>
              <a:gd name="connsiteY0" fmla="*/ 113773 h 1800430"/>
              <a:gd name="connsiteX1" fmla="*/ 2655476 w 2889213"/>
              <a:gd name="connsiteY1" fmla="*/ 469395 h 1800430"/>
              <a:gd name="connsiteX2" fmla="*/ 2828170 w 2889213"/>
              <a:gd name="connsiteY2" fmla="*/ 895281 h 1800430"/>
              <a:gd name="connsiteX3" fmla="*/ 2883834 w 2889213"/>
              <a:gd name="connsiteY3" fmla="*/ 1193615 h 1800430"/>
              <a:gd name="connsiteX4" fmla="*/ 2840612 w 2889213"/>
              <a:gd name="connsiteY4" fmla="*/ 1449135 h 1800430"/>
              <a:gd name="connsiteX5" fmla="*/ 2632493 w 2889213"/>
              <a:gd name="connsiteY5" fmla="*/ 1060062 h 1800430"/>
              <a:gd name="connsiteX6" fmla="*/ 2150164 w 2889213"/>
              <a:gd name="connsiteY6" fmla="*/ 113773 h 1800430"/>
              <a:gd name="connsiteX7" fmla="*/ 1348782 w 2889213"/>
              <a:gd name="connsiteY7" fmla="*/ 0 h 1800430"/>
              <a:gd name="connsiteX8" fmla="*/ 1714668 w 2889213"/>
              <a:gd name="connsiteY8" fmla="*/ 204372 h 1800430"/>
              <a:gd name="connsiteX9" fmla="*/ 1866896 w 2889213"/>
              <a:gd name="connsiteY9" fmla="*/ 462766 h 1800430"/>
              <a:gd name="connsiteX10" fmla="*/ 1973469 w 2889213"/>
              <a:gd name="connsiteY10" fmla="*/ 669299 h 1800430"/>
              <a:gd name="connsiteX11" fmla="*/ 1866010 w 2889213"/>
              <a:gd name="connsiteY11" fmla="*/ 762998 h 1800430"/>
              <a:gd name="connsiteX12" fmla="*/ 2733769 w 2889213"/>
              <a:gd name="connsiteY12" fmla="*/ 1271909 h 1800430"/>
              <a:gd name="connsiteX13" fmla="*/ 2694623 w 2889213"/>
              <a:gd name="connsiteY13" fmla="*/ 1524483 h 1800430"/>
              <a:gd name="connsiteX14" fmla="*/ 2385869 w 2889213"/>
              <a:gd name="connsiteY14" fmla="*/ 1470403 h 1800430"/>
              <a:gd name="connsiteX15" fmla="*/ 2191986 w 2889213"/>
              <a:gd name="connsiteY15" fmla="*/ 1800407 h 1800430"/>
              <a:gd name="connsiteX16" fmla="*/ 2074819 w 2889213"/>
              <a:gd name="connsiteY16" fmla="*/ 1450562 h 1800430"/>
              <a:gd name="connsiteX17" fmla="*/ 1739085 w 2889213"/>
              <a:gd name="connsiteY17" fmla="*/ 1756177 h 1800430"/>
              <a:gd name="connsiteX18" fmla="*/ 1648664 w 2889213"/>
              <a:gd name="connsiteY18" fmla="*/ 1466917 h 1800430"/>
              <a:gd name="connsiteX19" fmla="*/ 1376671 w 2889213"/>
              <a:gd name="connsiteY19" fmla="*/ 1585086 h 1800430"/>
              <a:gd name="connsiteX20" fmla="*/ 1415819 w 2889213"/>
              <a:gd name="connsiteY20" fmla="*/ 1219713 h 1800430"/>
              <a:gd name="connsiteX21" fmla="*/ 665501 w 2889213"/>
              <a:gd name="connsiteY21" fmla="*/ 1160992 h 1800430"/>
              <a:gd name="connsiteX22" fmla="*/ 0 w 2889213"/>
              <a:gd name="connsiteY22" fmla="*/ 1010928 h 1800430"/>
              <a:gd name="connsiteX23" fmla="*/ 13050 w 2889213"/>
              <a:gd name="connsiteY23" fmla="*/ 169268 h 1800430"/>
              <a:gd name="connsiteX24" fmla="*/ 1348782 w 2889213"/>
              <a:gd name="connsiteY24" fmla="*/ 0 h 1800430"/>
              <a:gd name="connsiteX0" fmla="*/ 2150164 w 2889213"/>
              <a:gd name="connsiteY0" fmla="*/ 113773 h 1800456"/>
              <a:gd name="connsiteX1" fmla="*/ 2655476 w 2889213"/>
              <a:gd name="connsiteY1" fmla="*/ 469395 h 1800456"/>
              <a:gd name="connsiteX2" fmla="*/ 2828170 w 2889213"/>
              <a:gd name="connsiteY2" fmla="*/ 895281 h 1800456"/>
              <a:gd name="connsiteX3" fmla="*/ 2883834 w 2889213"/>
              <a:gd name="connsiteY3" fmla="*/ 1193615 h 1800456"/>
              <a:gd name="connsiteX4" fmla="*/ 2840612 w 2889213"/>
              <a:gd name="connsiteY4" fmla="*/ 1449135 h 1800456"/>
              <a:gd name="connsiteX5" fmla="*/ 2632493 w 2889213"/>
              <a:gd name="connsiteY5" fmla="*/ 1060062 h 1800456"/>
              <a:gd name="connsiteX6" fmla="*/ 2150164 w 2889213"/>
              <a:gd name="connsiteY6" fmla="*/ 113773 h 1800456"/>
              <a:gd name="connsiteX7" fmla="*/ 1348782 w 2889213"/>
              <a:gd name="connsiteY7" fmla="*/ 0 h 1800456"/>
              <a:gd name="connsiteX8" fmla="*/ 1714668 w 2889213"/>
              <a:gd name="connsiteY8" fmla="*/ 204372 h 1800456"/>
              <a:gd name="connsiteX9" fmla="*/ 1866896 w 2889213"/>
              <a:gd name="connsiteY9" fmla="*/ 462766 h 1800456"/>
              <a:gd name="connsiteX10" fmla="*/ 1973469 w 2889213"/>
              <a:gd name="connsiteY10" fmla="*/ 669299 h 1800456"/>
              <a:gd name="connsiteX11" fmla="*/ 1866010 w 2889213"/>
              <a:gd name="connsiteY11" fmla="*/ 762998 h 1800456"/>
              <a:gd name="connsiteX12" fmla="*/ 2733769 w 2889213"/>
              <a:gd name="connsiteY12" fmla="*/ 1271909 h 1800456"/>
              <a:gd name="connsiteX13" fmla="*/ 2694623 w 2889213"/>
              <a:gd name="connsiteY13" fmla="*/ 1524483 h 1800456"/>
              <a:gd name="connsiteX14" fmla="*/ 2385869 w 2889213"/>
              <a:gd name="connsiteY14" fmla="*/ 1470403 h 1800456"/>
              <a:gd name="connsiteX15" fmla="*/ 2191986 w 2889213"/>
              <a:gd name="connsiteY15" fmla="*/ 1800407 h 1800456"/>
              <a:gd name="connsiteX16" fmla="*/ 2074819 w 2889213"/>
              <a:gd name="connsiteY16" fmla="*/ 1450562 h 1800456"/>
              <a:gd name="connsiteX17" fmla="*/ 1739085 w 2889213"/>
              <a:gd name="connsiteY17" fmla="*/ 1756177 h 1800456"/>
              <a:gd name="connsiteX18" fmla="*/ 1648664 w 2889213"/>
              <a:gd name="connsiteY18" fmla="*/ 1466917 h 1800456"/>
              <a:gd name="connsiteX19" fmla="*/ 1376671 w 2889213"/>
              <a:gd name="connsiteY19" fmla="*/ 1585086 h 1800456"/>
              <a:gd name="connsiteX20" fmla="*/ 1415819 w 2889213"/>
              <a:gd name="connsiteY20" fmla="*/ 1219713 h 1800456"/>
              <a:gd name="connsiteX21" fmla="*/ 665501 w 2889213"/>
              <a:gd name="connsiteY21" fmla="*/ 1160992 h 1800456"/>
              <a:gd name="connsiteX22" fmla="*/ 0 w 2889213"/>
              <a:gd name="connsiteY22" fmla="*/ 1010928 h 1800456"/>
              <a:gd name="connsiteX23" fmla="*/ 13050 w 2889213"/>
              <a:gd name="connsiteY23" fmla="*/ 169268 h 1800456"/>
              <a:gd name="connsiteX24" fmla="*/ 1348782 w 2889213"/>
              <a:gd name="connsiteY24" fmla="*/ 0 h 1800456"/>
              <a:gd name="connsiteX0" fmla="*/ 2150164 w 2889213"/>
              <a:gd name="connsiteY0" fmla="*/ 113773 h 1811599"/>
              <a:gd name="connsiteX1" fmla="*/ 2655476 w 2889213"/>
              <a:gd name="connsiteY1" fmla="*/ 469395 h 1811599"/>
              <a:gd name="connsiteX2" fmla="*/ 2828170 w 2889213"/>
              <a:gd name="connsiteY2" fmla="*/ 895281 h 1811599"/>
              <a:gd name="connsiteX3" fmla="*/ 2883834 w 2889213"/>
              <a:gd name="connsiteY3" fmla="*/ 1193615 h 1811599"/>
              <a:gd name="connsiteX4" fmla="*/ 2840612 w 2889213"/>
              <a:gd name="connsiteY4" fmla="*/ 1449135 h 1811599"/>
              <a:gd name="connsiteX5" fmla="*/ 2632493 w 2889213"/>
              <a:gd name="connsiteY5" fmla="*/ 1060062 h 1811599"/>
              <a:gd name="connsiteX6" fmla="*/ 2150164 w 2889213"/>
              <a:gd name="connsiteY6" fmla="*/ 113773 h 1811599"/>
              <a:gd name="connsiteX7" fmla="*/ 1348782 w 2889213"/>
              <a:gd name="connsiteY7" fmla="*/ 0 h 1811599"/>
              <a:gd name="connsiteX8" fmla="*/ 1714668 w 2889213"/>
              <a:gd name="connsiteY8" fmla="*/ 204372 h 1811599"/>
              <a:gd name="connsiteX9" fmla="*/ 1866896 w 2889213"/>
              <a:gd name="connsiteY9" fmla="*/ 462766 h 1811599"/>
              <a:gd name="connsiteX10" fmla="*/ 1973469 w 2889213"/>
              <a:gd name="connsiteY10" fmla="*/ 669299 h 1811599"/>
              <a:gd name="connsiteX11" fmla="*/ 1866010 w 2889213"/>
              <a:gd name="connsiteY11" fmla="*/ 762998 h 1811599"/>
              <a:gd name="connsiteX12" fmla="*/ 2733769 w 2889213"/>
              <a:gd name="connsiteY12" fmla="*/ 1271909 h 1811599"/>
              <a:gd name="connsiteX13" fmla="*/ 2694623 w 2889213"/>
              <a:gd name="connsiteY13" fmla="*/ 1524483 h 1811599"/>
              <a:gd name="connsiteX14" fmla="*/ 2385869 w 2889213"/>
              <a:gd name="connsiteY14" fmla="*/ 1470403 h 1811599"/>
              <a:gd name="connsiteX15" fmla="*/ 2214278 w 2889213"/>
              <a:gd name="connsiteY15" fmla="*/ 1811553 h 1811599"/>
              <a:gd name="connsiteX16" fmla="*/ 2074819 w 2889213"/>
              <a:gd name="connsiteY16" fmla="*/ 1450562 h 1811599"/>
              <a:gd name="connsiteX17" fmla="*/ 1739085 w 2889213"/>
              <a:gd name="connsiteY17" fmla="*/ 1756177 h 1811599"/>
              <a:gd name="connsiteX18" fmla="*/ 1648664 w 2889213"/>
              <a:gd name="connsiteY18" fmla="*/ 1466917 h 1811599"/>
              <a:gd name="connsiteX19" fmla="*/ 1376671 w 2889213"/>
              <a:gd name="connsiteY19" fmla="*/ 1585086 h 1811599"/>
              <a:gd name="connsiteX20" fmla="*/ 1415819 w 2889213"/>
              <a:gd name="connsiteY20" fmla="*/ 1219713 h 1811599"/>
              <a:gd name="connsiteX21" fmla="*/ 665501 w 2889213"/>
              <a:gd name="connsiteY21" fmla="*/ 1160992 h 1811599"/>
              <a:gd name="connsiteX22" fmla="*/ 0 w 2889213"/>
              <a:gd name="connsiteY22" fmla="*/ 1010928 h 1811599"/>
              <a:gd name="connsiteX23" fmla="*/ 13050 w 2889213"/>
              <a:gd name="connsiteY23" fmla="*/ 169268 h 1811599"/>
              <a:gd name="connsiteX24" fmla="*/ 1348782 w 2889213"/>
              <a:gd name="connsiteY24" fmla="*/ 0 h 1811599"/>
              <a:gd name="connsiteX0" fmla="*/ 2150164 w 2889213"/>
              <a:gd name="connsiteY0" fmla="*/ 113773 h 1811553"/>
              <a:gd name="connsiteX1" fmla="*/ 2655476 w 2889213"/>
              <a:gd name="connsiteY1" fmla="*/ 469395 h 1811553"/>
              <a:gd name="connsiteX2" fmla="*/ 2828170 w 2889213"/>
              <a:gd name="connsiteY2" fmla="*/ 895281 h 1811553"/>
              <a:gd name="connsiteX3" fmla="*/ 2883834 w 2889213"/>
              <a:gd name="connsiteY3" fmla="*/ 1193615 h 1811553"/>
              <a:gd name="connsiteX4" fmla="*/ 2840612 w 2889213"/>
              <a:gd name="connsiteY4" fmla="*/ 1449135 h 1811553"/>
              <a:gd name="connsiteX5" fmla="*/ 2632493 w 2889213"/>
              <a:gd name="connsiteY5" fmla="*/ 1060062 h 1811553"/>
              <a:gd name="connsiteX6" fmla="*/ 2150164 w 2889213"/>
              <a:gd name="connsiteY6" fmla="*/ 113773 h 1811553"/>
              <a:gd name="connsiteX7" fmla="*/ 1348782 w 2889213"/>
              <a:gd name="connsiteY7" fmla="*/ 0 h 1811553"/>
              <a:gd name="connsiteX8" fmla="*/ 1714668 w 2889213"/>
              <a:gd name="connsiteY8" fmla="*/ 204372 h 1811553"/>
              <a:gd name="connsiteX9" fmla="*/ 1866896 w 2889213"/>
              <a:gd name="connsiteY9" fmla="*/ 462766 h 1811553"/>
              <a:gd name="connsiteX10" fmla="*/ 1973469 w 2889213"/>
              <a:gd name="connsiteY10" fmla="*/ 669299 h 1811553"/>
              <a:gd name="connsiteX11" fmla="*/ 1866010 w 2889213"/>
              <a:gd name="connsiteY11" fmla="*/ 762998 h 1811553"/>
              <a:gd name="connsiteX12" fmla="*/ 2733769 w 2889213"/>
              <a:gd name="connsiteY12" fmla="*/ 1271909 h 1811553"/>
              <a:gd name="connsiteX13" fmla="*/ 2694623 w 2889213"/>
              <a:gd name="connsiteY13" fmla="*/ 1524483 h 1811553"/>
              <a:gd name="connsiteX14" fmla="*/ 2385869 w 2889213"/>
              <a:gd name="connsiteY14" fmla="*/ 1470403 h 1811553"/>
              <a:gd name="connsiteX15" fmla="*/ 2214278 w 2889213"/>
              <a:gd name="connsiteY15" fmla="*/ 1811553 h 1811553"/>
              <a:gd name="connsiteX16" fmla="*/ 2074819 w 2889213"/>
              <a:gd name="connsiteY16" fmla="*/ 1450562 h 1811553"/>
              <a:gd name="connsiteX17" fmla="*/ 1739085 w 2889213"/>
              <a:gd name="connsiteY17" fmla="*/ 1756177 h 1811553"/>
              <a:gd name="connsiteX18" fmla="*/ 1648664 w 2889213"/>
              <a:gd name="connsiteY18" fmla="*/ 1466917 h 1811553"/>
              <a:gd name="connsiteX19" fmla="*/ 1376671 w 2889213"/>
              <a:gd name="connsiteY19" fmla="*/ 1585086 h 1811553"/>
              <a:gd name="connsiteX20" fmla="*/ 1415819 w 2889213"/>
              <a:gd name="connsiteY20" fmla="*/ 1219713 h 1811553"/>
              <a:gd name="connsiteX21" fmla="*/ 665501 w 2889213"/>
              <a:gd name="connsiteY21" fmla="*/ 1160992 h 1811553"/>
              <a:gd name="connsiteX22" fmla="*/ 0 w 2889213"/>
              <a:gd name="connsiteY22" fmla="*/ 1010928 h 1811553"/>
              <a:gd name="connsiteX23" fmla="*/ 13050 w 2889213"/>
              <a:gd name="connsiteY23" fmla="*/ 169268 h 1811553"/>
              <a:gd name="connsiteX24" fmla="*/ 1348782 w 2889213"/>
              <a:gd name="connsiteY24" fmla="*/ 0 h 1811553"/>
              <a:gd name="connsiteX0" fmla="*/ 2150164 w 2889213"/>
              <a:gd name="connsiteY0" fmla="*/ 113773 h 1811553"/>
              <a:gd name="connsiteX1" fmla="*/ 2655476 w 2889213"/>
              <a:gd name="connsiteY1" fmla="*/ 469395 h 1811553"/>
              <a:gd name="connsiteX2" fmla="*/ 2828170 w 2889213"/>
              <a:gd name="connsiteY2" fmla="*/ 895281 h 1811553"/>
              <a:gd name="connsiteX3" fmla="*/ 2883834 w 2889213"/>
              <a:gd name="connsiteY3" fmla="*/ 1193615 h 1811553"/>
              <a:gd name="connsiteX4" fmla="*/ 2840612 w 2889213"/>
              <a:gd name="connsiteY4" fmla="*/ 1449135 h 1811553"/>
              <a:gd name="connsiteX5" fmla="*/ 2632493 w 2889213"/>
              <a:gd name="connsiteY5" fmla="*/ 1060062 h 1811553"/>
              <a:gd name="connsiteX6" fmla="*/ 2150164 w 2889213"/>
              <a:gd name="connsiteY6" fmla="*/ 113773 h 1811553"/>
              <a:gd name="connsiteX7" fmla="*/ 1348782 w 2889213"/>
              <a:gd name="connsiteY7" fmla="*/ 0 h 1811553"/>
              <a:gd name="connsiteX8" fmla="*/ 1714668 w 2889213"/>
              <a:gd name="connsiteY8" fmla="*/ 204372 h 1811553"/>
              <a:gd name="connsiteX9" fmla="*/ 1866896 w 2889213"/>
              <a:gd name="connsiteY9" fmla="*/ 462766 h 1811553"/>
              <a:gd name="connsiteX10" fmla="*/ 1973469 w 2889213"/>
              <a:gd name="connsiteY10" fmla="*/ 669299 h 1811553"/>
              <a:gd name="connsiteX11" fmla="*/ 1866010 w 2889213"/>
              <a:gd name="connsiteY11" fmla="*/ 762998 h 1811553"/>
              <a:gd name="connsiteX12" fmla="*/ 2733769 w 2889213"/>
              <a:gd name="connsiteY12" fmla="*/ 1271909 h 1811553"/>
              <a:gd name="connsiteX13" fmla="*/ 2694623 w 2889213"/>
              <a:gd name="connsiteY13" fmla="*/ 1524483 h 1811553"/>
              <a:gd name="connsiteX14" fmla="*/ 2385869 w 2889213"/>
              <a:gd name="connsiteY14" fmla="*/ 1470403 h 1811553"/>
              <a:gd name="connsiteX15" fmla="*/ 2214278 w 2889213"/>
              <a:gd name="connsiteY15" fmla="*/ 1811553 h 1811553"/>
              <a:gd name="connsiteX16" fmla="*/ 2074819 w 2889213"/>
              <a:gd name="connsiteY16" fmla="*/ 1450562 h 1811553"/>
              <a:gd name="connsiteX17" fmla="*/ 1739085 w 2889213"/>
              <a:gd name="connsiteY17" fmla="*/ 1756177 h 1811553"/>
              <a:gd name="connsiteX18" fmla="*/ 1648664 w 2889213"/>
              <a:gd name="connsiteY18" fmla="*/ 1466917 h 1811553"/>
              <a:gd name="connsiteX19" fmla="*/ 1376671 w 2889213"/>
              <a:gd name="connsiteY19" fmla="*/ 1585086 h 1811553"/>
              <a:gd name="connsiteX20" fmla="*/ 1415819 w 2889213"/>
              <a:gd name="connsiteY20" fmla="*/ 1219713 h 1811553"/>
              <a:gd name="connsiteX21" fmla="*/ 665501 w 2889213"/>
              <a:gd name="connsiteY21" fmla="*/ 1160992 h 1811553"/>
              <a:gd name="connsiteX22" fmla="*/ 0 w 2889213"/>
              <a:gd name="connsiteY22" fmla="*/ 1010928 h 1811553"/>
              <a:gd name="connsiteX23" fmla="*/ 13050 w 2889213"/>
              <a:gd name="connsiteY23" fmla="*/ 169268 h 1811553"/>
              <a:gd name="connsiteX24" fmla="*/ 1348782 w 2889213"/>
              <a:gd name="connsiteY24" fmla="*/ 0 h 18115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89213" h="1811553">
                <a:moveTo>
                  <a:pt x="2150164" y="113773"/>
                </a:moveTo>
                <a:lnTo>
                  <a:pt x="2655476" y="469395"/>
                </a:lnTo>
                <a:cubicBezTo>
                  <a:pt x="2724937" y="612627"/>
                  <a:pt x="2790110" y="774578"/>
                  <a:pt x="2828170" y="895281"/>
                </a:cubicBezTo>
                <a:cubicBezTo>
                  <a:pt x="2845006" y="1009922"/>
                  <a:pt x="2872906" y="1094971"/>
                  <a:pt x="2883834" y="1193615"/>
                </a:cubicBezTo>
                <a:cubicBezTo>
                  <a:pt x="2898597" y="1276508"/>
                  <a:pt x="2882583" y="1383685"/>
                  <a:pt x="2840612" y="1449135"/>
                </a:cubicBezTo>
                <a:cubicBezTo>
                  <a:pt x="2801112" y="1388173"/>
                  <a:pt x="2764708" y="1276910"/>
                  <a:pt x="2632493" y="1060062"/>
                </a:cubicBezTo>
                <a:cubicBezTo>
                  <a:pt x="2521003" y="837054"/>
                  <a:pt x="2268591" y="370791"/>
                  <a:pt x="2150164" y="113773"/>
                </a:cubicBezTo>
                <a:close/>
                <a:moveTo>
                  <a:pt x="1348782" y="0"/>
                </a:moveTo>
                <a:cubicBezTo>
                  <a:pt x="1445338" y="154432"/>
                  <a:pt x="1639668" y="165874"/>
                  <a:pt x="1714668" y="204372"/>
                </a:cubicBezTo>
                <a:cubicBezTo>
                  <a:pt x="1723722" y="285320"/>
                  <a:pt x="1831199" y="402612"/>
                  <a:pt x="1866896" y="462766"/>
                </a:cubicBezTo>
                <a:cubicBezTo>
                  <a:pt x="1913125" y="544588"/>
                  <a:pt x="1935949" y="596454"/>
                  <a:pt x="1973469" y="669299"/>
                </a:cubicBezTo>
                <a:cubicBezTo>
                  <a:pt x="1909251" y="682689"/>
                  <a:pt x="1863715" y="712895"/>
                  <a:pt x="1866010" y="762998"/>
                </a:cubicBezTo>
                <a:cubicBezTo>
                  <a:pt x="1884495" y="971782"/>
                  <a:pt x="2517373" y="1008755"/>
                  <a:pt x="2733769" y="1271909"/>
                </a:cubicBezTo>
                <a:cubicBezTo>
                  <a:pt x="2839248" y="1365427"/>
                  <a:pt x="2779441" y="1512521"/>
                  <a:pt x="2694623" y="1524483"/>
                </a:cubicBezTo>
                <a:cubicBezTo>
                  <a:pt x="2575007" y="1522308"/>
                  <a:pt x="2538107" y="1485627"/>
                  <a:pt x="2385869" y="1470403"/>
                </a:cubicBezTo>
                <a:cubicBezTo>
                  <a:pt x="2333676" y="1639614"/>
                  <a:pt x="2280982" y="1755416"/>
                  <a:pt x="2214278" y="1811553"/>
                </a:cubicBezTo>
                <a:cubicBezTo>
                  <a:pt x="2147576" y="1804531"/>
                  <a:pt x="2033271" y="1685187"/>
                  <a:pt x="2074819" y="1450562"/>
                </a:cubicBezTo>
                <a:cubicBezTo>
                  <a:pt x="1992109" y="1541380"/>
                  <a:pt x="1856720" y="1716561"/>
                  <a:pt x="1739085" y="1756177"/>
                </a:cubicBezTo>
                <a:cubicBezTo>
                  <a:pt x="1647742" y="1688758"/>
                  <a:pt x="1625791" y="1561162"/>
                  <a:pt x="1648664" y="1466917"/>
                </a:cubicBezTo>
                <a:cubicBezTo>
                  <a:pt x="1575908" y="1517602"/>
                  <a:pt x="1475987" y="1575732"/>
                  <a:pt x="1376671" y="1585086"/>
                </a:cubicBezTo>
                <a:cubicBezTo>
                  <a:pt x="1265755" y="1421973"/>
                  <a:pt x="1344050" y="1304532"/>
                  <a:pt x="1415819" y="1219713"/>
                </a:cubicBezTo>
                <a:cubicBezTo>
                  <a:pt x="1106992" y="1284958"/>
                  <a:pt x="922130" y="1226237"/>
                  <a:pt x="665501" y="1160992"/>
                </a:cubicBezTo>
                <a:cubicBezTo>
                  <a:pt x="467591" y="1128369"/>
                  <a:pt x="282729" y="1004403"/>
                  <a:pt x="0" y="1010928"/>
                </a:cubicBezTo>
                <a:lnTo>
                  <a:pt x="13050" y="169268"/>
                </a:lnTo>
                <a:cubicBezTo>
                  <a:pt x="722590" y="234513"/>
                  <a:pt x="1132701" y="28762"/>
                  <a:pt x="1348782" y="0"/>
                </a:cubicBezTo>
                <a:close/>
              </a:path>
            </a:pathLst>
          </a:custGeom>
          <a:gradFill>
            <a:gsLst>
              <a:gs pos="0">
                <a:srgbClr val="F2A40D">
                  <a:lumMod val="50000"/>
                  <a:lumOff val="50000"/>
                </a:srgbClr>
              </a:gs>
              <a:gs pos="100000">
                <a:srgbClr val="F2A40D">
                  <a:lumMod val="50000"/>
                  <a:lumOff val="50000"/>
                </a:srgbClr>
              </a:gs>
            </a:gsLst>
            <a:lin ang="19800000" scaled="0"/>
          </a:gra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400" latinLnBrk="1">
              <a:defRPr/>
            </a:pPr>
            <a:endParaRPr lang="ko-KR" altLang="en-US" sz="2400" kern="0">
              <a:solidFill>
                <a:prstClr val="white"/>
              </a:solidFill>
              <a:ea typeface="Arial Unicode MS"/>
            </a:endParaRPr>
          </a:p>
        </p:txBody>
      </p:sp>
      <p:grpSp>
        <p:nvGrpSpPr>
          <p:cNvPr id="11" name="Group 10">
            <a:extLst>
              <a:ext uri="{FF2B5EF4-FFF2-40B4-BE49-F238E27FC236}">
                <a16:creationId xmlns:a16="http://schemas.microsoft.com/office/drawing/2014/main" id="{07578218-27E4-D015-AA2F-036D174C1659}"/>
              </a:ext>
            </a:extLst>
          </p:cNvPr>
          <p:cNvGrpSpPr/>
          <p:nvPr/>
        </p:nvGrpSpPr>
        <p:grpSpPr>
          <a:xfrm rot="19917947">
            <a:off x="1092846" y="1994799"/>
            <a:ext cx="1665869" cy="3558872"/>
            <a:chOff x="1359132" y="345882"/>
            <a:chExt cx="1966239" cy="4200564"/>
          </a:xfrm>
        </p:grpSpPr>
        <p:grpSp>
          <p:nvGrpSpPr>
            <p:cNvPr id="12" name="Group 11">
              <a:extLst>
                <a:ext uri="{FF2B5EF4-FFF2-40B4-BE49-F238E27FC236}">
                  <a16:creationId xmlns:a16="http://schemas.microsoft.com/office/drawing/2014/main" id="{1BCC2743-095B-E348-8EDF-CF6E144BB548}"/>
                </a:ext>
              </a:extLst>
            </p:cNvPr>
            <p:cNvGrpSpPr/>
            <p:nvPr/>
          </p:nvGrpSpPr>
          <p:grpSpPr>
            <a:xfrm>
              <a:off x="2073901" y="2186669"/>
              <a:ext cx="501313" cy="2359777"/>
              <a:chOff x="2810055" y="1677194"/>
              <a:chExt cx="535258" cy="2519562"/>
            </a:xfrm>
          </p:grpSpPr>
          <p:sp>
            <p:nvSpPr>
              <p:cNvPr id="25" name="Rectangle 8">
                <a:extLst>
                  <a:ext uri="{FF2B5EF4-FFF2-40B4-BE49-F238E27FC236}">
                    <a16:creationId xmlns:a16="http://schemas.microsoft.com/office/drawing/2014/main" id="{0947B707-507B-CF85-8769-5FFB0286DB02}"/>
                  </a:ext>
                </a:extLst>
              </p:cNvPr>
              <p:cNvSpPr/>
              <p:nvPr/>
            </p:nvSpPr>
            <p:spPr>
              <a:xfrm>
                <a:off x="2810675" y="3399597"/>
                <a:ext cx="534638" cy="779141"/>
              </a:xfrm>
              <a:custGeom>
                <a:avLst/>
                <a:gdLst/>
                <a:ahLst/>
                <a:cxnLst/>
                <a:rect l="l" t="t" r="r" b="b"/>
                <a:pathLst>
                  <a:path w="1802378" h="1800199">
                    <a:moveTo>
                      <a:pt x="0" y="0"/>
                    </a:moveTo>
                    <a:lnTo>
                      <a:pt x="1802378" y="0"/>
                    </a:lnTo>
                    <a:lnTo>
                      <a:pt x="1802378" y="289727"/>
                    </a:lnTo>
                    <a:lnTo>
                      <a:pt x="1801366" y="289727"/>
                    </a:lnTo>
                    <a:lnTo>
                      <a:pt x="901188" y="1800199"/>
                    </a:lnTo>
                    <a:lnTo>
                      <a:pt x="1012" y="289727"/>
                    </a:lnTo>
                    <a:lnTo>
                      <a:pt x="0" y="289727"/>
                    </a:lnTo>
                    <a:lnTo>
                      <a:pt x="0" y="288030"/>
                    </a:lnTo>
                    <a:close/>
                  </a:path>
                </a:pathLst>
              </a:custGeom>
              <a:gradFill>
                <a:gsLst>
                  <a:gs pos="0">
                    <a:srgbClr val="C0504D">
                      <a:lumMod val="70000"/>
                      <a:lumOff val="30000"/>
                    </a:srgbClr>
                  </a:gs>
                  <a:gs pos="100000">
                    <a:srgbClr val="C0504D">
                      <a:lumMod val="70000"/>
                      <a:lumOff val="30000"/>
                    </a:srgbClr>
                  </a:gs>
                </a:gsLst>
                <a:lin ang="198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srgbClr val="FFFFFF"/>
                  </a:solidFill>
                  <a:effectLst/>
                  <a:uLnTx/>
                  <a:uFillTx/>
                  <a:ea typeface="맑은 고딕" panose="020B0503020000020004" pitchFamily="34" charset="-127"/>
                  <a:cs typeface="+mn-cs"/>
                </a:endParaRPr>
              </a:p>
            </p:txBody>
          </p:sp>
          <p:sp>
            <p:nvSpPr>
              <p:cNvPr id="26" name="Rectangle 8">
                <a:extLst>
                  <a:ext uri="{FF2B5EF4-FFF2-40B4-BE49-F238E27FC236}">
                    <a16:creationId xmlns:a16="http://schemas.microsoft.com/office/drawing/2014/main" id="{B7B919AD-89B1-5F9A-D0D2-63AC9BCBAEA5}"/>
                  </a:ext>
                </a:extLst>
              </p:cNvPr>
              <p:cNvSpPr/>
              <p:nvPr/>
            </p:nvSpPr>
            <p:spPr>
              <a:xfrm>
                <a:off x="2984722" y="3392706"/>
                <a:ext cx="180870" cy="787996"/>
              </a:xfrm>
              <a:custGeom>
                <a:avLst/>
                <a:gdLst>
                  <a:gd name="connsiteX0" fmla="*/ 0 w 1359043"/>
                  <a:gd name="connsiteY0" fmla="*/ 0 h 1813992"/>
                  <a:gd name="connsiteX1" fmla="*/ 1359043 w 1359043"/>
                  <a:gd name="connsiteY1" fmla="*/ 0 h 1813992"/>
                  <a:gd name="connsiteX2" fmla="*/ 1359043 w 1359043"/>
                  <a:gd name="connsiteY2" fmla="*/ 212596 h 1813992"/>
                  <a:gd name="connsiteX3" fmla="*/ 806822 w 1359043"/>
                  <a:gd name="connsiteY3" fmla="*/ 1813992 h 1813992"/>
                  <a:gd name="connsiteX4" fmla="*/ 1012 w 1359043"/>
                  <a:gd name="connsiteY4" fmla="*/ 289727 h 1813992"/>
                  <a:gd name="connsiteX5" fmla="*/ 0 w 1359043"/>
                  <a:gd name="connsiteY5" fmla="*/ 289727 h 1813992"/>
                  <a:gd name="connsiteX6" fmla="*/ 0 w 1359043"/>
                  <a:gd name="connsiteY6" fmla="*/ 288030 h 1813992"/>
                  <a:gd name="connsiteX7" fmla="*/ 0 w 1359043"/>
                  <a:gd name="connsiteY7" fmla="*/ 0 h 1813992"/>
                  <a:gd name="connsiteX0" fmla="*/ 0 w 1359043"/>
                  <a:gd name="connsiteY0" fmla="*/ 0 h 1820658"/>
                  <a:gd name="connsiteX1" fmla="*/ 1359043 w 1359043"/>
                  <a:gd name="connsiteY1" fmla="*/ 0 h 1820658"/>
                  <a:gd name="connsiteX2" fmla="*/ 1359043 w 1359043"/>
                  <a:gd name="connsiteY2" fmla="*/ 212596 h 1820658"/>
                  <a:gd name="connsiteX3" fmla="*/ 720119 w 1359043"/>
                  <a:gd name="connsiteY3" fmla="*/ 1820658 h 1820658"/>
                  <a:gd name="connsiteX4" fmla="*/ 1012 w 1359043"/>
                  <a:gd name="connsiteY4" fmla="*/ 289727 h 1820658"/>
                  <a:gd name="connsiteX5" fmla="*/ 0 w 1359043"/>
                  <a:gd name="connsiteY5" fmla="*/ 289727 h 1820658"/>
                  <a:gd name="connsiteX6" fmla="*/ 0 w 1359043"/>
                  <a:gd name="connsiteY6" fmla="*/ 288030 h 1820658"/>
                  <a:gd name="connsiteX7" fmla="*/ 0 w 1359043"/>
                  <a:gd name="connsiteY7" fmla="*/ 0 h 1820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59043" h="1820658">
                    <a:moveTo>
                      <a:pt x="0" y="0"/>
                    </a:moveTo>
                    <a:lnTo>
                      <a:pt x="1359043" y="0"/>
                    </a:lnTo>
                    <a:lnTo>
                      <a:pt x="1359043" y="212596"/>
                    </a:lnTo>
                    <a:lnTo>
                      <a:pt x="720119" y="1820658"/>
                    </a:lnTo>
                    <a:lnTo>
                      <a:pt x="1012" y="289727"/>
                    </a:lnTo>
                    <a:lnTo>
                      <a:pt x="0" y="289727"/>
                    </a:lnTo>
                    <a:lnTo>
                      <a:pt x="0" y="288030"/>
                    </a:lnTo>
                    <a:lnTo>
                      <a:pt x="0" y="0"/>
                    </a:lnTo>
                    <a:close/>
                  </a:path>
                </a:pathLst>
              </a:custGeom>
              <a:gradFill>
                <a:gsLst>
                  <a:gs pos="0">
                    <a:srgbClr val="C0504D">
                      <a:lumMod val="50000"/>
                      <a:lumOff val="50000"/>
                    </a:srgbClr>
                  </a:gs>
                  <a:gs pos="100000">
                    <a:srgbClr val="C0504D">
                      <a:lumMod val="50000"/>
                      <a:lumOff val="50000"/>
                    </a:srgbClr>
                  </a:gs>
                </a:gsLst>
                <a:lin ang="198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srgbClr val="FFFFFF"/>
                  </a:solidFill>
                  <a:effectLst/>
                  <a:uLnTx/>
                  <a:uFillTx/>
                  <a:ea typeface="맑은 고딕" panose="020B0503020000020004" pitchFamily="34" charset="-127"/>
                  <a:cs typeface="+mn-cs"/>
                </a:endParaRPr>
              </a:p>
            </p:txBody>
          </p:sp>
          <p:sp>
            <p:nvSpPr>
              <p:cNvPr id="27" name="Rectangle 8">
                <a:extLst>
                  <a:ext uri="{FF2B5EF4-FFF2-40B4-BE49-F238E27FC236}">
                    <a16:creationId xmlns:a16="http://schemas.microsoft.com/office/drawing/2014/main" id="{327FD564-36B7-9938-83C8-3C673978A429}"/>
                  </a:ext>
                </a:extLst>
              </p:cNvPr>
              <p:cNvSpPr/>
              <p:nvPr/>
            </p:nvSpPr>
            <p:spPr>
              <a:xfrm>
                <a:off x="2810055" y="3399597"/>
                <a:ext cx="264192" cy="763141"/>
              </a:xfrm>
              <a:custGeom>
                <a:avLst/>
                <a:gdLst>
                  <a:gd name="connsiteX0" fmla="*/ 0 w 1345558"/>
                  <a:gd name="connsiteY0" fmla="*/ 0 h 1783227"/>
                  <a:gd name="connsiteX1" fmla="*/ 897414 w 1345558"/>
                  <a:gd name="connsiteY1" fmla="*/ 0 h 1783227"/>
                  <a:gd name="connsiteX2" fmla="*/ 901843 w 1345558"/>
                  <a:gd name="connsiteY2" fmla="*/ 212596 h 1783227"/>
                  <a:gd name="connsiteX3" fmla="*/ 1345558 w 1345558"/>
                  <a:gd name="connsiteY3" fmla="*/ 1783227 h 1783227"/>
                  <a:gd name="connsiteX4" fmla="*/ 1012 w 1345558"/>
                  <a:gd name="connsiteY4" fmla="*/ 289727 h 1783227"/>
                  <a:gd name="connsiteX5" fmla="*/ 0 w 1345558"/>
                  <a:gd name="connsiteY5" fmla="*/ 289727 h 1783227"/>
                  <a:gd name="connsiteX6" fmla="*/ 0 w 1345558"/>
                  <a:gd name="connsiteY6" fmla="*/ 288030 h 1783227"/>
                  <a:gd name="connsiteX7" fmla="*/ 0 w 1345558"/>
                  <a:gd name="connsiteY7" fmla="*/ 0 h 1783227"/>
                  <a:gd name="connsiteX0" fmla="*/ 0 w 1331023"/>
                  <a:gd name="connsiteY0" fmla="*/ 0 h 1763232"/>
                  <a:gd name="connsiteX1" fmla="*/ 897414 w 1331023"/>
                  <a:gd name="connsiteY1" fmla="*/ 0 h 1763232"/>
                  <a:gd name="connsiteX2" fmla="*/ 901843 w 1331023"/>
                  <a:gd name="connsiteY2" fmla="*/ 212596 h 1763232"/>
                  <a:gd name="connsiteX3" fmla="*/ 1331023 w 1331023"/>
                  <a:gd name="connsiteY3" fmla="*/ 1763232 h 1763232"/>
                  <a:gd name="connsiteX4" fmla="*/ 1012 w 1331023"/>
                  <a:gd name="connsiteY4" fmla="*/ 289727 h 1763232"/>
                  <a:gd name="connsiteX5" fmla="*/ 0 w 1331023"/>
                  <a:gd name="connsiteY5" fmla="*/ 289727 h 1763232"/>
                  <a:gd name="connsiteX6" fmla="*/ 0 w 1331023"/>
                  <a:gd name="connsiteY6" fmla="*/ 288030 h 1763232"/>
                  <a:gd name="connsiteX7" fmla="*/ 0 w 1331023"/>
                  <a:gd name="connsiteY7" fmla="*/ 0 h 1763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1023" h="1763232">
                    <a:moveTo>
                      <a:pt x="0" y="0"/>
                    </a:moveTo>
                    <a:lnTo>
                      <a:pt x="897414" y="0"/>
                    </a:lnTo>
                    <a:cubicBezTo>
                      <a:pt x="898890" y="70865"/>
                      <a:pt x="900367" y="141731"/>
                      <a:pt x="901843" y="212596"/>
                    </a:cubicBezTo>
                    <a:lnTo>
                      <a:pt x="1331023" y="1763232"/>
                    </a:lnTo>
                    <a:lnTo>
                      <a:pt x="1012" y="289727"/>
                    </a:lnTo>
                    <a:lnTo>
                      <a:pt x="0" y="289727"/>
                    </a:lnTo>
                    <a:lnTo>
                      <a:pt x="0" y="288030"/>
                    </a:lnTo>
                    <a:lnTo>
                      <a:pt x="0" y="0"/>
                    </a:lnTo>
                    <a:close/>
                  </a:path>
                </a:pathLst>
              </a:custGeom>
              <a:gradFill>
                <a:gsLst>
                  <a:gs pos="0">
                    <a:srgbClr val="C0504D">
                      <a:lumMod val="30000"/>
                      <a:lumOff val="70000"/>
                    </a:srgbClr>
                  </a:gs>
                  <a:gs pos="100000">
                    <a:srgbClr val="C0504D">
                      <a:lumMod val="30000"/>
                      <a:lumOff val="70000"/>
                    </a:srgbClr>
                  </a:gs>
                </a:gsLst>
                <a:lin ang="198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srgbClr val="FFFFFF"/>
                  </a:solidFill>
                  <a:effectLst/>
                  <a:uLnTx/>
                  <a:uFillTx/>
                  <a:ea typeface="맑은 고딕" panose="020B0503020000020004" pitchFamily="34" charset="-127"/>
                  <a:cs typeface="+mn-cs"/>
                </a:endParaRPr>
              </a:p>
            </p:txBody>
          </p:sp>
          <p:sp>
            <p:nvSpPr>
              <p:cNvPr id="28" name="Rectangle 2">
                <a:extLst>
                  <a:ext uri="{FF2B5EF4-FFF2-40B4-BE49-F238E27FC236}">
                    <a16:creationId xmlns:a16="http://schemas.microsoft.com/office/drawing/2014/main" id="{C7DB82C4-E70F-6CE7-D7F3-B268A9343C80}"/>
                  </a:ext>
                </a:extLst>
              </p:cNvPr>
              <p:cNvSpPr/>
              <p:nvPr/>
            </p:nvSpPr>
            <p:spPr>
              <a:xfrm>
                <a:off x="2811292" y="1677194"/>
                <a:ext cx="177768" cy="1815900"/>
              </a:xfrm>
              <a:custGeom>
                <a:avLst/>
                <a:gdLst/>
                <a:ahLst/>
                <a:cxnLst/>
                <a:rect l="l" t="t" r="r" b="b"/>
                <a:pathLst>
                  <a:path w="571061" h="4392488">
                    <a:moveTo>
                      <a:pt x="0" y="0"/>
                    </a:moveTo>
                    <a:lnTo>
                      <a:pt x="571061" y="0"/>
                    </a:lnTo>
                    <a:lnTo>
                      <a:pt x="571061" y="4392488"/>
                    </a:lnTo>
                    <a:lnTo>
                      <a:pt x="560315" y="4392488"/>
                    </a:lnTo>
                    <a:cubicBezTo>
                      <a:pt x="531263" y="4268191"/>
                      <a:pt x="419108" y="4176464"/>
                      <a:pt x="285530" y="4176464"/>
                    </a:cubicBezTo>
                    <a:cubicBezTo>
                      <a:pt x="151952" y="4176464"/>
                      <a:pt x="39798" y="4268191"/>
                      <a:pt x="10747" y="4392488"/>
                    </a:cubicBezTo>
                    <a:lnTo>
                      <a:pt x="0" y="4392488"/>
                    </a:lnTo>
                    <a:close/>
                  </a:path>
                </a:pathLst>
              </a:custGeom>
              <a:gradFill>
                <a:gsLst>
                  <a:gs pos="0">
                    <a:srgbClr val="4F81BD">
                      <a:lumMod val="30000"/>
                      <a:lumOff val="70000"/>
                    </a:srgbClr>
                  </a:gs>
                  <a:gs pos="100000">
                    <a:srgbClr val="4F81BD">
                      <a:lumMod val="30000"/>
                      <a:lumOff val="70000"/>
                    </a:srgbClr>
                  </a:gs>
                </a:gsLst>
                <a:lin ang="198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srgbClr val="FFFFFF"/>
                  </a:solidFill>
                  <a:effectLst/>
                  <a:uLnTx/>
                  <a:uFillTx/>
                  <a:ea typeface="맑은 고딕" panose="020B0503020000020004" pitchFamily="34" charset="-127"/>
                  <a:cs typeface="+mn-cs"/>
                </a:endParaRPr>
              </a:p>
            </p:txBody>
          </p:sp>
          <p:sp>
            <p:nvSpPr>
              <p:cNvPr id="29" name="Rectangle 2">
                <a:extLst>
                  <a:ext uri="{FF2B5EF4-FFF2-40B4-BE49-F238E27FC236}">
                    <a16:creationId xmlns:a16="http://schemas.microsoft.com/office/drawing/2014/main" id="{DA5FEA21-6F24-EAAF-1408-1D733E5F3177}"/>
                  </a:ext>
                </a:extLst>
              </p:cNvPr>
              <p:cNvSpPr/>
              <p:nvPr/>
            </p:nvSpPr>
            <p:spPr>
              <a:xfrm>
                <a:off x="2987824" y="1677195"/>
                <a:ext cx="177768" cy="1815900"/>
              </a:xfrm>
              <a:custGeom>
                <a:avLst/>
                <a:gdLst/>
                <a:ahLst/>
                <a:cxnLst/>
                <a:rect l="l" t="t" r="r" b="b"/>
                <a:pathLst>
                  <a:path w="571061" h="4392488">
                    <a:moveTo>
                      <a:pt x="0" y="0"/>
                    </a:moveTo>
                    <a:lnTo>
                      <a:pt x="571061" y="0"/>
                    </a:lnTo>
                    <a:lnTo>
                      <a:pt x="571061" y="4392488"/>
                    </a:lnTo>
                    <a:lnTo>
                      <a:pt x="560315" y="4392488"/>
                    </a:lnTo>
                    <a:cubicBezTo>
                      <a:pt x="531263" y="4268191"/>
                      <a:pt x="419108" y="4176464"/>
                      <a:pt x="285530" y="4176464"/>
                    </a:cubicBezTo>
                    <a:cubicBezTo>
                      <a:pt x="151952" y="4176464"/>
                      <a:pt x="39798" y="4268191"/>
                      <a:pt x="10747" y="4392488"/>
                    </a:cubicBezTo>
                    <a:lnTo>
                      <a:pt x="0" y="4392488"/>
                    </a:lnTo>
                    <a:close/>
                  </a:path>
                </a:pathLst>
              </a:custGeom>
              <a:gradFill>
                <a:gsLst>
                  <a:gs pos="0">
                    <a:srgbClr val="4F81BD">
                      <a:lumMod val="50000"/>
                      <a:lumOff val="50000"/>
                    </a:srgbClr>
                  </a:gs>
                  <a:gs pos="100000">
                    <a:srgbClr val="4F81BD">
                      <a:lumMod val="50000"/>
                      <a:lumOff val="50000"/>
                    </a:srgbClr>
                  </a:gs>
                </a:gsLst>
                <a:lin ang="198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srgbClr val="FFFFFF"/>
                  </a:solidFill>
                  <a:effectLst/>
                  <a:uLnTx/>
                  <a:uFillTx/>
                  <a:ea typeface="맑은 고딕" panose="020B0503020000020004" pitchFamily="34" charset="-127"/>
                  <a:cs typeface="+mn-cs"/>
                </a:endParaRPr>
              </a:p>
            </p:txBody>
          </p:sp>
          <p:sp>
            <p:nvSpPr>
              <p:cNvPr id="30" name="Rectangle 2">
                <a:extLst>
                  <a:ext uri="{FF2B5EF4-FFF2-40B4-BE49-F238E27FC236}">
                    <a16:creationId xmlns:a16="http://schemas.microsoft.com/office/drawing/2014/main" id="{F0F81A6D-5AC3-DE30-E822-DB3566610391}"/>
                  </a:ext>
                </a:extLst>
              </p:cNvPr>
              <p:cNvSpPr/>
              <p:nvPr/>
            </p:nvSpPr>
            <p:spPr>
              <a:xfrm>
                <a:off x="3165590" y="1677196"/>
                <a:ext cx="177768" cy="1815899"/>
              </a:xfrm>
              <a:custGeom>
                <a:avLst/>
                <a:gdLst/>
                <a:ahLst/>
                <a:cxnLst/>
                <a:rect l="l" t="t" r="r" b="b"/>
                <a:pathLst>
                  <a:path w="571061" h="4392488">
                    <a:moveTo>
                      <a:pt x="0" y="0"/>
                    </a:moveTo>
                    <a:lnTo>
                      <a:pt x="571061" y="0"/>
                    </a:lnTo>
                    <a:lnTo>
                      <a:pt x="571061" y="4392488"/>
                    </a:lnTo>
                    <a:lnTo>
                      <a:pt x="560315" y="4392488"/>
                    </a:lnTo>
                    <a:cubicBezTo>
                      <a:pt x="531263" y="4268191"/>
                      <a:pt x="419108" y="4176464"/>
                      <a:pt x="285530" y="4176464"/>
                    </a:cubicBezTo>
                    <a:cubicBezTo>
                      <a:pt x="151952" y="4176464"/>
                      <a:pt x="39798" y="4268191"/>
                      <a:pt x="10747" y="4392488"/>
                    </a:cubicBezTo>
                    <a:lnTo>
                      <a:pt x="0" y="4392488"/>
                    </a:lnTo>
                    <a:close/>
                  </a:path>
                </a:pathLst>
              </a:custGeom>
              <a:solidFill>
                <a:srgbClr val="4F81BD"/>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srgbClr val="FFFFFF"/>
                  </a:solidFill>
                  <a:effectLst/>
                  <a:uLnTx/>
                  <a:uFillTx/>
                  <a:ea typeface="맑은 고딕" panose="020B0503020000020004" pitchFamily="34" charset="-127"/>
                  <a:cs typeface="+mn-cs"/>
                </a:endParaRPr>
              </a:p>
            </p:txBody>
          </p:sp>
          <p:sp>
            <p:nvSpPr>
              <p:cNvPr id="31" name="Isosceles Triangle 30">
                <a:extLst>
                  <a:ext uri="{FF2B5EF4-FFF2-40B4-BE49-F238E27FC236}">
                    <a16:creationId xmlns:a16="http://schemas.microsoft.com/office/drawing/2014/main" id="{73F101EA-9F71-6FFB-C831-4EF2B52E3CE0}"/>
                  </a:ext>
                </a:extLst>
              </p:cNvPr>
              <p:cNvSpPr/>
              <p:nvPr/>
            </p:nvSpPr>
            <p:spPr>
              <a:xfrm rot="10800000">
                <a:off x="2987823" y="3961239"/>
                <a:ext cx="177768" cy="235517"/>
              </a:xfrm>
              <a:prstGeom prst="triangle">
                <a:avLst/>
              </a:prstGeom>
              <a:solidFill>
                <a:sysClr val="windowText" lastClr="000000">
                  <a:lumMod val="75000"/>
                  <a:lumOff val="25000"/>
                </a:sys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srgbClr val="FFFFFF"/>
                  </a:solidFill>
                  <a:effectLst/>
                  <a:uLnTx/>
                  <a:uFillTx/>
                  <a:ea typeface="맑은 고딕" panose="020B0503020000020004" pitchFamily="34" charset="-127"/>
                  <a:cs typeface="+mn-cs"/>
                </a:endParaRPr>
              </a:p>
            </p:txBody>
          </p:sp>
        </p:grpSp>
        <p:grpSp>
          <p:nvGrpSpPr>
            <p:cNvPr id="13" name="Group 12">
              <a:extLst>
                <a:ext uri="{FF2B5EF4-FFF2-40B4-BE49-F238E27FC236}">
                  <a16:creationId xmlns:a16="http://schemas.microsoft.com/office/drawing/2014/main" id="{17D66FF4-991D-B592-B405-11ED9E07CF55}"/>
                </a:ext>
              </a:extLst>
            </p:cNvPr>
            <p:cNvGrpSpPr/>
            <p:nvPr/>
          </p:nvGrpSpPr>
          <p:grpSpPr>
            <a:xfrm>
              <a:off x="1359132" y="345882"/>
              <a:ext cx="1966239" cy="1811155"/>
              <a:chOff x="1888981" y="1110787"/>
              <a:chExt cx="2254374" cy="2076562"/>
            </a:xfrm>
          </p:grpSpPr>
          <p:sp>
            <p:nvSpPr>
              <p:cNvPr id="14" name="Teardrop 30">
                <a:extLst>
                  <a:ext uri="{FF2B5EF4-FFF2-40B4-BE49-F238E27FC236}">
                    <a16:creationId xmlns:a16="http://schemas.microsoft.com/office/drawing/2014/main" id="{1CBC6AD5-3797-06B0-4229-0B3353439AC5}"/>
                  </a:ext>
                </a:extLst>
              </p:cNvPr>
              <p:cNvSpPr/>
              <p:nvPr/>
            </p:nvSpPr>
            <p:spPr>
              <a:xfrm rot="8100000">
                <a:off x="2322441" y="1563466"/>
                <a:ext cx="1333455" cy="1333457"/>
              </a:xfrm>
              <a:custGeom>
                <a:avLst/>
                <a:gdLst>
                  <a:gd name="connsiteX0" fmla="*/ 293361 w 2192670"/>
                  <a:gd name="connsiteY0" fmla="*/ 1899310 h 2192671"/>
                  <a:gd name="connsiteX1" fmla="*/ 0 w 2192670"/>
                  <a:gd name="connsiteY1" fmla="*/ 1191074 h 2192671"/>
                  <a:gd name="connsiteX2" fmla="*/ 1001597 w 2192670"/>
                  <a:gd name="connsiteY2" fmla="*/ 189477 h 2192671"/>
                  <a:gd name="connsiteX3" fmla="*/ 1341342 w 2192670"/>
                  <a:gd name="connsiteY3" fmla="*/ 189477 h 2192671"/>
                  <a:gd name="connsiteX4" fmla="*/ 1530818 w 2192670"/>
                  <a:gd name="connsiteY4" fmla="*/ 0 h 2192671"/>
                  <a:gd name="connsiteX5" fmla="*/ 1806586 w 2192670"/>
                  <a:gd name="connsiteY5" fmla="*/ 0 h 2192671"/>
                  <a:gd name="connsiteX6" fmla="*/ 1996062 w 2192670"/>
                  <a:gd name="connsiteY6" fmla="*/ 189477 h 2192671"/>
                  <a:gd name="connsiteX7" fmla="*/ 2003194 w 2192670"/>
                  <a:gd name="connsiteY7" fmla="*/ 189477 h 2192671"/>
                  <a:gd name="connsiteX8" fmla="*/ 2003194 w 2192670"/>
                  <a:gd name="connsiteY8" fmla="*/ 196609 h 2192671"/>
                  <a:gd name="connsiteX9" fmla="*/ 2192670 w 2192670"/>
                  <a:gd name="connsiteY9" fmla="*/ 386085 h 2192671"/>
                  <a:gd name="connsiteX10" fmla="*/ 2192670 w 2192670"/>
                  <a:gd name="connsiteY10" fmla="*/ 661852 h 2192671"/>
                  <a:gd name="connsiteX11" fmla="*/ 2003193 w 2192670"/>
                  <a:gd name="connsiteY11" fmla="*/ 851329 h 2192671"/>
                  <a:gd name="connsiteX12" fmla="*/ 2003194 w 2192670"/>
                  <a:gd name="connsiteY12" fmla="*/ 1191074 h 2192671"/>
                  <a:gd name="connsiteX13" fmla="*/ 1001597 w 2192670"/>
                  <a:gd name="connsiteY13" fmla="*/ 2192671 h 2192671"/>
                  <a:gd name="connsiteX14" fmla="*/ 293361 w 2192670"/>
                  <a:gd name="connsiteY14" fmla="*/ 1899310 h 21926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192670" h="2192671">
                    <a:moveTo>
                      <a:pt x="293361" y="1899310"/>
                    </a:moveTo>
                    <a:cubicBezTo>
                      <a:pt x="112107" y="1718057"/>
                      <a:pt x="0" y="1467657"/>
                      <a:pt x="0" y="1191074"/>
                    </a:cubicBezTo>
                    <a:cubicBezTo>
                      <a:pt x="0" y="637907"/>
                      <a:pt x="448430" y="189477"/>
                      <a:pt x="1001597" y="189477"/>
                    </a:cubicBezTo>
                    <a:lnTo>
                      <a:pt x="1341342" y="189477"/>
                    </a:lnTo>
                    <a:lnTo>
                      <a:pt x="1530818" y="0"/>
                    </a:lnTo>
                    <a:cubicBezTo>
                      <a:pt x="1606970" y="-76151"/>
                      <a:pt x="1730435" y="-76151"/>
                      <a:pt x="1806586" y="0"/>
                    </a:cubicBezTo>
                    <a:lnTo>
                      <a:pt x="1996062" y="189477"/>
                    </a:lnTo>
                    <a:lnTo>
                      <a:pt x="2003194" y="189477"/>
                    </a:lnTo>
                    <a:lnTo>
                      <a:pt x="2003194" y="196609"/>
                    </a:lnTo>
                    <a:lnTo>
                      <a:pt x="2192670" y="386085"/>
                    </a:lnTo>
                    <a:cubicBezTo>
                      <a:pt x="2268822" y="462236"/>
                      <a:pt x="2268822" y="585701"/>
                      <a:pt x="2192670" y="661852"/>
                    </a:cubicBezTo>
                    <a:lnTo>
                      <a:pt x="2003193" y="851329"/>
                    </a:lnTo>
                    <a:cubicBezTo>
                      <a:pt x="2003193" y="964577"/>
                      <a:pt x="2003194" y="1077826"/>
                      <a:pt x="2003194" y="1191074"/>
                    </a:cubicBezTo>
                    <a:cubicBezTo>
                      <a:pt x="2003194" y="1744241"/>
                      <a:pt x="1554764" y="2192671"/>
                      <a:pt x="1001597" y="2192671"/>
                    </a:cubicBezTo>
                    <a:cubicBezTo>
                      <a:pt x="725014" y="2192671"/>
                      <a:pt x="474614" y="2080563"/>
                      <a:pt x="293361" y="1899310"/>
                    </a:cubicBezTo>
                    <a:close/>
                  </a:path>
                </a:pathLst>
              </a:custGeom>
              <a:solidFill>
                <a:sysClr val="window" lastClr="FFFFFF"/>
              </a:solidFill>
              <a:ln w="50800" cap="flat" cmpd="sng" algn="ctr">
                <a:solidFill>
                  <a:srgbClr val="4F81BD"/>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srgbClr val="FFFFFF"/>
                  </a:solidFill>
                  <a:effectLst/>
                  <a:uLnTx/>
                  <a:uFillTx/>
                  <a:ea typeface="맑은 고딕" panose="020B0503020000020004" pitchFamily="34" charset="-127"/>
                  <a:cs typeface="+mn-cs"/>
                </a:endParaRPr>
              </a:p>
            </p:txBody>
          </p:sp>
          <p:sp>
            <p:nvSpPr>
              <p:cNvPr id="15" name="Trapezoid 14">
                <a:extLst>
                  <a:ext uri="{FF2B5EF4-FFF2-40B4-BE49-F238E27FC236}">
                    <a16:creationId xmlns:a16="http://schemas.microsoft.com/office/drawing/2014/main" id="{685E8D24-E2CE-19C0-4330-0C093E58A6B5}"/>
                  </a:ext>
                </a:extLst>
              </p:cNvPr>
              <p:cNvSpPr/>
              <p:nvPr/>
            </p:nvSpPr>
            <p:spPr>
              <a:xfrm rot="10800000">
                <a:off x="2751763" y="2230194"/>
                <a:ext cx="457200" cy="783671"/>
              </a:xfrm>
              <a:prstGeom prst="trapezoid">
                <a:avLst/>
              </a:prstGeom>
              <a:solidFill>
                <a:sysClr val="window" lastClr="FFFFFF"/>
              </a:solidFill>
              <a:ln w="38100" cap="flat" cmpd="sng" algn="ctr">
                <a:solidFill>
                  <a:srgbClr val="4F81BD"/>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srgbClr val="FFFFFF"/>
                  </a:solidFill>
                  <a:effectLst/>
                  <a:uLnTx/>
                  <a:uFillTx/>
                  <a:ea typeface="맑은 고딕" panose="020B0503020000020004" pitchFamily="34" charset="-127"/>
                  <a:cs typeface="+mn-cs"/>
                </a:endParaRPr>
              </a:p>
            </p:txBody>
          </p:sp>
          <p:sp>
            <p:nvSpPr>
              <p:cNvPr id="16" name="Rounded Rectangle 18">
                <a:extLst>
                  <a:ext uri="{FF2B5EF4-FFF2-40B4-BE49-F238E27FC236}">
                    <a16:creationId xmlns:a16="http://schemas.microsoft.com/office/drawing/2014/main" id="{B9C40B99-2E6F-9975-60A1-814098F5AEFF}"/>
                  </a:ext>
                </a:extLst>
              </p:cNvPr>
              <p:cNvSpPr/>
              <p:nvPr/>
            </p:nvSpPr>
            <p:spPr>
              <a:xfrm rot="2700000">
                <a:off x="3710962" y="1407964"/>
                <a:ext cx="119821" cy="299553"/>
              </a:xfrm>
              <a:prstGeom prst="roundRect">
                <a:avLst>
                  <a:gd name="adj" fmla="val 50000"/>
                </a:avLst>
              </a:prstGeom>
              <a:solidFill>
                <a:srgbClr val="4F81BD"/>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srgbClr val="000000"/>
                  </a:solidFill>
                  <a:effectLst/>
                  <a:uLnTx/>
                  <a:uFillTx/>
                  <a:ea typeface="맑은 고딕" panose="020B0503020000020004" pitchFamily="34" charset="-127"/>
                  <a:cs typeface="+mn-cs"/>
                </a:endParaRPr>
              </a:p>
            </p:txBody>
          </p:sp>
          <p:sp>
            <p:nvSpPr>
              <p:cNvPr id="17" name="Rounded Rectangle 19">
                <a:extLst>
                  <a:ext uri="{FF2B5EF4-FFF2-40B4-BE49-F238E27FC236}">
                    <a16:creationId xmlns:a16="http://schemas.microsoft.com/office/drawing/2014/main" id="{DF613142-8995-D879-B5C9-740D397CC064}"/>
                  </a:ext>
                </a:extLst>
              </p:cNvPr>
              <p:cNvSpPr/>
              <p:nvPr/>
            </p:nvSpPr>
            <p:spPr>
              <a:xfrm rot="18900000" flipH="1">
                <a:off x="2156327" y="1407964"/>
                <a:ext cx="119821" cy="299553"/>
              </a:xfrm>
              <a:prstGeom prst="roundRect">
                <a:avLst>
                  <a:gd name="adj" fmla="val 50000"/>
                </a:avLst>
              </a:prstGeom>
              <a:solidFill>
                <a:srgbClr val="4F81BD"/>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srgbClr val="000000"/>
                  </a:solidFill>
                  <a:effectLst/>
                  <a:uLnTx/>
                  <a:uFillTx/>
                  <a:ea typeface="맑은 고딕" panose="020B0503020000020004" pitchFamily="34" charset="-127"/>
                  <a:cs typeface="+mn-cs"/>
                </a:endParaRPr>
              </a:p>
            </p:txBody>
          </p:sp>
          <p:sp>
            <p:nvSpPr>
              <p:cNvPr id="18" name="Rounded Rectangle 20">
                <a:extLst>
                  <a:ext uri="{FF2B5EF4-FFF2-40B4-BE49-F238E27FC236}">
                    <a16:creationId xmlns:a16="http://schemas.microsoft.com/office/drawing/2014/main" id="{6AB82E3E-0086-3B13-3652-BDED017B2B2E}"/>
                  </a:ext>
                </a:extLst>
              </p:cNvPr>
              <p:cNvSpPr/>
              <p:nvPr/>
            </p:nvSpPr>
            <p:spPr>
              <a:xfrm>
                <a:off x="2935970" y="1110787"/>
                <a:ext cx="119821" cy="299553"/>
              </a:xfrm>
              <a:prstGeom prst="roundRect">
                <a:avLst>
                  <a:gd name="adj" fmla="val 50000"/>
                </a:avLst>
              </a:prstGeom>
              <a:solidFill>
                <a:srgbClr val="4F81BD"/>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srgbClr val="000000"/>
                  </a:solidFill>
                  <a:effectLst/>
                  <a:uLnTx/>
                  <a:uFillTx/>
                  <a:ea typeface="맑은 고딕" panose="020B0503020000020004" pitchFamily="34" charset="-127"/>
                  <a:cs typeface="+mn-cs"/>
                </a:endParaRPr>
              </a:p>
            </p:txBody>
          </p:sp>
          <p:sp>
            <p:nvSpPr>
              <p:cNvPr id="19" name="Rounded Rectangle 21">
                <a:extLst>
                  <a:ext uri="{FF2B5EF4-FFF2-40B4-BE49-F238E27FC236}">
                    <a16:creationId xmlns:a16="http://schemas.microsoft.com/office/drawing/2014/main" id="{863EB21C-8B12-9DE2-35E5-0954056500B3}"/>
                  </a:ext>
                </a:extLst>
              </p:cNvPr>
              <p:cNvSpPr/>
              <p:nvPr/>
            </p:nvSpPr>
            <p:spPr>
              <a:xfrm rot="5400000">
                <a:off x="3933668" y="1996109"/>
                <a:ext cx="119821" cy="299553"/>
              </a:xfrm>
              <a:prstGeom prst="roundRect">
                <a:avLst>
                  <a:gd name="adj" fmla="val 50000"/>
                </a:avLst>
              </a:prstGeom>
              <a:solidFill>
                <a:srgbClr val="4F81BD"/>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srgbClr val="000000"/>
                  </a:solidFill>
                  <a:effectLst/>
                  <a:uLnTx/>
                  <a:uFillTx/>
                  <a:ea typeface="맑은 고딕" panose="020B0503020000020004" pitchFamily="34" charset="-127"/>
                  <a:cs typeface="+mn-cs"/>
                </a:endParaRPr>
              </a:p>
            </p:txBody>
          </p:sp>
          <p:sp>
            <p:nvSpPr>
              <p:cNvPr id="20" name="Rounded Rectangle 22">
                <a:extLst>
                  <a:ext uri="{FF2B5EF4-FFF2-40B4-BE49-F238E27FC236}">
                    <a16:creationId xmlns:a16="http://schemas.microsoft.com/office/drawing/2014/main" id="{A595A10A-7C2C-28CF-E14A-A9DEF8ABE48C}"/>
                  </a:ext>
                </a:extLst>
              </p:cNvPr>
              <p:cNvSpPr/>
              <p:nvPr/>
            </p:nvSpPr>
            <p:spPr>
              <a:xfrm rot="16200000" flipH="1">
                <a:off x="1978847" y="1919902"/>
                <a:ext cx="119821" cy="299553"/>
              </a:xfrm>
              <a:prstGeom prst="roundRect">
                <a:avLst>
                  <a:gd name="adj" fmla="val 50000"/>
                </a:avLst>
              </a:prstGeom>
              <a:solidFill>
                <a:srgbClr val="4F81BD"/>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srgbClr val="000000"/>
                  </a:solidFill>
                  <a:effectLst/>
                  <a:uLnTx/>
                  <a:uFillTx/>
                  <a:ea typeface="맑은 고딕" panose="020B0503020000020004" pitchFamily="34" charset="-127"/>
                  <a:cs typeface="+mn-cs"/>
                </a:endParaRPr>
              </a:p>
            </p:txBody>
          </p:sp>
          <p:sp>
            <p:nvSpPr>
              <p:cNvPr id="21" name="Rounded Rectangle 25">
                <a:extLst>
                  <a:ext uri="{FF2B5EF4-FFF2-40B4-BE49-F238E27FC236}">
                    <a16:creationId xmlns:a16="http://schemas.microsoft.com/office/drawing/2014/main" id="{88C83DAF-B523-0DD9-A78E-EEE2C460183D}"/>
                  </a:ext>
                </a:extLst>
              </p:cNvPr>
              <p:cNvSpPr/>
              <p:nvPr/>
            </p:nvSpPr>
            <p:spPr>
              <a:xfrm>
                <a:off x="2692290" y="3074683"/>
                <a:ext cx="612000" cy="112666"/>
              </a:xfrm>
              <a:prstGeom prst="roundRect">
                <a:avLst>
                  <a:gd name="adj" fmla="val 50000"/>
                </a:avLst>
              </a:prstGeom>
              <a:solidFill>
                <a:srgbClr val="4F81BD"/>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srgbClr val="FFFFFF"/>
                  </a:solidFill>
                  <a:effectLst/>
                  <a:uLnTx/>
                  <a:uFillTx/>
                  <a:ea typeface="맑은 고딕" panose="020B0503020000020004" pitchFamily="34" charset="-127"/>
                  <a:cs typeface="+mn-cs"/>
                </a:endParaRPr>
              </a:p>
            </p:txBody>
          </p:sp>
          <p:sp>
            <p:nvSpPr>
              <p:cNvPr id="22" name="Rounded Rectangle 27">
                <a:extLst>
                  <a:ext uri="{FF2B5EF4-FFF2-40B4-BE49-F238E27FC236}">
                    <a16:creationId xmlns:a16="http://schemas.microsoft.com/office/drawing/2014/main" id="{BF09CB45-F59D-7198-2968-40218E050633}"/>
                  </a:ext>
                </a:extLst>
              </p:cNvPr>
              <p:cNvSpPr/>
              <p:nvPr/>
            </p:nvSpPr>
            <p:spPr>
              <a:xfrm>
                <a:off x="2833284" y="2139702"/>
                <a:ext cx="71867" cy="179668"/>
              </a:xfrm>
              <a:prstGeom prst="roundRect">
                <a:avLst>
                  <a:gd name="adj" fmla="val 50000"/>
                </a:avLst>
              </a:prstGeom>
              <a:solidFill>
                <a:srgbClr val="4F81BD"/>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srgbClr val="000000"/>
                  </a:solidFill>
                  <a:effectLst/>
                  <a:uLnTx/>
                  <a:uFillTx/>
                  <a:ea typeface="맑은 고딕" panose="020B0503020000020004" pitchFamily="34" charset="-127"/>
                  <a:cs typeface="+mn-cs"/>
                </a:endParaRPr>
              </a:p>
            </p:txBody>
          </p:sp>
          <p:sp>
            <p:nvSpPr>
              <p:cNvPr id="23" name="Rounded Rectangle 28">
                <a:extLst>
                  <a:ext uri="{FF2B5EF4-FFF2-40B4-BE49-F238E27FC236}">
                    <a16:creationId xmlns:a16="http://schemas.microsoft.com/office/drawing/2014/main" id="{6604307F-75D5-A74D-D75D-2DB393D7FF35}"/>
                  </a:ext>
                </a:extLst>
              </p:cNvPr>
              <p:cNvSpPr/>
              <p:nvPr/>
            </p:nvSpPr>
            <p:spPr>
              <a:xfrm>
                <a:off x="2957504" y="2139702"/>
                <a:ext cx="71867" cy="179668"/>
              </a:xfrm>
              <a:prstGeom prst="roundRect">
                <a:avLst>
                  <a:gd name="adj" fmla="val 50000"/>
                </a:avLst>
              </a:prstGeom>
              <a:solidFill>
                <a:srgbClr val="4F81BD"/>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srgbClr val="000000"/>
                  </a:solidFill>
                  <a:effectLst/>
                  <a:uLnTx/>
                  <a:uFillTx/>
                  <a:ea typeface="맑은 고딕" panose="020B0503020000020004" pitchFamily="34" charset="-127"/>
                  <a:cs typeface="+mn-cs"/>
                </a:endParaRPr>
              </a:p>
            </p:txBody>
          </p:sp>
          <p:sp>
            <p:nvSpPr>
              <p:cNvPr id="24" name="Rounded Rectangle 29">
                <a:extLst>
                  <a:ext uri="{FF2B5EF4-FFF2-40B4-BE49-F238E27FC236}">
                    <a16:creationId xmlns:a16="http://schemas.microsoft.com/office/drawing/2014/main" id="{352DB9A8-580F-1FB3-F508-28399FF8413C}"/>
                  </a:ext>
                </a:extLst>
              </p:cNvPr>
              <p:cNvSpPr/>
              <p:nvPr/>
            </p:nvSpPr>
            <p:spPr>
              <a:xfrm>
                <a:off x="3081724" y="2139702"/>
                <a:ext cx="71867" cy="179668"/>
              </a:xfrm>
              <a:prstGeom prst="roundRect">
                <a:avLst>
                  <a:gd name="adj" fmla="val 50000"/>
                </a:avLst>
              </a:prstGeom>
              <a:solidFill>
                <a:srgbClr val="4F81BD"/>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srgbClr val="000000"/>
                  </a:solidFill>
                  <a:effectLst/>
                  <a:uLnTx/>
                  <a:uFillTx/>
                  <a:ea typeface="맑은 고딕" panose="020B0503020000020004" pitchFamily="34" charset="-127"/>
                  <a:cs typeface="+mn-cs"/>
                </a:endParaRPr>
              </a:p>
            </p:txBody>
          </p:sp>
        </p:grpSp>
      </p:grpSp>
    </p:spTree>
    <p:extLst>
      <p:ext uri="{BB962C8B-B14F-4D97-AF65-F5344CB8AC3E}">
        <p14:creationId xmlns:p14="http://schemas.microsoft.com/office/powerpoint/2010/main" val="1139891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anim calcmode="lin" valueType="num">
                                      <p:cBhvr>
                                        <p:cTn id="8" dur="500" fill="hold"/>
                                        <p:tgtEl>
                                          <p:spTgt spid="7"/>
                                        </p:tgtEl>
                                        <p:attrNameLst>
                                          <p:attrName>ppt_x</p:attrName>
                                        </p:attrNameLst>
                                      </p:cBhvr>
                                      <p:tavLst>
                                        <p:tav tm="0">
                                          <p:val>
                                            <p:strVal val="#ppt_x"/>
                                          </p:val>
                                        </p:tav>
                                        <p:tav tm="100000">
                                          <p:val>
                                            <p:strVal val="#ppt_x"/>
                                          </p:val>
                                        </p:tav>
                                      </p:tavLst>
                                    </p:anim>
                                    <p:anim calcmode="lin" valueType="num">
                                      <p:cBhvr>
                                        <p:cTn id="9" dur="5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anim calcmode="lin" valueType="num">
                                      <p:cBhvr>
                                        <p:cTn id="14" dur="500" fill="hold"/>
                                        <p:tgtEl>
                                          <p:spTgt spid="8"/>
                                        </p:tgtEl>
                                        <p:attrNameLst>
                                          <p:attrName>ppt_x</p:attrName>
                                        </p:attrNameLst>
                                      </p:cBhvr>
                                      <p:tavLst>
                                        <p:tav tm="0">
                                          <p:val>
                                            <p:strVal val="#ppt_x"/>
                                          </p:val>
                                        </p:tav>
                                        <p:tav tm="100000">
                                          <p:val>
                                            <p:strVal val="#ppt_x"/>
                                          </p:val>
                                        </p:tav>
                                      </p:tavLst>
                                    </p:anim>
                                    <p:anim calcmode="lin" valueType="num">
                                      <p:cBhvr>
                                        <p:cTn id="15" dur="500" fill="hold"/>
                                        <p:tgtEl>
                                          <p:spTgt spid="8"/>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anim calcmode="lin" valueType="num">
                                      <p:cBhvr>
                                        <p:cTn id="20" dur="500" fill="hold"/>
                                        <p:tgtEl>
                                          <p:spTgt spid="9"/>
                                        </p:tgtEl>
                                        <p:attrNameLst>
                                          <p:attrName>ppt_x</p:attrName>
                                        </p:attrNameLst>
                                      </p:cBhvr>
                                      <p:tavLst>
                                        <p:tav tm="0">
                                          <p:val>
                                            <p:strVal val="#ppt_x"/>
                                          </p:val>
                                        </p:tav>
                                        <p:tav tm="100000">
                                          <p:val>
                                            <p:strVal val="#ppt_x"/>
                                          </p:val>
                                        </p:tav>
                                      </p:tavLst>
                                    </p:anim>
                                    <p:anim calcmode="lin" valueType="num">
                                      <p:cBhvr>
                                        <p:cTn id="21" dur="5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grpSp>
        <p:nvGrpSpPr>
          <p:cNvPr id="34" name="Group 33">
            <a:extLst>
              <a:ext uri="{FF2B5EF4-FFF2-40B4-BE49-F238E27FC236}">
                <a16:creationId xmlns:a16="http://schemas.microsoft.com/office/drawing/2014/main" id="{4B3E1714-7DBB-157A-0885-9ED3B694DB4E}"/>
              </a:ext>
            </a:extLst>
          </p:cNvPr>
          <p:cNvGrpSpPr/>
          <p:nvPr/>
        </p:nvGrpSpPr>
        <p:grpSpPr>
          <a:xfrm>
            <a:off x="547703" y="1800946"/>
            <a:ext cx="11096591" cy="4347271"/>
            <a:chOff x="478093" y="1962724"/>
            <a:chExt cx="11096591" cy="4347271"/>
          </a:xfrm>
        </p:grpSpPr>
        <p:pic>
          <p:nvPicPr>
            <p:cNvPr id="3" name="Picture 2" descr="Image result for cuộc sống trước năm1945">
              <a:extLst>
                <a:ext uri="{FF2B5EF4-FFF2-40B4-BE49-F238E27FC236}">
                  <a16:creationId xmlns:a16="http://schemas.microsoft.com/office/drawing/2014/main" id="{A46930B7-D17C-9371-EED1-6779E408C3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331" y="1965947"/>
              <a:ext cx="3376713" cy="223451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Related image">
              <a:extLst>
                <a:ext uri="{FF2B5EF4-FFF2-40B4-BE49-F238E27FC236}">
                  <a16:creationId xmlns:a16="http://schemas.microsoft.com/office/drawing/2014/main" id="{DA11C9C3-3586-FC1F-574F-40BF463D34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89101" y="1965947"/>
              <a:ext cx="4085583" cy="223128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Related image">
              <a:extLst>
                <a:ext uri="{FF2B5EF4-FFF2-40B4-BE49-F238E27FC236}">
                  <a16:creationId xmlns:a16="http://schemas.microsoft.com/office/drawing/2014/main" id="{C28DA2E4-1D73-7478-593A-283AE6BCC0E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04045" y="1962724"/>
              <a:ext cx="3503752" cy="2234512"/>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10" descr="Image result for nông thôn mới">
              <a:extLst>
                <a:ext uri="{FF2B5EF4-FFF2-40B4-BE49-F238E27FC236}">
                  <a16:creationId xmlns:a16="http://schemas.microsoft.com/office/drawing/2014/main" id="{8705C4F2-CDEF-842B-C02A-3926AA69557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8093" y="4317355"/>
              <a:ext cx="5010183" cy="1992639"/>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12" descr="Image result for nông thôn mới">
              <a:extLst>
                <a:ext uri="{FF2B5EF4-FFF2-40B4-BE49-F238E27FC236}">
                  <a16:creationId xmlns:a16="http://schemas.microsoft.com/office/drawing/2014/main" id="{B18EB6D2-1E98-1716-1236-40267C68E4C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15919" y="4317355"/>
              <a:ext cx="5258765" cy="1992640"/>
            </a:xfrm>
            <a:prstGeom prst="rect">
              <a:avLst/>
            </a:prstGeom>
            <a:noFill/>
            <a:extLst>
              <a:ext uri="{909E8E84-426E-40DD-AFC4-6F175D3DCCD1}">
                <a14:hiddenFill xmlns:a14="http://schemas.microsoft.com/office/drawing/2010/main">
                  <a:solidFill>
                    <a:srgbClr val="FFFFFF"/>
                  </a:solidFill>
                </a14:hiddenFill>
              </a:ext>
            </a:extLst>
          </p:spPr>
        </p:pic>
      </p:grpSp>
      <p:sp>
        <p:nvSpPr>
          <p:cNvPr id="7" name="TextBox 6">
            <a:extLst>
              <a:ext uri="{FF2B5EF4-FFF2-40B4-BE49-F238E27FC236}">
                <a16:creationId xmlns:a16="http://schemas.microsoft.com/office/drawing/2014/main" id="{53BA8F4E-C047-495A-8B98-0FF1B41DF3CB}"/>
              </a:ext>
            </a:extLst>
          </p:cNvPr>
          <p:cNvSpPr txBox="1"/>
          <p:nvPr/>
        </p:nvSpPr>
        <p:spPr>
          <a:xfrm>
            <a:off x="1446215" y="1270051"/>
            <a:ext cx="9299569" cy="461665"/>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1.1. Dân giàu, nước mạnh, dân chủ, công bằng, văn minh</a:t>
            </a:r>
          </a:p>
        </p:txBody>
      </p:sp>
    </p:spTree>
    <p:extLst>
      <p:ext uri="{BB962C8B-B14F-4D97-AF65-F5344CB8AC3E}">
        <p14:creationId xmlns:p14="http://schemas.microsoft.com/office/powerpoint/2010/main" val="25672964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barn(outVertical)">
                                      <p:cBhvr>
                                        <p:cTn id="7" dur="1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grpSp>
        <p:nvGrpSpPr>
          <p:cNvPr id="49" name="Group 48">
            <a:extLst>
              <a:ext uri="{FF2B5EF4-FFF2-40B4-BE49-F238E27FC236}">
                <a16:creationId xmlns:a16="http://schemas.microsoft.com/office/drawing/2014/main" id="{7D31B5E1-827A-7A5F-9CBE-13957B8BB3C2}"/>
              </a:ext>
            </a:extLst>
          </p:cNvPr>
          <p:cNvGrpSpPr/>
          <p:nvPr/>
        </p:nvGrpSpPr>
        <p:grpSpPr>
          <a:xfrm>
            <a:off x="394483" y="2025491"/>
            <a:ext cx="11256135" cy="4104931"/>
            <a:chOff x="394483" y="2025491"/>
            <a:chExt cx="11256135" cy="4104931"/>
          </a:xfrm>
        </p:grpSpPr>
        <p:grpSp>
          <p:nvGrpSpPr>
            <p:cNvPr id="36" name="Group 35">
              <a:extLst>
                <a:ext uri="{FF2B5EF4-FFF2-40B4-BE49-F238E27FC236}">
                  <a16:creationId xmlns:a16="http://schemas.microsoft.com/office/drawing/2014/main" id="{782D2C47-1251-ADCE-C558-460E066C7F7D}"/>
                </a:ext>
              </a:extLst>
            </p:cNvPr>
            <p:cNvGrpSpPr/>
            <p:nvPr/>
          </p:nvGrpSpPr>
          <p:grpSpPr>
            <a:xfrm>
              <a:off x="394483" y="2025491"/>
              <a:ext cx="11256135" cy="1921397"/>
              <a:chOff x="769786" y="2854532"/>
              <a:chExt cx="11130811" cy="2013440"/>
            </a:xfrm>
          </p:grpSpPr>
          <p:sp>
            <p:nvSpPr>
              <p:cNvPr id="37" name="Freeform: Shape 36">
                <a:extLst>
                  <a:ext uri="{FF2B5EF4-FFF2-40B4-BE49-F238E27FC236}">
                    <a16:creationId xmlns:a16="http://schemas.microsoft.com/office/drawing/2014/main" id="{76638826-5E53-F378-D73F-6F52538BF834}"/>
                  </a:ext>
                </a:extLst>
              </p:cNvPr>
              <p:cNvSpPr/>
              <p:nvPr/>
            </p:nvSpPr>
            <p:spPr>
              <a:xfrm>
                <a:off x="769786" y="2854532"/>
                <a:ext cx="4356129" cy="2013439"/>
              </a:xfrm>
              <a:custGeom>
                <a:avLst/>
                <a:gdLst>
                  <a:gd name="connsiteX0" fmla="*/ 0 w 4387361"/>
                  <a:gd name="connsiteY0" fmla="*/ 958362 h 2013439"/>
                  <a:gd name="connsiteX1" fmla="*/ 589084 w 4387361"/>
                  <a:gd name="connsiteY1" fmla="*/ 2013439 h 2013439"/>
                  <a:gd name="connsiteX2" fmla="*/ 1635369 w 4387361"/>
                  <a:gd name="connsiteY2" fmla="*/ 1995854 h 2013439"/>
                  <a:gd name="connsiteX3" fmla="*/ 2787161 w 4387361"/>
                  <a:gd name="connsiteY3" fmla="*/ 0 h 2013439"/>
                  <a:gd name="connsiteX4" fmla="*/ 3903784 w 4387361"/>
                  <a:gd name="connsiteY4" fmla="*/ 8792 h 2013439"/>
                  <a:gd name="connsiteX5" fmla="*/ 4387361 w 4387361"/>
                  <a:gd name="connsiteY5" fmla="*/ 800100 h 2013439"/>
                  <a:gd name="connsiteX0" fmla="*/ 0 w 4387361"/>
                  <a:gd name="connsiteY0" fmla="*/ 958362 h 2013439"/>
                  <a:gd name="connsiteX1" fmla="*/ 8792 w 4387361"/>
                  <a:gd name="connsiteY1" fmla="*/ 940777 h 2013439"/>
                  <a:gd name="connsiteX2" fmla="*/ 589084 w 4387361"/>
                  <a:gd name="connsiteY2" fmla="*/ 2013439 h 2013439"/>
                  <a:gd name="connsiteX3" fmla="*/ 1635369 w 4387361"/>
                  <a:gd name="connsiteY3" fmla="*/ 1995854 h 2013439"/>
                  <a:gd name="connsiteX4" fmla="*/ 2787161 w 4387361"/>
                  <a:gd name="connsiteY4" fmla="*/ 0 h 2013439"/>
                  <a:gd name="connsiteX5" fmla="*/ 3903784 w 4387361"/>
                  <a:gd name="connsiteY5" fmla="*/ 8792 h 2013439"/>
                  <a:gd name="connsiteX6" fmla="*/ 4387361 w 4387361"/>
                  <a:gd name="connsiteY6" fmla="*/ 800100 h 2013439"/>
                  <a:gd name="connsiteX0" fmla="*/ 0 w 4387361"/>
                  <a:gd name="connsiteY0" fmla="*/ 958362 h 2013439"/>
                  <a:gd name="connsiteX1" fmla="*/ 17584 w 4387361"/>
                  <a:gd name="connsiteY1" fmla="*/ 940777 h 2013439"/>
                  <a:gd name="connsiteX2" fmla="*/ 589084 w 4387361"/>
                  <a:gd name="connsiteY2" fmla="*/ 2013439 h 2013439"/>
                  <a:gd name="connsiteX3" fmla="*/ 1635369 w 4387361"/>
                  <a:gd name="connsiteY3" fmla="*/ 1995854 h 2013439"/>
                  <a:gd name="connsiteX4" fmla="*/ 2787161 w 4387361"/>
                  <a:gd name="connsiteY4" fmla="*/ 0 h 2013439"/>
                  <a:gd name="connsiteX5" fmla="*/ 3903784 w 4387361"/>
                  <a:gd name="connsiteY5" fmla="*/ 8792 h 2013439"/>
                  <a:gd name="connsiteX6" fmla="*/ 4387361 w 4387361"/>
                  <a:gd name="connsiteY6" fmla="*/ 800100 h 2013439"/>
                  <a:gd name="connsiteX0" fmla="*/ 238312 w 4369777"/>
                  <a:gd name="connsiteY0" fmla="*/ 504574 h 2013439"/>
                  <a:gd name="connsiteX1" fmla="*/ 0 w 4369777"/>
                  <a:gd name="connsiteY1" fmla="*/ 940777 h 2013439"/>
                  <a:gd name="connsiteX2" fmla="*/ 571500 w 4369777"/>
                  <a:gd name="connsiteY2" fmla="*/ 2013439 h 2013439"/>
                  <a:gd name="connsiteX3" fmla="*/ 1617785 w 4369777"/>
                  <a:gd name="connsiteY3" fmla="*/ 1995854 h 2013439"/>
                  <a:gd name="connsiteX4" fmla="*/ 2769577 w 4369777"/>
                  <a:gd name="connsiteY4" fmla="*/ 0 h 2013439"/>
                  <a:gd name="connsiteX5" fmla="*/ 3886200 w 4369777"/>
                  <a:gd name="connsiteY5" fmla="*/ 8792 h 2013439"/>
                  <a:gd name="connsiteX6" fmla="*/ 4369777 w 4369777"/>
                  <a:gd name="connsiteY6" fmla="*/ 800100 h 2013439"/>
                  <a:gd name="connsiteX0" fmla="*/ 565858 w 4369777"/>
                  <a:gd name="connsiteY0" fmla="*/ 0 h 2024068"/>
                  <a:gd name="connsiteX1" fmla="*/ 0 w 4369777"/>
                  <a:gd name="connsiteY1" fmla="*/ 951406 h 2024068"/>
                  <a:gd name="connsiteX2" fmla="*/ 571500 w 4369777"/>
                  <a:gd name="connsiteY2" fmla="*/ 2024068 h 2024068"/>
                  <a:gd name="connsiteX3" fmla="*/ 1617785 w 4369777"/>
                  <a:gd name="connsiteY3" fmla="*/ 2006483 h 2024068"/>
                  <a:gd name="connsiteX4" fmla="*/ 2769577 w 4369777"/>
                  <a:gd name="connsiteY4" fmla="*/ 10629 h 2024068"/>
                  <a:gd name="connsiteX5" fmla="*/ 3886200 w 4369777"/>
                  <a:gd name="connsiteY5" fmla="*/ 19421 h 2024068"/>
                  <a:gd name="connsiteX6" fmla="*/ 4369777 w 4369777"/>
                  <a:gd name="connsiteY6" fmla="*/ 810729 h 2024068"/>
                  <a:gd name="connsiteX0" fmla="*/ 562446 w 4369777"/>
                  <a:gd name="connsiteY0" fmla="*/ 6431 h 2013439"/>
                  <a:gd name="connsiteX1" fmla="*/ 0 w 4369777"/>
                  <a:gd name="connsiteY1" fmla="*/ 940777 h 2013439"/>
                  <a:gd name="connsiteX2" fmla="*/ 571500 w 4369777"/>
                  <a:gd name="connsiteY2" fmla="*/ 2013439 h 2013439"/>
                  <a:gd name="connsiteX3" fmla="*/ 1617785 w 4369777"/>
                  <a:gd name="connsiteY3" fmla="*/ 1995854 h 2013439"/>
                  <a:gd name="connsiteX4" fmla="*/ 2769577 w 4369777"/>
                  <a:gd name="connsiteY4" fmla="*/ 0 h 2013439"/>
                  <a:gd name="connsiteX5" fmla="*/ 3886200 w 4369777"/>
                  <a:gd name="connsiteY5" fmla="*/ 8792 h 2013439"/>
                  <a:gd name="connsiteX6" fmla="*/ 4369777 w 4369777"/>
                  <a:gd name="connsiteY6" fmla="*/ 800100 h 2013439"/>
                  <a:gd name="connsiteX0" fmla="*/ 562446 w 4369777"/>
                  <a:gd name="connsiteY0" fmla="*/ 6431 h 2013439"/>
                  <a:gd name="connsiteX1" fmla="*/ 554047 w 4369777"/>
                  <a:gd name="connsiteY1" fmla="*/ 3281 h 2013439"/>
                  <a:gd name="connsiteX2" fmla="*/ 0 w 4369777"/>
                  <a:gd name="connsiteY2" fmla="*/ 940777 h 2013439"/>
                  <a:gd name="connsiteX3" fmla="*/ 571500 w 4369777"/>
                  <a:gd name="connsiteY3" fmla="*/ 2013439 h 2013439"/>
                  <a:gd name="connsiteX4" fmla="*/ 1617785 w 4369777"/>
                  <a:gd name="connsiteY4" fmla="*/ 1995854 h 2013439"/>
                  <a:gd name="connsiteX5" fmla="*/ 2769577 w 4369777"/>
                  <a:gd name="connsiteY5" fmla="*/ 0 h 2013439"/>
                  <a:gd name="connsiteX6" fmla="*/ 3886200 w 4369777"/>
                  <a:gd name="connsiteY6" fmla="*/ 8792 h 2013439"/>
                  <a:gd name="connsiteX7" fmla="*/ 4369777 w 4369777"/>
                  <a:gd name="connsiteY7" fmla="*/ 800100 h 2013439"/>
                  <a:gd name="connsiteX0" fmla="*/ 562446 w 4369777"/>
                  <a:gd name="connsiteY0" fmla="*/ 85037 h 2092045"/>
                  <a:gd name="connsiteX1" fmla="*/ 670053 w 4369777"/>
                  <a:gd name="connsiteY1" fmla="*/ 0 h 2092045"/>
                  <a:gd name="connsiteX2" fmla="*/ 0 w 4369777"/>
                  <a:gd name="connsiteY2" fmla="*/ 1019383 h 2092045"/>
                  <a:gd name="connsiteX3" fmla="*/ 571500 w 4369777"/>
                  <a:gd name="connsiteY3" fmla="*/ 2092045 h 2092045"/>
                  <a:gd name="connsiteX4" fmla="*/ 1617785 w 4369777"/>
                  <a:gd name="connsiteY4" fmla="*/ 2074460 h 2092045"/>
                  <a:gd name="connsiteX5" fmla="*/ 2769577 w 4369777"/>
                  <a:gd name="connsiteY5" fmla="*/ 78606 h 2092045"/>
                  <a:gd name="connsiteX6" fmla="*/ 3886200 w 4369777"/>
                  <a:gd name="connsiteY6" fmla="*/ 87398 h 2092045"/>
                  <a:gd name="connsiteX7" fmla="*/ 4369777 w 4369777"/>
                  <a:gd name="connsiteY7" fmla="*/ 878706 h 2092045"/>
                  <a:gd name="connsiteX0" fmla="*/ 562446 w 4369777"/>
                  <a:gd name="connsiteY0" fmla="*/ 6431 h 2013439"/>
                  <a:gd name="connsiteX1" fmla="*/ 608638 w 4369777"/>
                  <a:gd name="connsiteY1" fmla="*/ 112463 h 2013439"/>
                  <a:gd name="connsiteX2" fmla="*/ 0 w 4369777"/>
                  <a:gd name="connsiteY2" fmla="*/ 940777 h 2013439"/>
                  <a:gd name="connsiteX3" fmla="*/ 571500 w 4369777"/>
                  <a:gd name="connsiteY3" fmla="*/ 2013439 h 2013439"/>
                  <a:gd name="connsiteX4" fmla="*/ 1617785 w 4369777"/>
                  <a:gd name="connsiteY4" fmla="*/ 1995854 h 2013439"/>
                  <a:gd name="connsiteX5" fmla="*/ 2769577 w 4369777"/>
                  <a:gd name="connsiteY5" fmla="*/ 0 h 2013439"/>
                  <a:gd name="connsiteX6" fmla="*/ 3886200 w 4369777"/>
                  <a:gd name="connsiteY6" fmla="*/ 8792 h 2013439"/>
                  <a:gd name="connsiteX7" fmla="*/ 4369777 w 4369777"/>
                  <a:gd name="connsiteY7" fmla="*/ 800100 h 2013439"/>
                  <a:gd name="connsiteX0" fmla="*/ 1244834 w 4369777"/>
                  <a:gd name="connsiteY0" fmla="*/ 0 h 2112778"/>
                  <a:gd name="connsiteX1" fmla="*/ 608638 w 4369777"/>
                  <a:gd name="connsiteY1" fmla="*/ 211802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44834 w 4369777"/>
                  <a:gd name="connsiteY0" fmla="*/ 0 h 2112778"/>
                  <a:gd name="connsiteX1" fmla="*/ 608638 w 4369777"/>
                  <a:gd name="connsiteY1" fmla="*/ 119680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44834 w 4369777"/>
                  <a:gd name="connsiteY0" fmla="*/ 0 h 2112778"/>
                  <a:gd name="connsiteX1" fmla="*/ 615462 w 4369777"/>
                  <a:gd name="connsiteY1" fmla="*/ 136739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44834 w 4369777"/>
                  <a:gd name="connsiteY0" fmla="*/ 0 h 2112778"/>
                  <a:gd name="connsiteX1" fmla="*/ 577931 w 4369777"/>
                  <a:gd name="connsiteY1" fmla="*/ 92384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44834 w 4369777"/>
                  <a:gd name="connsiteY0" fmla="*/ 0 h 2112778"/>
                  <a:gd name="connsiteX1" fmla="*/ 581343 w 4369777"/>
                  <a:gd name="connsiteY1" fmla="*/ 109444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34598 w 4359541"/>
                  <a:gd name="connsiteY0" fmla="*/ 0 h 2112778"/>
                  <a:gd name="connsiteX1" fmla="*/ 571107 w 4359541"/>
                  <a:gd name="connsiteY1" fmla="*/ 109444 h 2112778"/>
                  <a:gd name="connsiteX2" fmla="*/ 0 w 4359541"/>
                  <a:gd name="connsiteY2" fmla="*/ 1053764 h 2112778"/>
                  <a:gd name="connsiteX3" fmla="*/ 561264 w 4359541"/>
                  <a:gd name="connsiteY3" fmla="*/ 2112778 h 2112778"/>
                  <a:gd name="connsiteX4" fmla="*/ 1607549 w 4359541"/>
                  <a:gd name="connsiteY4" fmla="*/ 2095193 h 2112778"/>
                  <a:gd name="connsiteX5" fmla="*/ 2759341 w 4359541"/>
                  <a:gd name="connsiteY5" fmla="*/ 99339 h 2112778"/>
                  <a:gd name="connsiteX6" fmla="*/ 3875964 w 4359541"/>
                  <a:gd name="connsiteY6" fmla="*/ 108131 h 2112778"/>
                  <a:gd name="connsiteX7" fmla="*/ 4359541 w 4359541"/>
                  <a:gd name="connsiteY7" fmla="*/ 899439 h 2112778"/>
                  <a:gd name="connsiteX0" fmla="*/ 1231186 w 4356129"/>
                  <a:gd name="connsiteY0" fmla="*/ 0 h 2112778"/>
                  <a:gd name="connsiteX1" fmla="*/ 567695 w 4356129"/>
                  <a:gd name="connsiteY1" fmla="*/ 109444 h 2112778"/>
                  <a:gd name="connsiteX2" fmla="*/ 0 w 4356129"/>
                  <a:gd name="connsiteY2" fmla="*/ 1064000 h 2112778"/>
                  <a:gd name="connsiteX3" fmla="*/ 557852 w 4356129"/>
                  <a:gd name="connsiteY3" fmla="*/ 2112778 h 2112778"/>
                  <a:gd name="connsiteX4" fmla="*/ 1604137 w 4356129"/>
                  <a:gd name="connsiteY4" fmla="*/ 2095193 h 2112778"/>
                  <a:gd name="connsiteX5" fmla="*/ 2755929 w 4356129"/>
                  <a:gd name="connsiteY5" fmla="*/ 99339 h 2112778"/>
                  <a:gd name="connsiteX6" fmla="*/ 3872552 w 4356129"/>
                  <a:gd name="connsiteY6" fmla="*/ 108131 h 2112778"/>
                  <a:gd name="connsiteX7" fmla="*/ 4356129 w 4356129"/>
                  <a:gd name="connsiteY7" fmla="*/ 899439 h 2112778"/>
                  <a:gd name="connsiteX0" fmla="*/ 1592852 w 4356129"/>
                  <a:gd name="connsiteY0" fmla="*/ 0 h 2047951"/>
                  <a:gd name="connsiteX1" fmla="*/ 567695 w 4356129"/>
                  <a:gd name="connsiteY1" fmla="*/ 44617 h 2047951"/>
                  <a:gd name="connsiteX2" fmla="*/ 0 w 4356129"/>
                  <a:gd name="connsiteY2" fmla="*/ 999173 h 2047951"/>
                  <a:gd name="connsiteX3" fmla="*/ 557852 w 4356129"/>
                  <a:gd name="connsiteY3" fmla="*/ 2047951 h 2047951"/>
                  <a:gd name="connsiteX4" fmla="*/ 1604137 w 4356129"/>
                  <a:gd name="connsiteY4" fmla="*/ 2030366 h 2047951"/>
                  <a:gd name="connsiteX5" fmla="*/ 2755929 w 4356129"/>
                  <a:gd name="connsiteY5" fmla="*/ 34512 h 2047951"/>
                  <a:gd name="connsiteX6" fmla="*/ 3872552 w 4356129"/>
                  <a:gd name="connsiteY6" fmla="*/ 43304 h 2047951"/>
                  <a:gd name="connsiteX7" fmla="*/ 4356129 w 4356129"/>
                  <a:gd name="connsiteY7" fmla="*/ 834612 h 2047951"/>
                  <a:gd name="connsiteX0" fmla="*/ 1592852 w 4356129"/>
                  <a:gd name="connsiteY0" fmla="*/ 6562 h 2054513"/>
                  <a:gd name="connsiteX1" fmla="*/ 1584453 w 4356129"/>
                  <a:gd name="connsiteY1" fmla="*/ 0 h 2054513"/>
                  <a:gd name="connsiteX2" fmla="*/ 567695 w 4356129"/>
                  <a:gd name="connsiteY2" fmla="*/ 51179 h 2054513"/>
                  <a:gd name="connsiteX3" fmla="*/ 0 w 4356129"/>
                  <a:gd name="connsiteY3" fmla="*/ 1005735 h 2054513"/>
                  <a:gd name="connsiteX4" fmla="*/ 557852 w 4356129"/>
                  <a:gd name="connsiteY4" fmla="*/ 2054513 h 2054513"/>
                  <a:gd name="connsiteX5" fmla="*/ 1604137 w 4356129"/>
                  <a:gd name="connsiteY5" fmla="*/ 2036928 h 2054513"/>
                  <a:gd name="connsiteX6" fmla="*/ 2755929 w 4356129"/>
                  <a:gd name="connsiteY6" fmla="*/ 41074 h 2054513"/>
                  <a:gd name="connsiteX7" fmla="*/ 3872552 w 4356129"/>
                  <a:gd name="connsiteY7" fmla="*/ 49866 h 2054513"/>
                  <a:gd name="connsiteX8" fmla="*/ 4356129 w 4356129"/>
                  <a:gd name="connsiteY8" fmla="*/ 841174 h 2054513"/>
                  <a:gd name="connsiteX0" fmla="*/ 1592852 w 4356129"/>
                  <a:gd name="connsiteY0" fmla="*/ 0 h 2047951"/>
                  <a:gd name="connsiteX1" fmla="*/ 1857408 w 4356129"/>
                  <a:gd name="connsiteY1" fmla="*/ 150388 h 2047951"/>
                  <a:gd name="connsiteX2" fmla="*/ 567695 w 4356129"/>
                  <a:gd name="connsiteY2" fmla="*/ 44617 h 2047951"/>
                  <a:gd name="connsiteX3" fmla="*/ 0 w 4356129"/>
                  <a:gd name="connsiteY3" fmla="*/ 999173 h 2047951"/>
                  <a:gd name="connsiteX4" fmla="*/ 557852 w 4356129"/>
                  <a:gd name="connsiteY4" fmla="*/ 2047951 h 2047951"/>
                  <a:gd name="connsiteX5" fmla="*/ 1604137 w 4356129"/>
                  <a:gd name="connsiteY5" fmla="*/ 2030366 h 2047951"/>
                  <a:gd name="connsiteX6" fmla="*/ 2755929 w 4356129"/>
                  <a:gd name="connsiteY6" fmla="*/ 34512 h 2047951"/>
                  <a:gd name="connsiteX7" fmla="*/ 3872552 w 4356129"/>
                  <a:gd name="connsiteY7" fmla="*/ 43304 h 2047951"/>
                  <a:gd name="connsiteX8" fmla="*/ 4356129 w 4356129"/>
                  <a:gd name="connsiteY8" fmla="*/ 834612 h 2047951"/>
                  <a:gd name="connsiteX0" fmla="*/ 1592852 w 4356129"/>
                  <a:gd name="connsiteY0" fmla="*/ 30445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62646 w 4356129"/>
                  <a:gd name="connsiteY0" fmla="*/ 832251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55823 w 4356129"/>
                  <a:gd name="connsiteY0" fmla="*/ 852723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69471 w 4356129"/>
                  <a:gd name="connsiteY0" fmla="*/ 873195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59235 w 4356129"/>
                  <a:gd name="connsiteY0" fmla="*/ 849311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69471 w 4356129"/>
                  <a:gd name="connsiteY0" fmla="*/ 869783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69471 w 4356129"/>
                  <a:gd name="connsiteY0" fmla="*/ 825428 h 2034041"/>
                  <a:gd name="connsiteX1" fmla="*/ 1693635 w 4356129"/>
                  <a:gd name="connsiteY1" fmla="*/ 0 h 2034041"/>
                  <a:gd name="connsiteX2" fmla="*/ 567695 w 4356129"/>
                  <a:gd name="connsiteY2" fmla="*/ 30707 h 2034041"/>
                  <a:gd name="connsiteX3" fmla="*/ 0 w 4356129"/>
                  <a:gd name="connsiteY3" fmla="*/ 985263 h 2034041"/>
                  <a:gd name="connsiteX4" fmla="*/ 557852 w 4356129"/>
                  <a:gd name="connsiteY4" fmla="*/ 2034041 h 2034041"/>
                  <a:gd name="connsiteX5" fmla="*/ 1604137 w 4356129"/>
                  <a:gd name="connsiteY5" fmla="*/ 2016456 h 2034041"/>
                  <a:gd name="connsiteX6" fmla="*/ 2755929 w 4356129"/>
                  <a:gd name="connsiteY6" fmla="*/ 20602 h 2034041"/>
                  <a:gd name="connsiteX7" fmla="*/ 3872552 w 4356129"/>
                  <a:gd name="connsiteY7" fmla="*/ 29394 h 2034041"/>
                  <a:gd name="connsiteX8" fmla="*/ 4356129 w 4356129"/>
                  <a:gd name="connsiteY8" fmla="*/ 820702 h 2034041"/>
                  <a:gd name="connsiteX0" fmla="*/ 2169471 w 4356129"/>
                  <a:gd name="connsiteY0" fmla="*/ 804826 h 2013439"/>
                  <a:gd name="connsiteX1" fmla="*/ 1693635 w 4356129"/>
                  <a:gd name="connsiteY1" fmla="*/ 16930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169471 w 4356129"/>
                  <a:gd name="connsiteY0" fmla="*/ 804826 h 2013439"/>
                  <a:gd name="connsiteX1" fmla="*/ 1690223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169471 w 4356129"/>
                  <a:gd name="connsiteY0" fmla="*/ 804826 h 2013439"/>
                  <a:gd name="connsiteX1" fmla="*/ 1690223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169471 w 4356129"/>
                  <a:gd name="connsiteY0" fmla="*/ 804826 h 2013439"/>
                  <a:gd name="connsiteX1" fmla="*/ 1679987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119229 w 4356129"/>
                  <a:gd name="connsiteY0" fmla="*/ 714391 h 2013439"/>
                  <a:gd name="connsiteX1" fmla="*/ 1679987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56129" h="2013439">
                    <a:moveTo>
                      <a:pt x="2119229" y="714391"/>
                    </a:moveTo>
                    <a:lnTo>
                      <a:pt x="1679987" y="13518"/>
                    </a:lnTo>
                    <a:lnTo>
                      <a:pt x="567695" y="10105"/>
                    </a:lnTo>
                    <a:lnTo>
                      <a:pt x="0" y="964661"/>
                    </a:lnTo>
                    <a:lnTo>
                      <a:pt x="557852" y="2013439"/>
                    </a:lnTo>
                    <a:lnTo>
                      <a:pt x="1604137" y="1995854"/>
                    </a:lnTo>
                    <a:lnTo>
                      <a:pt x="2755929" y="0"/>
                    </a:lnTo>
                    <a:lnTo>
                      <a:pt x="3872552" y="8792"/>
                    </a:lnTo>
                    <a:lnTo>
                      <a:pt x="4356129" y="800100"/>
                    </a:lnTo>
                  </a:path>
                </a:pathLst>
              </a:custGeom>
              <a:noFill/>
              <a:ln w="165100" cap="flat" cmpd="sng" algn="ctr">
                <a:solidFill>
                  <a:srgbClr val="60BED4"/>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38" name="Freeform: Shape 37">
                <a:extLst>
                  <a:ext uri="{FF2B5EF4-FFF2-40B4-BE49-F238E27FC236}">
                    <a16:creationId xmlns:a16="http://schemas.microsoft.com/office/drawing/2014/main" id="{3048E356-6580-C0FA-FD77-695481E58D01}"/>
                  </a:ext>
                </a:extLst>
              </p:cNvPr>
              <p:cNvSpPr/>
              <p:nvPr/>
            </p:nvSpPr>
            <p:spPr>
              <a:xfrm>
                <a:off x="3065807" y="2854532"/>
                <a:ext cx="4299438" cy="2013439"/>
              </a:xfrm>
              <a:custGeom>
                <a:avLst/>
                <a:gdLst>
                  <a:gd name="connsiteX0" fmla="*/ 0 w 4387361"/>
                  <a:gd name="connsiteY0" fmla="*/ 958362 h 2013439"/>
                  <a:gd name="connsiteX1" fmla="*/ 589084 w 4387361"/>
                  <a:gd name="connsiteY1" fmla="*/ 2013439 h 2013439"/>
                  <a:gd name="connsiteX2" fmla="*/ 1635369 w 4387361"/>
                  <a:gd name="connsiteY2" fmla="*/ 1995854 h 2013439"/>
                  <a:gd name="connsiteX3" fmla="*/ 2787161 w 4387361"/>
                  <a:gd name="connsiteY3" fmla="*/ 0 h 2013439"/>
                  <a:gd name="connsiteX4" fmla="*/ 3903784 w 4387361"/>
                  <a:gd name="connsiteY4" fmla="*/ 8792 h 2013439"/>
                  <a:gd name="connsiteX5" fmla="*/ 4387361 w 4387361"/>
                  <a:gd name="connsiteY5" fmla="*/ 800100 h 2013439"/>
                  <a:gd name="connsiteX0" fmla="*/ 0 w 4264269"/>
                  <a:gd name="connsiteY0" fmla="*/ 1169378 h 2013439"/>
                  <a:gd name="connsiteX1" fmla="*/ 465992 w 4264269"/>
                  <a:gd name="connsiteY1" fmla="*/ 2013439 h 2013439"/>
                  <a:gd name="connsiteX2" fmla="*/ 1512277 w 4264269"/>
                  <a:gd name="connsiteY2" fmla="*/ 1995854 h 2013439"/>
                  <a:gd name="connsiteX3" fmla="*/ 2664069 w 4264269"/>
                  <a:gd name="connsiteY3" fmla="*/ 0 h 2013439"/>
                  <a:gd name="connsiteX4" fmla="*/ 3780692 w 4264269"/>
                  <a:gd name="connsiteY4" fmla="*/ 8792 h 2013439"/>
                  <a:gd name="connsiteX5" fmla="*/ 4264269 w 4264269"/>
                  <a:gd name="connsiteY5" fmla="*/ 800100 h 2013439"/>
                  <a:gd name="connsiteX0" fmla="*/ 0 w 4299438"/>
                  <a:gd name="connsiteY0" fmla="*/ 1099040 h 2013439"/>
                  <a:gd name="connsiteX1" fmla="*/ 501161 w 4299438"/>
                  <a:gd name="connsiteY1" fmla="*/ 2013439 h 2013439"/>
                  <a:gd name="connsiteX2" fmla="*/ 1547446 w 4299438"/>
                  <a:gd name="connsiteY2" fmla="*/ 1995854 h 2013439"/>
                  <a:gd name="connsiteX3" fmla="*/ 2699238 w 4299438"/>
                  <a:gd name="connsiteY3" fmla="*/ 0 h 2013439"/>
                  <a:gd name="connsiteX4" fmla="*/ 3815861 w 4299438"/>
                  <a:gd name="connsiteY4" fmla="*/ 8792 h 2013439"/>
                  <a:gd name="connsiteX5" fmla="*/ 4299438 w 4299438"/>
                  <a:gd name="connsiteY5" fmla="*/ 800100 h 2013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299438" h="2013439">
                    <a:moveTo>
                      <a:pt x="0" y="1099040"/>
                    </a:moveTo>
                    <a:lnTo>
                      <a:pt x="501161" y="2013439"/>
                    </a:lnTo>
                    <a:lnTo>
                      <a:pt x="1547446" y="1995854"/>
                    </a:lnTo>
                    <a:lnTo>
                      <a:pt x="2699238" y="0"/>
                    </a:lnTo>
                    <a:lnTo>
                      <a:pt x="3815861" y="8792"/>
                    </a:lnTo>
                    <a:lnTo>
                      <a:pt x="4299438" y="800100"/>
                    </a:lnTo>
                  </a:path>
                </a:pathLst>
              </a:custGeom>
              <a:noFill/>
              <a:ln w="165100" cap="flat" cmpd="sng" algn="ctr">
                <a:solidFill>
                  <a:srgbClr val="8EDADA"/>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39" name="Freeform: Shape 38">
                <a:extLst>
                  <a:ext uri="{FF2B5EF4-FFF2-40B4-BE49-F238E27FC236}">
                    <a16:creationId xmlns:a16="http://schemas.microsoft.com/office/drawing/2014/main" id="{E8F44D35-60CA-6A40-BF5D-513494DB7A99}"/>
                  </a:ext>
                </a:extLst>
              </p:cNvPr>
              <p:cNvSpPr/>
              <p:nvPr/>
            </p:nvSpPr>
            <p:spPr>
              <a:xfrm>
                <a:off x="5305137" y="2854532"/>
                <a:ext cx="4299438" cy="2013439"/>
              </a:xfrm>
              <a:custGeom>
                <a:avLst/>
                <a:gdLst>
                  <a:gd name="connsiteX0" fmla="*/ 0 w 4387361"/>
                  <a:gd name="connsiteY0" fmla="*/ 958362 h 2013439"/>
                  <a:gd name="connsiteX1" fmla="*/ 589084 w 4387361"/>
                  <a:gd name="connsiteY1" fmla="*/ 2013439 h 2013439"/>
                  <a:gd name="connsiteX2" fmla="*/ 1635369 w 4387361"/>
                  <a:gd name="connsiteY2" fmla="*/ 1995854 h 2013439"/>
                  <a:gd name="connsiteX3" fmla="*/ 2787161 w 4387361"/>
                  <a:gd name="connsiteY3" fmla="*/ 0 h 2013439"/>
                  <a:gd name="connsiteX4" fmla="*/ 3903784 w 4387361"/>
                  <a:gd name="connsiteY4" fmla="*/ 8792 h 2013439"/>
                  <a:gd name="connsiteX5" fmla="*/ 4387361 w 4387361"/>
                  <a:gd name="connsiteY5" fmla="*/ 800100 h 2013439"/>
                  <a:gd name="connsiteX0" fmla="*/ 0 w 4264269"/>
                  <a:gd name="connsiteY0" fmla="*/ 1169378 h 2013439"/>
                  <a:gd name="connsiteX1" fmla="*/ 465992 w 4264269"/>
                  <a:gd name="connsiteY1" fmla="*/ 2013439 h 2013439"/>
                  <a:gd name="connsiteX2" fmla="*/ 1512277 w 4264269"/>
                  <a:gd name="connsiteY2" fmla="*/ 1995854 h 2013439"/>
                  <a:gd name="connsiteX3" fmla="*/ 2664069 w 4264269"/>
                  <a:gd name="connsiteY3" fmla="*/ 0 h 2013439"/>
                  <a:gd name="connsiteX4" fmla="*/ 3780692 w 4264269"/>
                  <a:gd name="connsiteY4" fmla="*/ 8792 h 2013439"/>
                  <a:gd name="connsiteX5" fmla="*/ 4264269 w 4264269"/>
                  <a:gd name="connsiteY5" fmla="*/ 800100 h 2013439"/>
                  <a:gd name="connsiteX0" fmla="*/ 0 w 4299438"/>
                  <a:gd name="connsiteY0" fmla="*/ 1099040 h 2013439"/>
                  <a:gd name="connsiteX1" fmla="*/ 501161 w 4299438"/>
                  <a:gd name="connsiteY1" fmla="*/ 2013439 h 2013439"/>
                  <a:gd name="connsiteX2" fmla="*/ 1547446 w 4299438"/>
                  <a:gd name="connsiteY2" fmla="*/ 1995854 h 2013439"/>
                  <a:gd name="connsiteX3" fmla="*/ 2699238 w 4299438"/>
                  <a:gd name="connsiteY3" fmla="*/ 0 h 2013439"/>
                  <a:gd name="connsiteX4" fmla="*/ 3815861 w 4299438"/>
                  <a:gd name="connsiteY4" fmla="*/ 8792 h 2013439"/>
                  <a:gd name="connsiteX5" fmla="*/ 4299438 w 4299438"/>
                  <a:gd name="connsiteY5" fmla="*/ 800100 h 2013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299438" h="2013439">
                    <a:moveTo>
                      <a:pt x="0" y="1099040"/>
                    </a:moveTo>
                    <a:lnTo>
                      <a:pt x="501161" y="2013439"/>
                    </a:lnTo>
                    <a:lnTo>
                      <a:pt x="1547446" y="1995854"/>
                    </a:lnTo>
                    <a:lnTo>
                      <a:pt x="2699238" y="0"/>
                    </a:lnTo>
                    <a:lnTo>
                      <a:pt x="3815861" y="8792"/>
                    </a:lnTo>
                    <a:lnTo>
                      <a:pt x="4299438" y="800100"/>
                    </a:lnTo>
                  </a:path>
                </a:pathLst>
              </a:custGeom>
              <a:noFill/>
              <a:ln w="165100" cap="flat" cmpd="sng" algn="ctr">
                <a:solidFill>
                  <a:srgbClr val="AAAAAA"/>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40" name="Freeform: Shape 39">
                <a:extLst>
                  <a:ext uri="{FF2B5EF4-FFF2-40B4-BE49-F238E27FC236}">
                    <a16:creationId xmlns:a16="http://schemas.microsoft.com/office/drawing/2014/main" id="{5BD4824B-BBA6-F113-55B4-3050A4BF75C7}"/>
                  </a:ext>
                </a:extLst>
              </p:cNvPr>
              <p:cNvSpPr/>
              <p:nvPr/>
            </p:nvSpPr>
            <p:spPr>
              <a:xfrm rot="10800000">
                <a:off x="7544468" y="2854533"/>
                <a:ext cx="4356129" cy="2013439"/>
              </a:xfrm>
              <a:custGeom>
                <a:avLst/>
                <a:gdLst>
                  <a:gd name="connsiteX0" fmla="*/ 0 w 4387361"/>
                  <a:gd name="connsiteY0" fmla="*/ 958362 h 2013439"/>
                  <a:gd name="connsiteX1" fmla="*/ 589084 w 4387361"/>
                  <a:gd name="connsiteY1" fmla="*/ 2013439 h 2013439"/>
                  <a:gd name="connsiteX2" fmla="*/ 1635369 w 4387361"/>
                  <a:gd name="connsiteY2" fmla="*/ 1995854 h 2013439"/>
                  <a:gd name="connsiteX3" fmla="*/ 2787161 w 4387361"/>
                  <a:gd name="connsiteY3" fmla="*/ 0 h 2013439"/>
                  <a:gd name="connsiteX4" fmla="*/ 3903784 w 4387361"/>
                  <a:gd name="connsiteY4" fmla="*/ 8792 h 2013439"/>
                  <a:gd name="connsiteX5" fmla="*/ 4387361 w 4387361"/>
                  <a:gd name="connsiteY5" fmla="*/ 800100 h 2013439"/>
                  <a:gd name="connsiteX0" fmla="*/ 0 w 4387361"/>
                  <a:gd name="connsiteY0" fmla="*/ 958362 h 2013439"/>
                  <a:gd name="connsiteX1" fmla="*/ 8792 w 4387361"/>
                  <a:gd name="connsiteY1" fmla="*/ 940777 h 2013439"/>
                  <a:gd name="connsiteX2" fmla="*/ 589084 w 4387361"/>
                  <a:gd name="connsiteY2" fmla="*/ 2013439 h 2013439"/>
                  <a:gd name="connsiteX3" fmla="*/ 1635369 w 4387361"/>
                  <a:gd name="connsiteY3" fmla="*/ 1995854 h 2013439"/>
                  <a:gd name="connsiteX4" fmla="*/ 2787161 w 4387361"/>
                  <a:gd name="connsiteY4" fmla="*/ 0 h 2013439"/>
                  <a:gd name="connsiteX5" fmla="*/ 3903784 w 4387361"/>
                  <a:gd name="connsiteY5" fmla="*/ 8792 h 2013439"/>
                  <a:gd name="connsiteX6" fmla="*/ 4387361 w 4387361"/>
                  <a:gd name="connsiteY6" fmla="*/ 800100 h 2013439"/>
                  <a:gd name="connsiteX0" fmla="*/ 0 w 4387361"/>
                  <a:gd name="connsiteY0" fmla="*/ 958362 h 2013439"/>
                  <a:gd name="connsiteX1" fmla="*/ 17584 w 4387361"/>
                  <a:gd name="connsiteY1" fmla="*/ 940777 h 2013439"/>
                  <a:gd name="connsiteX2" fmla="*/ 589084 w 4387361"/>
                  <a:gd name="connsiteY2" fmla="*/ 2013439 h 2013439"/>
                  <a:gd name="connsiteX3" fmla="*/ 1635369 w 4387361"/>
                  <a:gd name="connsiteY3" fmla="*/ 1995854 h 2013439"/>
                  <a:gd name="connsiteX4" fmla="*/ 2787161 w 4387361"/>
                  <a:gd name="connsiteY4" fmla="*/ 0 h 2013439"/>
                  <a:gd name="connsiteX5" fmla="*/ 3903784 w 4387361"/>
                  <a:gd name="connsiteY5" fmla="*/ 8792 h 2013439"/>
                  <a:gd name="connsiteX6" fmla="*/ 4387361 w 4387361"/>
                  <a:gd name="connsiteY6" fmla="*/ 800100 h 2013439"/>
                  <a:gd name="connsiteX0" fmla="*/ 238312 w 4369777"/>
                  <a:gd name="connsiteY0" fmla="*/ 504574 h 2013439"/>
                  <a:gd name="connsiteX1" fmla="*/ 0 w 4369777"/>
                  <a:gd name="connsiteY1" fmla="*/ 940777 h 2013439"/>
                  <a:gd name="connsiteX2" fmla="*/ 571500 w 4369777"/>
                  <a:gd name="connsiteY2" fmla="*/ 2013439 h 2013439"/>
                  <a:gd name="connsiteX3" fmla="*/ 1617785 w 4369777"/>
                  <a:gd name="connsiteY3" fmla="*/ 1995854 h 2013439"/>
                  <a:gd name="connsiteX4" fmla="*/ 2769577 w 4369777"/>
                  <a:gd name="connsiteY4" fmla="*/ 0 h 2013439"/>
                  <a:gd name="connsiteX5" fmla="*/ 3886200 w 4369777"/>
                  <a:gd name="connsiteY5" fmla="*/ 8792 h 2013439"/>
                  <a:gd name="connsiteX6" fmla="*/ 4369777 w 4369777"/>
                  <a:gd name="connsiteY6" fmla="*/ 800100 h 2013439"/>
                  <a:gd name="connsiteX0" fmla="*/ 565858 w 4369777"/>
                  <a:gd name="connsiteY0" fmla="*/ 0 h 2024068"/>
                  <a:gd name="connsiteX1" fmla="*/ 0 w 4369777"/>
                  <a:gd name="connsiteY1" fmla="*/ 951406 h 2024068"/>
                  <a:gd name="connsiteX2" fmla="*/ 571500 w 4369777"/>
                  <a:gd name="connsiteY2" fmla="*/ 2024068 h 2024068"/>
                  <a:gd name="connsiteX3" fmla="*/ 1617785 w 4369777"/>
                  <a:gd name="connsiteY3" fmla="*/ 2006483 h 2024068"/>
                  <a:gd name="connsiteX4" fmla="*/ 2769577 w 4369777"/>
                  <a:gd name="connsiteY4" fmla="*/ 10629 h 2024068"/>
                  <a:gd name="connsiteX5" fmla="*/ 3886200 w 4369777"/>
                  <a:gd name="connsiteY5" fmla="*/ 19421 h 2024068"/>
                  <a:gd name="connsiteX6" fmla="*/ 4369777 w 4369777"/>
                  <a:gd name="connsiteY6" fmla="*/ 810729 h 2024068"/>
                  <a:gd name="connsiteX0" fmla="*/ 562446 w 4369777"/>
                  <a:gd name="connsiteY0" fmla="*/ 6431 h 2013439"/>
                  <a:gd name="connsiteX1" fmla="*/ 0 w 4369777"/>
                  <a:gd name="connsiteY1" fmla="*/ 940777 h 2013439"/>
                  <a:gd name="connsiteX2" fmla="*/ 571500 w 4369777"/>
                  <a:gd name="connsiteY2" fmla="*/ 2013439 h 2013439"/>
                  <a:gd name="connsiteX3" fmla="*/ 1617785 w 4369777"/>
                  <a:gd name="connsiteY3" fmla="*/ 1995854 h 2013439"/>
                  <a:gd name="connsiteX4" fmla="*/ 2769577 w 4369777"/>
                  <a:gd name="connsiteY4" fmla="*/ 0 h 2013439"/>
                  <a:gd name="connsiteX5" fmla="*/ 3886200 w 4369777"/>
                  <a:gd name="connsiteY5" fmla="*/ 8792 h 2013439"/>
                  <a:gd name="connsiteX6" fmla="*/ 4369777 w 4369777"/>
                  <a:gd name="connsiteY6" fmla="*/ 800100 h 2013439"/>
                  <a:gd name="connsiteX0" fmla="*/ 562446 w 4369777"/>
                  <a:gd name="connsiteY0" fmla="*/ 6431 h 2013439"/>
                  <a:gd name="connsiteX1" fmla="*/ 554047 w 4369777"/>
                  <a:gd name="connsiteY1" fmla="*/ 3281 h 2013439"/>
                  <a:gd name="connsiteX2" fmla="*/ 0 w 4369777"/>
                  <a:gd name="connsiteY2" fmla="*/ 940777 h 2013439"/>
                  <a:gd name="connsiteX3" fmla="*/ 571500 w 4369777"/>
                  <a:gd name="connsiteY3" fmla="*/ 2013439 h 2013439"/>
                  <a:gd name="connsiteX4" fmla="*/ 1617785 w 4369777"/>
                  <a:gd name="connsiteY4" fmla="*/ 1995854 h 2013439"/>
                  <a:gd name="connsiteX5" fmla="*/ 2769577 w 4369777"/>
                  <a:gd name="connsiteY5" fmla="*/ 0 h 2013439"/>
                  <a:gd name="connsiteX6" fmla="*/ 3886200 w 4369777"/>
                  <a:gd name="connsiteY6" fmla="*/ 8792 h 2013439"/>
                  <a:gd name="connsiteX7" fmla="*/ 4369777 w 4369777"/>
                  <a:gd name="connsiteY7" fmla="*/ 800100 h 2013439"/>
                  <a:gd name="connsiteX0" fmla="*/ 562446 w 4369777"/>
                  <a:gd name="connsiteY0" fmla="*/ 85037 h 2092045"/>
                  <a:gd name="connsiteX1" fmla="*/ 670053 w 4369777"/>
                  <a:gd name="connsiteY1" fmla="*/ 0 h 2092045"/>
                  <a:gd name="connsiteX2" fmla="*/ 0 w 4369777"/>
                  <a:gd name="connsiteY2" fmla="*/ 1019383 h 2092045"/>
                  <a:gd name="connsiteX3" fmla="*/ 571500 w 4369777"/>
                  <a:gd name="connsiteY3" fmla="*/ 2092045 h 2092045"/>
                  <a:gd name="connsiteX4" fmla="*/ 1617785 w 4369777"/>
                  <a:gd name="connsiteY4" fmla="*/ 2074460 h 2092045"/>
                  <a:gd name="connsiteX5" fmla="*/ 2769577 w 4369777"/>
                  <a:gd name="connsiteY5" fmla="*/ 78606 h 2092045"/>
                  <a:gd name="connsiteX6" fmla="*/ 3886200 w 4369777"/>
                  <a:gd name="connsiteY6" fmla="*/ 87398 h 2092045"/>
                  <a:gd name="connsiteX7" fmla="*/ 4369777 w 4369777"/>
                  <a:gd name="connsiteY7" fmla="*/ 878706 h 2092045"/>
                  <a:gd name="connsiteX0" fmla="*/ 562446 w 4369777"/>
                  <a:gd name="connsiteY0" fmla="*/ 6431 h 2013439"/>
                  <a:gd name="connsiteX1" fmla="*/ 608638 w 4369777"/>
                  <a:gd name="connsiteY1" fmla="*/ 112463 h 2013439"/>
                  <a:gd name="connsiteX2" fmla="*/ 0 w 4369777"/>
                  <a:gd name="connsiteY2" fmla="*/ 940777 h 2013439"/>
                  <a:gd name="connsiteX3" fmla="*/ 571500 w 4369777"/>
                  <a:gd name="connsiteY3" fmla="*/ 2013439 h 2013439"/>
                  <a:gd name="connsiteX4" fmla="*/ 1617785 w 4369777"/>
                  <a:gd name="connsiteY4" fmla="*/ 1995854 h 2013439"/>
                  <a:gd name="connsiteX5" fmla="*/ 2769577 w 4369777"/>
                  <a:gd name="connsiteY5" fmla="*/ 0 h 2013439"/>
                  <a:gd name="connsiteX6" fmla="*/ 3886200 w 4369777"/>
                  <a:gd name="connsiteY6" fmla="*/ 8792 h 2013439"/>
                  <a:gd name="connsiteX7" fmla="*/ 4369777 w 4369777"/>
                  <a:gd name="connsiteY7" fmla="*/ 800100 h 2013439"/>
                  <a:gd name="connsiteX0" fmla="*/ 1244834 w 4369777"/>
                  <a:gd name="connsiteY0" fmla="*/ 0 h 2112778"/>
                  <a:gd name="connsiteX1" fmla="*/ 608638 w 4369777"/>
                  <a:gd name="connsiteY1" fmla="*/ 211802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44834 w 4369777"/>
                  <a:gd name="connsiteY0" fmla="*/ 0 h 2112778"/>
                  <a:gd name="connsiteX1" fmla="*/ 608638 w 4369777"/>
                  <a:gd name="connsiteY1" fmla="*/ 119680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44834 w 4369777"/>
                  <a:gd name="connsiteY0" fmla="*/ 0 h 2112778"/>
                  <a:gd name="connsiteX1" fmla="*/ 615462 w 4369777"/>
                  <a:gd name="connsiteY1" fmla="*/ 136739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44834 w 4369777"/>
                  <a:gd name="connsiteY0" fmla="*/ 0 h 2112778"/>
                  <a:gd name="connsiteX1" fmla="*/ 577931 w 4369777"/>
                  <a:gd name="connsiteY1" fmla="*/ 92384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44834 w 4369777"/>
                  <a:gd name="connsiteY0" fmla="*/ 0 h 2112778"/>
                  <a:gd name="connsiteX1" fmla="*/ 581343 w 4369777"/>
                  <a:gd name="connsiteY1" fmla="*/ 109444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34598 w 4359541"/>
                  <a:gd name="connsiteY0" fmla="*/ 0 h 2112778"/>
                  <a:gd name="connsiteX1" fmla="*/ 571107 w 4359541"/>
                  <a:gd name="connsiteY1" fmla="*/ 109444 h 2112778"/>
                  <a:gd name="connsiteX2" fmla="*/ 0 w 4359541"/>
                  <a:gd name="connsiteY2" fmla="*/ 1053764 h 2112778"/>
                  <a:gd name="connsiteX3" fmla="*/ 561264 w 4359541"/>
                  <a:gd name="connsiteY3" fmla="*/ 2112778 h 2112778"/>
                  <a:gd name="connsiteX4" fmla="*/ 1607549 w 4359541"/>
                  <a:gd name="connsiteY4" fmla="*/ 2095193 h 2112778"/>
                  <a:gd name="connsiteX5" fmla="*/ 2759341 w 4359541"/>
                  <a:gd name="connsiteY5" fmla="*/ 99339 h 2112778"/>
                  <a:gd name="connsiteX6" fmla="*/ 3875964 w 4359541"/>
                  <a:gd name="connsiteY6" fmla="*/ 108131 h 2112778"/>
                  <a:gd name="connsiteX7" fmla="*/ 4359541 w 4359541"/>
                  <a:gd name="connsiteY7" fmla="*/ 899439 h 2112778"/>
                  <a:gd name="connsiteX0" fmla="*/ 1231186 w 4356129"/>
                  <a:gd name="connsiteY0" fmla="*/ 0 h 2112778"/>
                  <a:gd name="connsiteX1" fmla="*/ 567695 w 4356129"/>
                  <a:gd name="connsiteY1" fmla="*/ 109444 h 2112778"/>
                  <a:gd name="connsiteX2" fmla="*/ 0 w 4356129"/>
                  <a:gd name="connsiteY2" fmla="*/ 1064000 h 2112778"/>
                  <a:gd name="connsiteX3" fmla="*/ 557852 w 4356129"/>
                  <a:gd name="connsiteY3" fmla="*/ 2112778 h 2112778"/>
                  <a:gd name="connsiteX4" fmla="*/ 1604137 w 4356129"/>
                  <a:gd name="connsiteY4" fmla="*/ 2095193 h 2112778"/>
                  <a:gd name="connsiteX5" fmla="*/ 2755929 w 4356129"/>
                  <a:gd name="connsiteY5" fmla="*/ 99339 h 2112778"/>
                  <a:gd name="connsiteX6" fmla="*/ 3872552 w 4356129"/>
                  <a:gd name="connsiteY6" fmla="*/ 108131 h 2112778"/>
                  <a:gd name="connsiteX7" fmla="*/ 4356129 w 4356129"/>
                  <a:gd name="connsiteY7" fmla="*/ 899439 h 2112778"/>
                  <a:gd name="connsiteX0" fmla="*/ 1592852 w 4356129"/>
                  <a:gd name="connsiteY0" fmla="*/ 0 h 2047951"/>
                  <a:gd name="connsiteX1" fmla="*/ 567695 w 4356129"/>
                  <a:gd name="connsiteY1" fmla="*/ 44617 h 2047951"/>
                  <a:gd name="connsiteX2" fmla="*/ 0 w 4356129"/>
                  <a:gd name="connsiteY2" fmla="*/ 999173 h 2047951"/>
                  <a:gd name="connsiteX3" fmla="*/ 557852 w 4356129"/>
                  <a:gd name="connsiteY3" fmla="*/ 2047951 h 2047951"/>
                  <a:gd name="connsiteX4" fmla="*/ 1604137 w 4356129"/>
                  <a:gd name="connsiteY4" fmla="*/ 2030366 h 2047951"/>
                  <a:gd name="connsiteX5" fmla="*/ 2755929 w 4356129"/>
                  <a:gd name="connsiteY5" fmla="*/ 34512 h 2047951"/>
                  <a:gd name="connsiteX6" fmla="*/ 3872552 w 4356129"/>
                  <a:gd name="connsiteY6" fmla="*/ 43304 h 2047951"/>
                  <a:gd name="connsiteX7" fmla="*/ 4356129 w 4356129"/>
                  <a:gd name="connsiteY7" fmla="*/ 834612 h 2047951"/>
                  <a:gd name="connsiteX0" fmla="*/ 1592852 w 4356129"/>
                  <a:gd name="connsiteY0" fmla="*/ 6562 h 2054513"/>
                  <a:gd name="connsiteX1" fmla="*/ 1584453 w 4356129"/>
                  <a:gd name="connsiteY1" fmla="*/ 0 h 2054513"/>
                  <a:gd name="connsiteX2" fmla="*/ 567695 w 4356129"/>
                  <a:gd name="connsiteY2" fmla="*/ 51179 h 2054513"/>
                  <a:gd name="connsiteX3" fmla="*/ 0 w 4356129"/>
                  <a:gd name="connsiteY3" fmla="*/ 1005735 h 2054513"/>
                  <a:gd name="connsiteX4" fmla="*/ 557852 w 4356129"/>
                  <a:gd name="connsiteY4" fmla="*/ 2054513 h 2054513"/>
                  <a:gd name="connsiteX5" fmla="*/ 1604137 w 4356129"/>
                  <a:gd name="connsiteY5" fmla="*/ 2036928 h 2054513"/>
                  <a:gd name="connsiteX6" fmla="*/ 2755929 w 4356129"/>
                  <a:gd name="connsiteY6" fmla="*/ 41074 h 2054513"/>
                  <a:gd name="connsiteX7" fmla="*/ 3872552 w 4356129"/>
                  <a:gd name="connsiteY7" fmla="*/ 49866 h 2054513"/>
                  <a:gd name="connsiteX8" fmla="*/ 4356129 w 4356129"/>
                  <a:gd name="connsiteY8" fmla="*/ 841174 h 2054513"/>
                  <a:gd name="connsiteX0" fmla="*/ 1592852 w 4356129"/>
                  <a:gd name="connsiteY0" fmla="*/ 0 h 2047951"/>
                  <a:gd name="connsiteX1" fmla="*/ 1857408 w 4356129"/>
                  <a:gd name="connsiteY1" fmla="*/ 150388 h 2047951"/>
                  <a:gd name="connsiteX2" fmla="*/ 567695 w 4356129"/>
                  <a:gd name="connsiteY2" fmla="*/ 44617 h 2047951"/>
                  <a:gd name="connsiteX3" fmla="*/ 0 w 4356129"/>
                  <a:gd name="connsiteY3" fmla="*/ 999173 h 2047951"/>
                  <a:gd name="connsiteX4" fmla="*/ 557852 w 4356129"/>
                  <a:gd name="connsiteY4" fmla="*/ 2047951 h 2047951"/>
                  <a:gd name="connsiteX5" fmla="*/ 1604137 w 4356129"/>
                  <a:gd name="connsiteY5" fmla="*/ 2030366 h 2047951"/>
                  <a:gd name="connsiteX6" fmla="*/ 2755929 w 4356129"/>
                  <a:gd name="connsiteY6" fmla="*/ 34512 h 2047951"/>
                  <a:gd name="connsiteX7" fmla="*/ 3872552 w 4356129"/>
                  <a:gd name="connsiteY7" fmla="*/ 43304 h 2047951"/>
                  <a:gd name="connsiteX8" fmla="*/ 4356129 w 4356129"/>
                  <a:gd name="connsiteY8" fmla="*/ 834612 h 2047951"/>
                  <a:gd name="connsiteX0" fmla="*/ 1592852 w 4356129"/>
                  <a:gd name="connsiteY0" fmla="*/ 30445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62646 w 4356129"/>
                  <a:gd name="connsiteY0" fmla="*/ 832251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55823 w 4356129"/>
                  <a:gd name="connsiteY0" fmla="*/ 852723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69471 w 4356129"/>
                  <a:gd name="connsiteY0" fmla="*/ 873195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59235 w 4356129"/>
                  <a:gd name="connsiteY0" fmla="*/ 849311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69471 w 4356129"/>
                  <a:gd name="connsiteY0" fmla="*/ 869783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69471 w 4356129"/>
                  <a:gd name="connsiteY0" fmla="*/ 825428 h 2034041"/>
                  <a:gd name="connsiteX1" fmla="*/ 1693635 w 4356129"/>
                  <a:gd name="connsiteY1" fmla="*/ 0 h 2034041"/>
                  <a:gd name="connsiteX2" fmla="*/ 567695 w 4356129"/>
                  <a:gd name="connsiteY2" fmla="*/ 30707 h 2034041"/>
                  <a:gd name="connsiteX3" fmla="*/ 0 w 4356129"/>
                  <a:gd name="connsiteY3" fmla="*/ 985263 h 2034041"/>
                  <a:gd name="connsiteX4" fmla="*/ 557852 w 4356129"/>
                  <a:gd name="connsiteY4" fmla="*/ 2034041 h 2034041"/>
                  <a:gd name="connsiteX5" fmla="*/ 1604137 w 4356129"/>
                  <a:gd name="connsiteY5" fmla="*/ 2016456 h 2034041"/>
                  <a:gd name="connsiteX6" fmla="*/ 2755929 w 4356129"/>
                  <a:gd name="connsiteY6" fmla="*/ 20602 h 2034041"/>
                  <a:gd name="connsiteX7" fmla="*/ 3872552 w 4356129"/>
                  <a:gd name="connsiteY7" fmla="*/ 29394 h 2034041"/>
                  <a:gd name="connsiteX8" fmla="*/ 4356129 w 4356129"/>
                  <a:gd name="connsiteY8" fmla="*/ 820702 h 2034041"/>
                  <a:gd name="connsiteX0" fmla="*/ 2169471 w 4356129"/>
                  <a:gd name="connsiteY0" fmla="*/ 804826 h 2013439"/>
                  <a:gd name="connsiteX1" fmla="*/ 1693635 w 4356129"/>
                  <a:gd name="connsiteY1" fmla="*/ 16930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169471 w 4356129"/>
                  <a:gd name="connsiteY0" fmla="*/ 804826 h 2013439"/>
                  <a:gd name="connsiteX1" fmla="*/ 1690223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169471 w 4356129"/>
                  <a:gd name="connsiteY0" fmla="*/ 804826 h 2013439"/>
                  <a:gd name="connsiteX1" fmla="*/ 1690223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169471 w 4356129"/>
                  <a:gd name="connsiteY0" fmla="*/ 804826 h 2013439"/>
                  <a:gd name="connsiteX1" fmla="*/ 1679987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068988 w 4356129"/>
                  <a:gd name="connsiteY0" fmla="*/ 754584 h 2013439"/>
                  <a:gd name="connsiteX1" fmla="*/ 1679987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068988 w 4356129"/>
                  <a:gd name="connsiteY0" fmla="*/ 754584 h 2013439"/>
                  <a:gd name="connsiteX1" fmla="*/ 1679987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56129" h="2013439">
                    <a:moveTo>
                      <a:pt x="2068988" y="754584"/>
                    </a:moveTo>
                    <a:lnTo>
                      <a:pt x="1679987" y="13518"/>
                    </a:lnTo>
                    <a:lnTo>
                      <a:pt x="567695" y="10105"/>
                    </a:lnTo>
                    <a:lnTo>
                      <a:pt x="0" y="964661"/>
                    </a:lnTo>
                    <a:lnTo>
                      <a:pt x="557852" y="2013439"/>
                    </a:lnTo>
                    <a:lnTo>
                      <a:pt x="1604137" y="1995854"/>
                    </a:lnTo>
                    <a:lnTo>
                      <a:pt x="2755929" y="0"/>
                    </a:lnTo>
                    <a:lnTo>
                      <a:pt x="3872552" y="8792"/>
                    </a:lnTo>
                    <a:lnTo>
                      <a:pt x="4356129" y="800100"/>
                    </a:lnTo>
                  </a:path>
                </a:pathLst>
              </a:custGeom>
              <a:noFill/>
              <a:ln w="165100" cap="flat" cmpd="sng" algn="ctr">
                <a:solidFill>
                  <a:srgbClr val="60BED4"/>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grpSp>
        <p:sp>
          <p:nvSpPr>
            <p:cNvPr id="41" name="Rectangle 40">
              <a:extLst>
                <a:ext uri="{FF2B5EF4-FFF2-40B4-BE49-F238E27FC236}">
                  <a16:creationId xmlns:a16="http://schemas.microsoft.com/office/drawing/2014/main" id="{6EB7AFEB-6470-BE7D-62CC-9F588A1F4DA8}"/>
                </a:ext>
              </a:extLst>
            </p:cNvPr>
            <p:cNvSpPr/>
            <p:nvPr/>
          </p:nvSpPr>
          <p:spPr>
            <a:xfrm>
              <a:off x="715967" y="2228904"/>
              <a:ext cx="1506564" cy="1131848"/>
            </a:xfrm>
            <a:prstGeom prst="rect">
              <a:avLst/>
            </a:prstGeom>
          </p:spPr>
          <p:txBody>
            <a:bodyPr wrap="square">
              <a:spAutoFit/>
            </a:bodyPr>
            <a:lstStyle/>
            <a:p>
              <a:pPr algn="ctr">
                <a:lnSpc>
                  <a:spcPct val="150000"/>
                </a:lnSpc>
              </a:pPr>
              <a:r>
                <a:rPr lang="nl-NL" sz="2400" b="1" dirty="0">
                  <a:solidFill>
                    <a:srgbClr val="7030A0"/>
                  </a:solidFill>
                  <a:latin typeface="Arial" panose="020B0604020202020204" pitchFamily="34" charset="0"/>
                  <a:ea typeface="Architecture" panose="020B0500000000000000" pitchFamily="34" charset="0"/>
                  <a:cs typeface="Arial" panose="020B0604020202020204" pitchFamily="34" charset="0"/>
                </a:rPr>
                <a:t>Dân </a:t>
              </a:r>
            </a:p>
            <a:p>
              <a:pPr algn="ctr">
                <a:lnSpc>
                  <a:spcPct val="150000"/>
                </a:lnSpc>
              </a:pPr>
              <a:r>
                <a:rPr lang="nl-NL" sz="2400" b="1" dirty="0">
                  <a:solidFill>
                    <a:srgbClr val="7030A0"/>
                  </a:solidFill>
                  <a:latin typeface="Arial" panose="020B0604020202020204" pitchFamily="34" charset="0"/>
                  <a:ea typeface="Architecture" panose="020B0500000000000000" pitchFamily="34" charset="0"/>
                  <a:cs typeface="Arial" panose="020B0604020202020204" pitchFamily="34" charset="0"/>
                </a:rPr>
                <a:t>giàu</a:t>
              </a:r>
              <a:endParaRPr lang="en-US" sz="2400" b="1" dirty="0">
                <a:solidFill>
                  <a:prstClr val="black"/>
                </a:solidFill>
                <a:latin typeface="Arial" panose="020B0604020202020204" pitchFamily="34" charset="0"/>
                <a:ea typeface="Architecture" panose="020B0500000000000000" pitchFamily="34" charset="0"/>
                <a:cs typeface="Arial" panose="020B0604020202020204" pitchFamily="34" charset="0"/>
              </a:endParaRPr>
            </a:p>
          </p:txBody>
        </p:sp>
        <p:sp>
          <p:nvSpPr>
            <p:cNvPr id="42" name="Rectangle 41">
              <a:extLst>
                <a:ext uri="{FF2B5EF4-FFF2-40B4-BE49-F238E27FC236}">
                  <a16:creationId xmlns:a16="http://schemas.microsoft.com/office/drawing/2014/main" id="{6C2CBF27-4EC7-EEE0-CF8D-9E3F74790958}"/>
                </a:ext>
              </a:extLst>
            </p:cNvPr>
            <p:cNvSpPr/>
            <p:nvPr/>
          </p:nvSpPr>
          <p:spPr>
            <a:xfrm>
              <a:off x="3237672" y="2228905"/>
              <a:ext cx="1106393" cy="1131848"/>
            </a:xfrm>
            <a:prstGeom prst="rect">
              <a:avLst/>
            </a:prstGeom>
          </p:spPr>
          <p:txBody>
            <a:bodyPr wrap="none">
              <a:spAutoFit/>
            </a:bodyPr>
            <a:lstStyle/>
            <a:p>
              <a:pPr>
                <a:lnSpc>
                  <a:spcPct val="150000"/>
                </a:lnSpc>
              </a:pPr>
              <a:r>
                <a:rPr lang="nl-NL"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Nước </a:t>
              </a:r>
            </a:p>
            <a:p>
              <a:pPr>
                <a:lnSpc>
                  <a:spcPct val="150000"/>
                </a:lnSpc>
              </a:pPr>
              <a:r>
                <a:rPr lang="nl-NL"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mạnh</a:t>
              </a:r>
              <a:endParaRPr lang="en-US" sz="2400" b="1" dirty="0">
                <a:solidFill>
                  <a:srgbClr val="FF0000"/>
                </a:solidFill>
                <a:latin typeface="Arial" panose="020B0604020202020204" pitchFamily="34" charset="0"/>
                <a:ea typeface="Architecture" panose="020B0500000000000000" pitchFamily="34" charset="0"/>
                <a:cs typeface="Arial" panose="020B0604020202020204" pitchFamily="34" charset="0"/>
              </a:endParaRPr>
            </a:p>
          </p:txBody>
        </p:sp>
        <p:sp>
          <p:nvSpPr>
            <p:cNvPr id="43" name="Rectangle 42">
              <a:extLst>
                <a:ext uri="{FF2B5EF4-FFF2-40B4-BE49-F238E27FC236}">
                  <a16:creationId xmlns:a16="http://schemas.microsoft.com/office/drawing/2014/main" id="{20630579-6C19-5C55-3B69-C49C82294FF8}"/>
                </a:ext>
              </a:extLst>
            </p:cNvPr>
            <p:cNvSpPr/>
            <p:nvPr/>
          </p:nvSpPr>
          <p:spPr>
            <a:xfrm>
              <a:off x="5266386" y="2290306"/>
              <a:ext cx="1365717" cy="1131848"/>
            </a:xfrm>
            <a:prstGeom prst="rect">
              <a:avLst/>
            </a:prstGeom>
          </p:spPr>
          <p:txBody>
            <a:bodyPr wrap="square">
              <a:spAutoFit/>
            </a:bodyPr>
            <a:lstStyle/>
            <a:p>
              <a:pPr algn="ctr">
                <a:lnSpc>
                  <a:spcPct val="150000"/>
                </a:lnSpc>
              </a:pPr>
              <a:r>
                <a:rPr lang="nl-NL" sz="2400" b="1" dirty="0">
                  <a:solidFill>
                    <a:srgbClr val="00B050"/>
                  </a:solidFill>
                  <a:latin typeface="Arial" panose="020B0604020202020204" pitchFamily="34" charset="0"/>
                  <a:ea typeface="Architecture" panose="020B0500000000000000" pitchFamily="34" charset="0"/>
                  <a:cs typeface="Arial" panose="020B0604020202020204" pitchFamily="34" charset="0"/>
                </a:rPr>
                <a:t>Dân </a:t>
              </a:r>
            </a:p>
            <a:p>
              <a:pPr algn="ctr">
                <a:lnSpc>
                  <a:spcPct val="150000"/>
                </a:lnSpc>
              </a:pPr>
              <a:r>
                <a:rPr lang="nl-NL" sz="2400" b="1" dirty="0">
                  <a:solidFill>
                    <a:srgbClr val="00B050"/>
                  </a:solidFill>
                  <a:latin typeface="Arial" panose="020B0604020202020204" pitchFamily="34" charset="0"/>
                  <a:ea typeface="Architecture" panose="020B0500000000000000" pitchFamily="34" charset="0"/>
                  <a:cs typeface="Arial" panose="020B0604020202020204" pitchFamily="34" charset="0"/>
                </a:rPr>
                <a:t>chủ</a:t>
              </a:r>
              <a:endParaRPr lang="en-US" sz="2400" b="1" dirty="0">
                <a:solidFill>
                  <a:srgbClr val="00B050"/>
                </a:solidFill>
                <a:latin typeface="Arial" panose="020B0604020202020204" pitchFamily="34" charset="0"/>
                <a:ea typeface="Architecture" panose="020B0500000000000000" pitchFamily="34" charset="0"/>
                <a:cs typeface="Arial" panose="020B0604020202020204" pitchFamily="34" charset="0"/>
              </a:endParaRPr>
            </a:p>
          </p:txBody>
        </p:sp>
        <p:sp>
          <p:nvSpPr>
            <p:cNvPr id="44" name="Rectangle 43">
              <a:extLst>
                <a:ext uri="{FF2B5EF4-FFF2-40B4-BE49-F238E27FC236}">
                  <a16:creationId xmlns:a16="http://schemas.microsoft.com/office/drawing/2014/main" id="{326EB717-0E0C-8388-0949-96D3396C3D4F}"/>
                </a:ext>
              </a:extLst>
            </p:cNvPr>
            <p:cNvSpPr/>
            <p:nvPr/>
          </p:nvSpPr>
          <p:spPr>
            <a:xfrm>
              <a:off x="7877103" y="2324469"/>
              <a:ext cx="1055097" cy="1131848"/>
            </a:xfrm>
            <a:prstGeom prst="rect">
              <a:avLst/>
            </a:prstGeom>
          </p:spPr>
          <p:txBody>
            <a:bodyPr wrap="none">
              <a:spAutoFit/>
            </a:bodyPr>
            <a:lstStyle/>
            <a:p>
              <a:pPr>
                <a:lnSpc>
                  <a:spcPct val="150000"/>
                </a:lnSpc>
              </a:pPr>
              <a:r>
                <a:rPr lang="nl-NL" sz="2400" b="1" dirty="0">
                  <a:solidFill>
                    <a:srgbClr val="00B0F0"/>
                  </a:solidFill>
                  <a:latin typeface="Arial" panose="020B0604020202020204" pitchFamily="34" charset="0"/>
                  <a:ea typeface="Architecture" panose="020B0500000000000000" pitchFamily="34" charset="0"/>
                  <a:cs typeface="Arial" panose="020B0604020202020204" pitchFamily="34" charset="0"/>
                </a:rPr>
                <a:t>Công </a:t>
              </a:r>
            </a:p>
            <a:p>
              <a:pPr>
                <a:lnSpc>
                  <a:spcPct val="150000"/>
                </a:lnSpc>
              </a:pPr>
              <a:r>
                <a:rPr lang="nl-NL" sz="2400" b="1" dirty="0">
                  <a:solidFill>
                    <a:srgbClr val="00B0F0"/>
                  </a:solidFill>
                  <a:latin typeface="Arial" panose="020B0604020202020204" pitchFamily="34" charset="0"/>
                  <a:ea typeface="Architecture" panose="020B0500000000000000" pitchFamily="34" charset="0"/>
                  <a:cs typeface="Arial" panose="020B0604020202020204" pitchFamily="34" charset="0"/>
                </a:rPr>
                <a:t>bằng</a:t>
              </a:r>
              <a:endParaRPr lang="en-US" sz="2400" b="1" dirty="0">
                <a:solidFill>
                  <a:srgbClr val="00B0F0"/>
                </a:solidFill>
                <a:latin typeface="Arial" panose="020B0604020202020204" pitchFamily="34" charset="0"/>
                <a:ea typeface="Architecture" panose="020B0500000000000000" pitchFamily="34" charset="0"/>
                <a:cs typeface="Arial" panose="020B0604020202020204" pitchFamily="34" charset="0"/>
              </a:endParaRPr>
            </a:p>
          </p:txBody>
        </p:sp>
        <p:sp>
          <p:nvSpPr>
            <p:cNvPr id="45" name="Rectangle 44">
              <a:extLst>
                <a:ext uri="{FF2B5EF4-FFF2-40B4-BE49-F238E27FC236}">
                  <a16:creationId xmlns:a16="http://schemas.microsoft.com/office/drawing/2014/main" id="{4B171EB5-2FBC-8A1A-451E-507E991AEA61}"/>
                </a:ext>
              </a:extLst>
            </p:cNvPr>
            <p:cNvSpPr/>
            <p:nvPr/>
          </p:nvSpPr>
          <p:spPr>
            <a:xfrm>
              <a:off x="9659354" y="2324468"/>
              <a:ext cx="1660653" cy="1131848"/>
            </a:xfrm>
            <a:prstGeom prst="rect">
              <a:avLst/>
            </a:prstGeom>
          </p:spPr>
          <p:txBody>
            <a:bodyPr wrap="square">
              <a:spAutoFit/>
            </a:bodyPr>
            <a:lstStyle/>
            <a:p>
              <a:pPr algn="ctr">
                <a:lnSpc>
                  <a:spcPct val="150000"/>
                </a:lnSpc>
              </a:pPr>
              <a:r>
                <a:rPr lang="nl-NL" sz="2400" b="1" dirty="0">
                  <a:solidFill>
                    <a:srgbClr val="C00000"/>
                  </a:solidFill>
                  <a:latin typeface="Arial" panose="020B0604020202020204" pitchFamily="34" charset="0"/>
                  <a:ea typeface="Architecture" panose="020B0500000000000000" pitchFamily="34" charset="0"/>
                  <a:cs typeface="Arial" panose="020B0604020202020204" pitchFamily="34" charset="0"/>
                </a:rPr>
                <a:t>Văn</a:t>
              </a:r>
            </a:p>
            <a:p>
              <a:pPr algn="ctr">
                <a:lnSpc>
                  <a:spcPct val="150000"/>
                </a:lnSpc>
              </a:pPr>
              <a:r>
                <a:rPr lang="nl-NL" sz="2400" b="1" dirty="0">
                  <a:solidFill>
                    <a:srgbClr val="C00000"/>
                  </a:solidFill>
                  <a:latin typeface="Arial" panose="020B0604020202020204" pitchFamily="34" charset="0"/>
                  <a:ea typeface="Architecture" panose="020B0500000000000000" pitchFamily="34" charset="0"/>
                  <a:cs typeface="Arial" panose="020B0604020202020204" pitchFamily="34" charset="0"/>
                </a:rPr>
                <a:t> minh</a:t>
              </a:r>
              <a:endParaRPr lang="en-US" sz="2400" b="1" dirty="0">
                <a:solidFill>
                  <a:srgbClr val="C00000"/>
                </a:solidFill>
                <a:latin typeface="Arial" panose="020B0604020202020204" pitchFamily="34" charset="0"/>
                <a:ea typeface="Architecture" panose="020B0500000000000000" pitchFamily="34" charset="0"/>
                <a:cs typeface="Arial" panose="020B0604020202020204" pitchFamily="34" charset="0"/>
              </a:endParaRPr>
            </a:p>
          </p:txBody>
        </p:sp>
        <p:sp>
          <p:nvSpPr>
            <p:cNvPr id="46" name="Rectangle 45">
              <a:extLst>
                <a:ext uri="{FF2B5EF4-FFF2-40B4-BE49-F238E27FC236}">
                  <a16:creationId xmlns:a16="http://schemas.microsoft.com/office/drawing/2014/main" id="{B948EBAC-A59C-E381-B201-E015A4CF3AE6}"/>
                </a:ext>
              </a:extLst>
            </p:cNvPr>
            <p:cNvSpPr/>
            <p:nvPr/>
          </p:nvSpPr>
          <p:spPr>
            <a:xfrm>
              <a:off x="2084578" y="4246500"/>
              <a:ext cx="6259133" cy="461665"/>
            </a:xfrm>
            <a:prstGeom prst="rect">
              <a:avLst/>
            </a:prstGeom>
          </p:spPr>
          <p:txBody>
            <a:bodyPr wrap="square">
              <a:spAutoFit/>
            </a:bodyPr>
            <a:lstStyle/>
            <a:p>
              <a:pPr marL="342900" indent="-342900">
                <a:buFont typeface="Wingdings" panose="05000000000000000000" pitchFamily="2" charset="2"/>
                <a:buChar char="Ø"/>
              </a:pPr>
              <a:r>
                <a:rPr lang="nl-NL" sz="2400" dirty="0">
                  <a:solidFill>
                    <a:srgbClr val="FF0000"/>
                  </a:solidFill>
                  <a:latin typeface="Arial" panose="020B0604020202020204" pitchFamily="34" charset="0"/>
                  <a:ea typeface="Calibri" panose="020F0502020204030204" pitchFamily="34" charset="0"/>
                  <a:cs typeface="Arial" panose="020B0604020202020204" pitchFamily="34" charset="0"/>
                </a:rPr>
                <a:t>Là những mục tiêu </a:t>
              </a:r>
              <a:r>
                <a:rPr lang="nl-NL" sz="2400" b="1" u="sng" dirty="0">
                  <a:solidFill>
                    <a:srgbClr val="3333CC"/>
                  </a:solidFill>
                  <a:latin typeface="Arial" panose="020B0604020202020204" pitchFamily="34" charset="0"/>
                  <a:ea typeface="Calibri" panose="020F0502020204030204" pitchFamily="34" charset="0"/>
                  <a:cs typeface="Arial" panose="020B0604020202020204" pitchFamily="34" charset="0"/>
                </a:rPr>
                <a:t>không tách rời nhau</a:t>
              </a:r>
              <a:endParaRPr lang="en-US" sz="2400" b="1" u="sng" dirty="0">
                <a:solidFill>
                  <a:srgbClr val="3333CC"/>
                </a:solidFill>
                <a:latin typeface="Arial" panose="020B0604020202020204" pitchFamily="34" charset="0"/>
                <a:ea typeface="Arial Unicode MS"/>
                <a:cs typeface="Arial" panose="020B0604020202020204" pitchFamily="34" charset="0"/>
              </a:endParaRPr>
            </a:p>
          </p:txBody>
        </p:sp>
        <p:sp>
          <p:nvSpPr>
            <p:cNvPr id="47" name="Rectangle 46">
              <a:extLst>
                <a:ext uri="{FF2B5EF4-FFF2-40B4-BE49-F238E27FC236}">
                  <a16:creationId xmlns:a16="http://schemas.microsoft.com/office/drawing/2014/main" id="{08B2F013-AC7F-C810-3B39-3208B1B30DFC}"/>
                </a:ext>
              </a:extLst>
            </p:cNvPr>
            <p:cNvSpPr/>
            <p:nvPr/>
          </p:nvSpPr>
          <p:spPr>
            <a:xfrm>
              <a:off x="2138663" y="4958740"/>
              <a:ext cx="3113353" cy="461665"/>
            </a:xfrm>
            <a:prstGeom prst="rect">
              <a:avLst/>
            </a:prstGeom>
          </p:spPr>
          <p:txBody>
            <a:bodyPr wrap="none">
              <a:spAutoFit/>
            </a:bodyPr>
            <a:lstStyle/>
            <a:p>
              <a:pPr marL="342900" indent="-342900">
                <a:buFont typeface="Wingdings" panose="05000000000000000000" pitchFamily="2" charset="2"/>
                <a:buChar char="Ø"/>
              </a:pPr>
              <a:r>
                <a:rPr lang="nl-NL" sz="2400" b="1" u="sng" dirty="0">
                  <a:solidFill>
                    <a:srgbClr val="996633"/>
                  </a:solidFill>
                  <a:latin typeface="Arial" panose="020B0604020202020204" pitchFamily="34" charset="0"/>
                  <a:ea typeface="Calibri" panose="020F0502020204030204" pitchFamily="34" charset="0"/>
                  <a:cs typeface="Arial" panose="020B0604020202020204" pitchFamily="34" charset="0"/>
                </a:rPr>
                <a:t>Bổ sung </a:t>
              </a:r>
              <a:r>
                <a:rPr lang="nl-NL" sz="2400" dirty="0">
                  <a:solidFill>
                    <a:srgbClr val="CC0099"/>
                  </a:solidFill>
                  <a:latin typeface="Arial" panose="020B0604020202020204" pitchFamily="34" charset="0"/>
                  <a:ea typeface="Calibri" panose="020F0502020204030204" pitchFamily="34" charset="0"/>
                  <a:cs typeface="Arial" panose="020B0604020202020204" pitchFamily="34" charset="0"/>
                </a:rPr>
                <a:t>cho nhau</a:t>
              </a:r>
              <a:endParaRPr lang="en-US" sz="2400" dirty="0">
                <a:solidFill>
                  <a:srgbClr val="CC0099"/>
                </a:solidFill>
                <a:latin typeface="Arial" panose="020B0604020202020204" pitchFamily="34" charset="0"/>
                <a:ea typeface="Arial Unicode MS"/>
                <a:cs typeface="Arial" panose="020B0604020202020204" pitchFamily="34" charset="0"/>
              </a:endParaRPr>
            </a:p>
          </p:txBody>
        </p:sp>
        <p:sp>
          <p:nvSpPr>
            <p:cNvPr id="48" name="Rectangle 47">
              <a:extLst>
                <a:ext uri="{FF2B5EF4-FFF2-40B4-BE49-F238E27FC236}">
                  <a16:creationId xmlns:a16="http://schemas.microsoft.com/office/drawing/2014/main" id="{CD798CB2-A8AA-C2C4-9A10-52F74CA1F214}"/>
                </a:ext>
              </a:extLst>
            </p:cNvPr>
            <p:cNvSpPr/>
            <p:nvPr/>
          </p:nvSpPr>
          <p:spPr>
            <a:xfrm>
              <a:off x="2138663" y="5775710"/>
              <a:ext cx="9092485" cy="354712"/>
            </a:xfrm>
            <a:prstGeom prst="rect">
              <a:avLst/>
            </a:prstGeom>
          </p:spPr>
          <p:txBody>
            <a:bodyPr wrap="square">
              <a:spAutoFit/>
            </a:bodyPr>
            <a:lstStyle/>
            <a:p>
              <a:pPr marL="342900" indent="-342900" algn="just">
                <a:lnSpc>
                  <a:spcPts val="2000"/>
                </a:lnSpc>
                <a:buFont typeface="Wingdings" panose="05000000000000000000" pitchFamily="2" charset="2"/>
                <a:buChar char="Ø"/>
              </a:pPr>
              <a:r>
                <a:rPr lang="nl-NL" sz="2400" dirty="0">
                  <a:solidFill>
                    <a:srgbClr val="7030A0"/>
                  </a:solidFill>
                  <a:latin typeface="Arial" panose="020B0604020202020204" pitchFamily="34" charset="0"/>
                  <a:ea typeface="Calibri" panose="020F0502020204030204" pitchFamily="34" charset="0"/>
                  <a:cs typeface="Arial" panose="020B0604020202020204" pitchFamily="34" charset="0"/>
                </a:rPr>
                <a:t>Mục tiêu này làm </a:t>
              </a:r>
              <a:r>
                <a:rPr lang="nl-NL" sz="2400" b="1" u="sng" dirty="0">
                  <a:solidFill>
                    <a:srgbClr val="C00000"/>
                  </a:solidFill>
                  <a:latin typeface="Arial" panose="020B0604020202020204" pitchFamily="34" charset="0"/>
                  <a:ea typeface="Calibri" panose="020F0502020204030204" pitchFamily="34" charset="0"/>
                  <a:cs typeface="Arial" panose="020B0604020202020204" pitchFamily="34" charset="0"/>
                </a:rPr>
                <a:t>cơ sở, điều kiện, tiền đề </a:t>
              </a:r>
              <a:r>
                <a:rPr lang="nl-NL" sz="2400" dirty="0">
                  <a:solidFill>
                    <a:srgbClr val="7030A0"/>
                  </a:solidFill>
                  <a:latin typeface="Arial" panose="020B0604020202020204" pitchFamily="34" charset="0"/>
                  <a:ea typeface="Calibri" panose="020F0502020204030204" pitchFamily="34" charset="0"/>
                  <a:cs typeface="Arial" panose="020B0604020202020204" pitchFamily="34" charset="0"/>
                </a:rPr>
                <a:t>cho mục tiêu kia. </a:t>
              </a:r>
              <a:endParaRPr lang="en-US" sz="2400" dirty="0">
                <a:solidFill>
                  <a:srgbClr val="7030A0"/>
                </a:solidFill>
                <a:latin typeface="Arial" panose="020B0604020202020204" pitchFamily="34" charset="0"/>
                <a:ea typeface="Calibri" panose="020F0502020204030204" pitchFamily="34" charset="0"/>
                <a:cs typeface="Arial" panose="020B0604020202020204" pitchFamily="34" charset="0"/>
              </a:endParaRPr>
            </a:p>
          </p:txBody>
        </p:sp>
      </p:grpSp>
      <p:sp>
        <p:nvSpPr>
          <p:cNvPr id="3" name="TextBox 2">
            <a:extLst>
              <a:ext uri="{FF2B5EF4-FFF2-40B4-BE49-F238E27FC236}">
                <a16:creationId xmlns:a16="http://schemas.microsoft.com/office/drawing/2014/main" id="{45064EAC-3B44-CC4D-7521-B24D516E223E}"/>
              </a:ext>
            </a:extLst>
          </p:cNvPr>
          <p:cNvSpPr txBox="1"/>
          <p:nvPr/>
        </p:nvSpPr>
        <p:spPr>
          <a:xfrm>
            <a:off x="1446215" y="1270051"/>
            <a:ext cx="9299569" cy="461665"/>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1.1. Dân giàu, nước mạnh, dân chủ, công bằng, văn minh</a:t>
            </a:r>
          </a:p>
        </p:txBody>
      </p:sp>
    </p:spTree>
    <p:extLst>
      <p:ext uri="{BB962C8B-B14F-4D97-AF65-F5344CB8AC3E}">
        <p14:creationId xmlns:p14="http://schemas.microsoft.com/office/powerpoint/2010/main" val="11399936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wipe(up)">
                                      <p:cBhvr>
                                        <p:cTn id="7" dur="1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grpSp>
        <p:nvGrpSpPr>
          <p:cNvPr id="9" name="Group 8">
            <a:extLst>
              <a:ext uri="{FF2B5EF4-FFF2-40B4-BE49-F238E27FC236}">
                <a16:creationId xmlns:a16="http://schemas.microsoft.com/office/drawing/2014/main" id="{105F8FD5-69B4-9995-1EF6-AE0CD615D86D}"/>
              </a:ext>
            </a:extLst>
          </p:cNvPr>
          <p:cNvGrpSpPr/>
          <p:nvPr/>
        </p:nvGrpSpPr>
        <p:grpSpPr>
          <a:xfrm>
            <a:off x="625032" y="2063977"/>
            <a:ext cx="10941935" cy="4076638"/>
            <a:chOff x="625032" y="2063977"/>
            <a:chExt cx="10941935" cy="4076638"/>
          </a:xfrm>
        </p:grpSpPr>
        <p:pic>
          <p:nvPicPr>
            <p:cNvPr id="3" name="Picture 6" descr="Image result for Do nhân dân làm chủ">
              <a:extLst>
                <a:ext uri="{FF2B5EF4-FFF2-40B4-BE49-F238E27FC236}">
                  <a16:creationId xmlns:a16="http://schemas.microsoft.com/office/drawing/2014/main" id="{E463C780-9940-9EFB-61CE-E87F12D2BF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4467" y="2063977"/>
              <a:ext cx="4762500" cy="407663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C0310CCE-B1ED-5B89-A13F-6323F89527BF}"/>
                </a:ext>
              </a:extLst>
            </p:cNvPr>
            <p:cNvSpPr/>
            <p:nvPr/>
          </p:nvSpPr>
          <p:spPr>
            <a:xfrm>
              <a:off x="625033" y="2063977"/>
              <a:ext cx="5956071" cy="1685846"/>
            </a:xfrm>
            <a:prstGeom prst="rect">
              <a:avLst/>
            </a:prstGeom>
          </p:spPr>
          <p:txBody>
            <a:bodyPr wrap="square">
              <a:spAutoFit/>
            </a:bodyPr>
            <a:lstStyle/>
            <a:p>
              <a:pPr marL="457200" indent="-457200" algn="just">
                <a:lnSpc>
                  <a:spcPct val="150000"/>
                </a:lnSpc>
                <a:buFont typeface="Wingdings" panose="05000000000000000000" pitchFamily="2" charset="2"/>
                <a:buChar char="Ø"/>
              </a:pPr>
              <a:r>
                <a:rPr lang="nl-NL" sz="2400" dirty="0">
                  <a:solidFill>
                    <a:srgbClr val="006600"/>
                  </a:solidFill>
                  <a:latin typeface="Arial" panose="020B0604020202020204" pitchFamily="34" charset="0"/>
                  <a:ea typeface="Calibri" panose="020F0502020204030204" pitchFamily="34" charset="0"/>
                  <a:cs typeface="Arial" panose="020B0604020202020204" pitchFamily="34" charset="0"/>
                </a:rPr>
                <a:t>Là đặc </a:t>
              </a:r>
              <a:r>
                <a:rPr lang="nl-NL" sz="2400" b="1" dirty="0">
                  <a:solidFill>
                    <a:srgbClr val="CC0099"/>
                  </a:solidFill>
                  <a:latin typeface="Arial" panose="020B0604020202020204" pitchFamily="34" charset="0"/>
                  <a:ea typeface="Calibri" panose="020F0502020204030204" pitchFamily="34" charset="0"/>
                  <a:cs typeface="Arial" panose="020B0604020202020204" pitchFamily="34" charset="0"/>
                </a:rPr>
                <a:t>trưng quan trọng và quyết định nhất </a:t>
              </a:r>
              <a:r>
                <a:rPr lang="nl-NL" sz="2400" dirty="0">
                  <a:solidFill>
                    <a:srgbClr val="006600"/>
                  </a:solidFill>
                  <a:latin typeface="Arial" panose="020B0604020202020204" pitchFamily="34" charset="0"/>
                  <a:ea typeface="Calibri" panose="020F0502020204030204" pitchFamily="34" charset="0"/>
                  <a:cs typeface="Arial" panose="020B0604020202020204" pitchFamily="34" charset="0"/>
                </a:rPr>
                <a:t>trong những đặc trưng của xã hội xã hội chủ nghĩa. </a:t>
              </a:r>
              <a:endParaRPr lang="en-US" sz="2400" dirty="0">
                <a:solidFill>
                  <a:srgbClr val="006600"/>
                </a:solidFill>
                <a:latin typeface="Arial" panose="020B0604020202020204" pitchFamily="34" charset="0"/>
                <a:ea typeface="Arial Unicode MS"/>
                <a:cs typeface="Arial" panose="020B0604020202020204" pitchFamily="34" charset="0"/>
              </a:endParaRPr>
            </a:p>
          </p:txBody>
        </p:sp>
        <p:sp>
          <p:nvSpPr>
            <p:cNvPr id="5" name="Rectangle 4">
              <a:extLst>
                <a:ext uri="{FF2B5EF4-FFF2-40B4-BE49-F238E27FC236}">
                  <a16:creationId xmlns:a16="http://schemas.microsoft.com/office/drawing/2014/main" id="{105B5D05-AAA2-19C4-8464-0A807358CC71}"/>
                </a:ext>
              </a:extLst>
            </p:cNvPr>
            <p:cNvSpPr/>
            <p:nvPr/>
          </p:nvSpPr>
          <p:spPr>
            <a:xfrm>
              <a:off x="625032" y="4190165"/>
              <a:ext cx="5956071" cy="1685846"/>
            </a:xfrm>
            <a:prstGeom prst="rect">
              <a:avLst/>
            </a:prstGeom>
          </p:spPr>
          <p:txBody>
            <a:bodyPr wrap="square">
              <a:spAutoFit/>
            </a:bodyPr>
            <a:lstStyle/>
            <a:p>
              <a:pPr marL="342900" indent="-342900" algn="just">
                <a:lnSpc>
                  <a:spcPct val="150000"/>
                </a:lnSpc>
                <a:buFont typeface="Wingdings" panose="05000000000000000000" pitchFamily="2" charset="2"/>
                <a:buChar char="Ø"/>
              </a:pPr>
              <a:r>
                <a:rPr lang="nl-NL" sz="2400" dirty="0">
                  <a:solidFill>
                    <a:srgbClr val="7030A0"/>
                  </a:solidFill>
                  <a:latin typeface="Arial" panose="020B0604020202020204" pitchFamily="34" charset="0"/>
                  <a:ea typeface="Calibri" panose="020F0502020204030204" pitchFamily="34" charset="0"/>
                  <a:cs typeface="Arial" panose="020B0604020202020204" pitchFamily="34" charset="0"/>
                </a:rPr>
                <a:t>Nhân dân lao động làm chủ được </a:t>
              </a:r>
              <a:r>
                <a:rPr lang="nl-NL" sz="2400" b="1" dirty="0">
                  <a:solidFill>
                    <a:srgbClr val="FF0000"/>
                  </a:solidFill>
                  <a:latin typeface="Arial" panose="020B0604020202020204" pitchFamily="34" charset="0"/>
                  <a:ea typeface="Calibri" panose="020F0502020204030204" pitchFamily="34" charset="0"/>
                  <a:cs typeface="Arial" panose="020B0604020202020204" pitchFamily="34" charset="0"/>
                </a:rPr>
                <a:t>bảo đảm trên thực tế</a:t>
              </a:r>
              <a:r>
                <a:rPr lang="nl-NL" sz="2400" dirty="0">
                  <a:solidFill>
                    <a:srgbClr val="7030A0"/>
                  </a:solidFill>
                  <a:latin typeface="Arial" panose="020B0604020202020204" pitchFamily="34" charset="0"/>
                  <a:ea typeface="Calibri" panose="020F0502020204030204" pitchFamily="34" charset="0"/>
                  <a:cs typeface="Arial" panose="020B0604020202020204" pitchFamily="34" charset="0"/>
                </a:rPr>
                <a:t>, trong </a:t>
              </a:r>
              <a:r>
                <a:rPr lang="nl-NL" sz="2400" b="1" dirty="0">
                  <a:solidFill>
                    <a:srgbClr val="00B0F0"/>
                  </a:solidFill>
                  <a:latin typeface="Arial" panose="020B0604020202020204" pitchFamily="34" charset="0"/>
                  <a:ea typeface="Calibri" panose="020F0502020204030204" pitchFamily="34" charset="0"/>
                  <a:cs typeface="Arial" panose="020B0604020202020204" pitchFamily="34" charset="0"/>
                </a:rPr>
                <a:t>mọi mặt đời sống xã hội</a:t>
              </a:r>
              <a:r>
                <a:rPr lang="nl-NL" sz="2400" dirty="0">
                  <a:solidFill>
                    <a:srgbClr val="7030A0"/>
                  </a:solidFill>
                  <a:latin typeface="Arial" panose="020B0604020202020204" pitchFamily="34" charset="0"/>
                  <a:ea typeface="Calibri" panose="020F0502020204030204" pitchFamily="34" charset="0"/>
                  <a:cs typeface="Arial" panose="020B0604020202020204" pitchFamily="34" charset="0"/>
                </a:rPr>
                <a:t>. </a:t>
              </a:r>
              <a:endParaRPr lang="en-US" sz="2400" dirty="0">
                <a:solidFill>
                  <a:srgbClr val="7030A0"/>
                </a:solidFill>
                <a:latin typeface="Arial" panose="020B0604020202020204" pitchFamily="34" charset="0"/>
                <a:ea typeface="Calibri" panose="020F0502020204030204" pitchFamily="34" charset="0"/>
                <a:cs typeface="Arial" panose="020B0604020202020204" pitchFamily="34" charset="0"/>
              </a:endParaRPr>
            </a:p>
          </p:txBody>
        </p:sp>
      </p:grpSp>
      <p:sp>
        <p:nvSpPr>
          <p:cNvPr id="7" name="TextBox 6">
            <a:extLst>
              <a:ext uri="{FF2B5EF4-FFF2-40B4-BE49-F238E27FC236}">
                <a16:creationId xmlns:a16="http://schemas.microsoft.com/office/drawing/2014/main" id="{6D90D4E6-F74A-3536-0056-7ADAA7B59C37}"/>
              </a:ext>
            </a:extLst>
          </p:cNvPr>
          <p:cNvSpPr txBox="1"/>
          <p:nvPr/>
        </p:nvSpPr>
        <p:spPr>
          <a:xfrm>
            <a:off x="1446215" y="1270051"/>
            <a:ext cx="9299569" cy="461665"/>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a:t>
            </a:r>
            <a:r>
              <a:rPr lang="en-US" sz="2400" b="1" dirty="0">
                <a:latin typeface="Arial" panose="020B0604020202020204" pitchFamily="34" charset="0"/>
                <a:ea typeface="Architecture" panose="020B0500000000000000" pitchFamily="34" charset="0"/>
                <a:cs typeface="Arial" panose="020B0604020202020204" pitchFamily="34" charset="0"/>
              </a:rPr>
              <a:t>2</a:t>
            </a:r>
            <a:r>
              <a:rPr lang="en-US" sz="2400" b="1" dirty="0">
                <a:ea typeface="Architecture" panose="020B0500000000000000" pitchFamily="34" charset="0"/>
                <a:cs typeface="Architecture" panose="020B0500000000000000" pitchFamily="34" charset="0"/>
              </a:rPr>
              <a:t>. </a:t>
            </a:r>
            <a:r>
              <a:rPr lang="en-US" sz="2400" b="1" dirty="0">
                <a:latin typeface="Arial" panose="020B0604020202020204" pitchFamily="34" charset="0"/>
                <a:ea typeface="Architecture" panose="020B0500000000000000" pitchFamily="34" charset="0"/>
                <a:cs typeface="Arial" panose="020B0604020202020204" pitchFamily="34" charset="0"/>
              </a:rPr>
              <a:t>Do </a:t>
            </a:r>
            <a:r>
              <a:rPr lang="en-US" sz="2400" b="1" dirty="0" err="1">
                <a:latin typeface="Arial" panose="020B0604020202020204" pitchFamily="34" charset="0"/>
                <a:ea typeface="Architecture" panose="020B0500000000000000" pitchFamily="34" charset="0"/>
                <a:cs typeface="Arial" panose="020B0604020202020204" pitchFamily="34" charset="0"/>
              </a:rPr>
              <a:t>nhân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dân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làm</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chủ</a:t>
            </a:r>
            <a:endParaRPr lang="vi-VN" sz="2400" b="1" dirty="0">
              <a:latin typeface="Arial" panose="020B0604020202020204" pitchFamily="34" charset="0"/>
              <a:ea typeface="Architecture" panose="020B0500000000000000" pitchFamily="34" charset="0"/>
              <a:cs typeface="Arial" panose="020B0604020202020204" pitchFamily="34" charset="0"/>
            </a:endParaRPr>
          </a:p>
        </p:txBody>
      </p:sp>
    </p:spTree>
    <p:extLst>
      <p:ext uri="{BB962C8B-B14F-4D97-AF65-F5344CB8AC3E}">
        <p14:creationId xmlns:p14="http://schemas.microsoft.com/office/powerpoint/2010/main" val="31202319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grpSp>
        <p:nvGrpSpPr>
          <p:cNvPr id="25" name="Group 24">
            <a:extLst>
              <a:ext uri="{FF2B5EF4-FFF2-40B4-BE49-F238E27FC236}">
                <a16:creationId xmlns:a16="http://schemas.microsoft.com/office/drawing/2014/main" id="{C2A813BD-26C3-A144-6EFA-14AAC0CEA238}"/>
              </a:ext>
            </a:extLst>
          </p:cNvPr>
          <p:cNvGrpSpPr/>
          <p:nvPr/>
        </p:nvGrpSpPr>
        <p:grpSpPr>
          <a:xfrm>
            <a:off x="140467" y="1610043"/>
            <a:ext cx="11742130" cy="4634653"/>
            <a:chOff x="140467" y="1680383"/>
            <a:chExt cx="11742130" cy="4634653"/>
          </a:xfrm>
        </p:grpSpPr>
        <p:sp>
          <p:nvSpPr>
            <p:cNvPr id="7" name="Text Placeholder 1">
              <a:extLst>
                <a:ext uri="{FF2B5EF4-FFF2-40B4-BE49-F238E27FC236}">
                  <a16:creationId xmlns:a16="http://schemas.microsoft.com/office/drawing/2014/main" id="{21DDDA70-990A-DF96-2195-F10A93E7AF49}"/>
                </a:ext>
              </a:extLst>
            </p:cNvPr>
            <p:cNvSpPr txBox="1">
              <a:spLocks/>
            </p:cNvSpPr>
            <p:nvPr/>
          </p:nvSpPr>
          <p:spPr>
            <a:xfrm>
              <a:off x="309400" y="1680383"/>
              <a:ext cx="11573197" cy="724247"/>
            </a:xfrm>
            <a:prstGeom prst="rect">
              <a:avLst/>
            </a:prstGeom>
          </p:spPr>
          <p:txBody>
            <a:bodyPr anchor="ctr">
              <a:normAutofit/>
            </a:bodyPr>
            <a:lstStyle>
              <a:lvl1pPr marL="0" indent="0" algn="ctr" defTabSz="914423" rtl="0" eaLnBrk="1" latinLnBrk="0" hangingPunct="1">
                <a:lnSpc>
                  <a:spcPct val="90000"/>
                </a:lnSpc>
                <a:spcBef>
                  <a:spcPts val="1000"/>
                </a:spcBef>
                <a:buFont typeface="Arial" panose="020B0604020202020204" pitchFamily="34" charset="0"/>
                <a:buNone/>
                <a:defRPr sz="5400" b="0" kern="1200" baseline="0">
                  <a:solidFill>
                    <a:schemeClr val="tx1">
                      <a:lumMod val="85000"/>
                      <a:lumOff val="15000"/>
                    </a:schemeClr>
                  </a:solidFill>
                  <a:latin typeface="+mj-lt"/>
                  <a:ea typeface="+mn-ea"/>
                  <a:cs typeface="Arial" pitchFamily="34" charset="0"/>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23"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nl-NL" sz="240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rPr>
                <a:t>Nhà nước ta là Nhà nước của Dân, do Dân và vì Dân</a:t>
              </a:r>
              <a:endParaRPr kumimoji="0" lang="en-US" sz="240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endParaRPr>
            </a:p>
          </p:txBody>
        </p:sp>
        <p:sp>
          <p:nvSpPr>
            <p:cNvPr id="8" name="Rectangle 7">
              <a:extLst>
                <a:ext uri="{FF2B5EF4-FFF2-40B4-BE49-F238E27FC236}">
                  <a16:creationId xmlns:a16="http://schemas.microsoft.com/office/drawing/2014/main" id="{BA8D69A1-EE40-D12E-249B-A84AB96993A8}"/>
                </a:ext>
              </a:extLst>
            </p:cNvPr>
            <p:cNvSpPr/>
            <p:nvPr/>
          </p:nvSpPr>
          <p:spPr>
            <a:xfrm>
              <a:off x="273618" y="5637556"/>
              <a:ext cx="2556000" cy="144016"/>
            </a:xfrm>
            <a:prstGeom prst="rect">
              <a:avLst/>
            </a:prstGeom>
            <a:solidFill>
              <a:srgbClr val="60BED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10" name="Oval 9">
              <a:extLst>
                <a:ext uri="{FF2B5EF4-FFF2-40B4-BE49-F238E27FC236}">
                  <a16:creationId xmlns:a16="http://schemas.microsoft.com/office/drawing/2014/main" id="{BE722B8F-40B8-6AED-8A16-5DB8D0D6A317}"/>
                </a:ext>
              </a:extLst>
            </p:cNvPr>
            <p:cNvSpPr/>
            <p:nvPr/>
          </p:nvSpPr>
          <p:spPr>
            <a:xfrm>
              <a:off x="344532" y="4850145"/>
              <a:ext cx="620627" cy="620627"/>
            </a:xfrm>
            <a:prstGeom prst="ellipse">
              <a:avLst/>
            </a:prstGeom>
            <a:solidFill>
              <a:srgbClr val="60BED4"/>
            </a:solidFill>
            <a:ln w="635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1" name="Rectangle 10">
              <a:extLst>
                <a:ext uri="{FF2B5EF4-FFF2-40B4-BE49-F238E27FC236}">
                  <a16:creationId xmlns:a16="http://schemas.microsoft.com/office/drawing/2014/main" id="{10C56C58-C364-6A84-5C8B-DDB959935D9F}"/>
                </a:ext>
              </a:extLst>
            </p:cNvPr>
            <p:cNvSpPr/>
            <p:nvPr/>
          </p:nvSpPr>
          <p:spPr>
            <a:xfrm>
              <a:off x="1999325" y="4842880"/>
              <a:ext cx="2556000" cy="144016"/>
            </a:xfrm>
            <a:prstGeom prst="rect">
              <a:avLst/>
            </a:prstGeom>
            <a:solidFill>
              <a:srgbClr val="3333CC"/>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12" name="Oval 11">
              <a:extLst>
                <a:ext uri="{FF2B5EF4-FFF2-40B4-BE49-F238E27FC236}">
                  <a16:creationId xmlns:a16="http://schemas.microsoft.com/office/drawing/2014/main" id="{75B74809-EEC1-EB5A-2FE7-0EFE63D3AB33}"/>
                </a:ext>
              </a:extLst>
            </p:cNvPr>
            <p:cNvSpPr/>
            <p:nvPr/>
          </p:nvSpPr>
          <p:spPr>
            <a:xfrm>
              <a:off x="2035762" y="4078234"/>
              <a:ext cx="620627" cy="620627"/>
            </a:xfrm>
            <a:prstGeom prst="ellipse">
              <a:avLst/>
            </a:prstGeom>
            <a:solidFill>
              <a:srgbClr val="3333CC"/>
            </a:solidFill>
            <a:ln w="635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3" name="Rectangle 12">
              <a:extLst>
                <a:ext uri="{FF2B5EF4-FFF2-40B4-BE49-F238E27FC236}">
                  <a16:creationId xmlns:a16="http://schemas.microsoft.com/office/drawing/2014/main" id="{C73ECC31-1EA6-2D69-FC21-91097704C2F6}"/>
                </a:ext>
              </a:extLst>
            </p:cNvPr>
            <p:cNvSpPr/>
            <p:nvPr/>
          </p:nvSpPr>
          <p:spPr>
            <a:xfrm>
              <a:off x="4571066" y="3937375"/>
              <a:ext cx="2556000" cy="144016"/>
            </a:xfrm>
            <a:prstGeom prst="rect">
              <a:avLst/>
            </a:prstGeom>
            <a:solidFill>
              <a:srgbClr val="CC33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14" name="Oval 13">
              <a:extLst>
                <a:ext uri="{FF2B5EF4-FFF2-40B4-BE49-F238E27FC236}">
                  <a16:creationId xmlns:a16="http://schemas.microsoft.com/office/drawing/2014/main" id="{9DF19BC0-D24C-A600-EEA9-091C52986B10}"/>
                </a:ext>
              </a:extLst>
            </p:cNvPr>
            <p:cNvSpPr/>
            <p:nvPr/>
          </p:nvSpPr>
          <p:spPr>
            <a:xfrm flipV="1">
              <a:off x="4555325" y="3120187"/>
              <a:ext cx="620627" cy="620627"/>
            </a:xfrm>
            <a:prstGeom prst="ellipse">
              <a:avLst/>
            </a:prstGeom>
            <a:solidFill>
              <a:srgbClr val="CC3300"/>
            </a:solidFill>
            <a:ln w="635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5" name="Rectangle 14">
              <a:extLst>
                <a:ext uri="{FF2B5EF4-FFF2-40B4-BE49-F238E27FC236}">
                  <a16:creationId xmlns:a16="http://schemas.microsoft.com/office/drawing/2014/main" id="{1278BD56-45F8-9EE5-2B6B-FBE9023D4286}"/>
                </a:ext>
              </a:extLst>
            </p:cNvPr>
            <p:cNvSpPr/>
            <p:nvPr/>
          </p:nvSpPr>
          <p:spPr>
            <a:xfrm>
              <a:off x="6934616" y="3093461"/>
              <a:ext cx="2556000" cy="144016"/>
            </a:xfrm>
            <a:prstGeom prst="rect">
              <a:avLst/>
            </a:prstGeom>
            <a:solidFill>
              <a:srgbClr val="996633"/>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16" name="Oval 15">
              <a:extLst>
                <a:ext uri="{FF2B5EF4-FFF2-40B4-BE49-F238E27FC236}">
                  <a16:creationId xmlns:a16="http://schemas.microsoft.com/office/drawing/2014/main" id="{6EA4649D-B908-1D15-62AB-FD7A25CF79E5}"/>
                </a:ext>
              </a:extLst>
            </p:cNvPr>
            <p:cNvSpPr/>
            <p:nvPr/>
          </p:nvSpPr>
          <p:spPr>
            <a:xfrm>
              <a:off x="6796861" y="2380399"/>
              <a:ext cx="620627" cy="623610"/>
            </a:xfrm>
            <a:prstGeom prst="ellipse">
              <a:avLst/>
            </a:prstGeom>
            <a:solidFill>
              <a:srgbClr val="996633"/>
            </a:solidFill>
            <a:ln w="635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7" name="Parallelogram 15">
              <a:extLst>
                <a:ext uri="{FF2B5EF4-FFF2-40B4-BE49-F238E27FC236}">
                  <a16:creationId xmlns:a16="http://schemas.microsoft.com/office/drawing/2014/main" id="{EED3D99F-A7B5-1B42-1356-673F48F4686D}"/>
                </a:ext>
              </a:extLst>
            </p:cNvPr>
            <p:cNvSpPr/>
            <p:nvPr/>
          </p:nvSpPr>
          <p:spPr>
            <a:xfrm flipH="1">
              <a:off x="2193263" y="4245546"/>
              <a:ext cx="305624" cy="305624"/>
            </a:xfrm>
            <a:custGeom>
              <a:avLst/>
              <a:gdLst/>
              <a:ahLst/>
              <a:cxnLst/>
              <a:rect l="l" t="t" r="r" b="b"/>
              <a:pathLst>
                <a:path w="3242753" h="3227814">
                  <a:moveTo>
                    <a:pt x="1621376" y="1043635"/>
                  </a:moveTo>
                  <a:cubicBezTo>
                    <a:pt x="1557188" y="1043635"/>
                    <a:pt x="1505154" y="1095669"/>
                    <a:pt x="1505154" y="1159857"/>
                  </a:cubicBezTo>
                  <a:lnTo>
                    <a:pt x="1505154" y="1625483"/>
                  </a:lnTo>
                  <a:lnTo>
                    <a:pt x="1033577" y="1625483"/>
                  </a:lnTo>
                  <a:cubicBezTo>
                    <a:pt x="969389" y="1625483"/>
                    <a:pt x="917355" y="1677517"/>
                    <a:pt x="917355" y="1741705"/>
                  </a:cubicBezTo>
                  <a:cubicBezTo>
                    <a:pt x="917355" y="1805893"/>
                    <a:pt x="969389" y="1857927"/>
                    <a:pt x="1033577" y="1857927"/>
                  </a:cubicBezTo>
                  <a:lnTo>
                    <a:pt x="1614688" y="1857927"/>
                  </a:lnTo>
                  <a:lnTo>
                    <a:pt x="1619859" y="1856884"/>
                  </a:lnTo>
                  <a:cubicBezTo>
                    <a:pt x="1620361" y="1857187"/>
                    <a:pt x="1620868" y="1857190"/>
                    <a:pt x="1621376" y="1857190"/>
                  </a:cubicBezTo>
                  <a:cubicBezTo>
                    <a:pt x="1685564" y="1857190"/>
                    <a:pt x="1737598" y="1805156"/>
                    <a:pt x="1737598" y="1740968"/>
                  </a:cubicBezTo>
                  <a:lnTo>
                    <a:pt x="1737598" y="1159857"/>
                  </a:lnTo>
                  <a:cubicBezTo>
                    <a:pt x="1737598" y="1095669"/>
                    <a:pt x="1685564" y="1043635"/>
                    <a:pt x="1621376" y="1043635"/>
                  </a:cubicBezTo>
                  <a:close/>
                  <a:moveTo>
                    <a:pt x="1621376" y="628818"/>
                  </a:moveTo>
                  <a:cubicBezTo>
                    <a:pt x="2206882" y="628818"/>
                    <a:pt x="2681529" y="1103464"/>
                    <a:pt x="2681529" y="1688970"/>
                  </a:cubicBezTo>
                  <a:cubicBezTo>
                    <a:pt x="2681529" y="2274476"/>
                    <a:pt x="2206882" y="2749122"/>
                    <a:pt x="1621376" y="2749122"/>
                  </a:cubicBezTo>
                  <a:cubicBezTo>
                    <a:pt x="1035870" y="2749122"/>
                    <a:pt x="561223" y="2274476"/>
                    <a:pt x="561223" y="1688970"/>
                  </a:cubicBezTo>
                  <a:cubicBezTo>
                    <a:pt x="561223" y="1103464"/>
                    <a:pt x="1035870" y="628818"/>
                    <a:pt x="1621376" y="628818"/>
                  </a:cubicBezTo>
                  <a:close/>
                  <a:moveTo>
                    <a:pt x="1621376" y="424596"/>
                  </a:moveTo>
                  <a:cubicBezTo>
                    <a:pt x="923081" y="424596"/>
                    <a:pt x="357001" y="990676"/>
                    <a:pt x="357001" y="1688970"/>
                  </a:cubicBezTo>
                  <a:cubicBezTo>
                    <a:pt x="357001" y="2128645"/>
                    <a:pt x="581423" y="2515905"/>
                    <a:pt x="922189" y="2742109"/>
                  </a:cubicBezTo>
                  <a:lnTo>
                    <a:pt x="652992" y="3227814"/>
                  </a:lnTo>
                  <a:lnTo>
                    <a:pt x="911997" y="3227814"/>
                  </a:lnTo>
                  <a:lnTo>
                    <a:pt x="1121304" y="2850168"/>
                  </a:lnTo>
                  <a:cubicBezTo>
                    <a:pt x="1274563" y="2916691"/>
                    <a:pt x="1443689" y="2953344"/>
                    <a:pt x="1621376" y="2953344"/>
                  </a:cubicBezTo>
                  <a:cubicBezTo>
                    <a:pt x="1799063" y="2953344"/>
                    <a:pt x="1968189" y="2916691"/>
                    <a:pt x="2121449" y="2850168"/>
                  </a:cubicBezTo>
                  <a:lnTo>
                    <a:pt x="2330755" y="3227814"/>
                  </a:lnTo>
                  <a:lnTo>
                    <a:pt x="2589760" y="3227814"/>
                  </a:lnTo>
                  <a:lnTo>
                    <a:pt x="2320563" y="2742109"/>
                  </a:lnTo>
                  <a:cubicBezTo>
                    <a:pt x="2661329" y="2515905"/>
                    <a:pt x="2885751" y="2128645"/>
                    <a:pt x="2885751" y="1688970"/>
                  </a:cubicBezTo>
                  <a:cubicBezTo>
                    <a:pt x="2885751" y="990676"/>
                    <a:pt x="2319671" y="424596"/>
                    <a:pt x="1621376" y="424596"/>
                  </a:cubicBezTo>
                  <a:close/>
                  <a:moveTo>
                    <a:pt x="2599800" y="123238"/>
                  </a:moveTo>
                  <a:cubicBezTo>
                    <a:pt x="2434609" y="120698"/>
                    <a:pt x="2268460" y="180476"/>
                    <a:pt x="2139563" y="303161"/>
                  </a:cubicBezTo>
                  <a:lnTo>
                    <a:pt x="3057258" y="1232053"/>
                  </a:lnTo>
                  <a:cubicBezTo>
                    <a:pt x="3305736" y="977255"/>
                    <a:pt x="3304415" y="570405"/>
                    <a:pt x="3054287" y="317226"/>
                  </a:cubicBezTo>
                  <a:cubicBezTo>
                    <a:pt x="2929224" y="190636"/>
                    <a:pt x="2764991" y="125778"/>
                    <a:pt x="2599800" y="123238"/>
                  </a:cubicBezTo>
                  <a:close/>
                  <a:moveTo>
                    <a:pt x="642953" y="123238"/>
                  </a:moveTo>
                  <a:cubicBezTo>
                    <a:pt x="477762" y="125778"/>
                    <a:pt x="313529" y="190636"/>
                    <a:pt x="188466" y="317226"/>
                  </a:cubicBezTo>
                  <a:cubicBezTo>
                    <a:pt x="-61662" y="570405"/>
                    <a:pt x="-62983" y="977255"/>
                    <a:pt x="185495" y="1232053"/>
                  </a:cubicBezTo>
                  <a:lnTo>
                    <a:pt x="1103190" y="303161"/>
                  </a:lnTo>
                  <a:cubicBezTo>
                    <a:pt x="974294" y="180476"/>
                    <a:pt x="808144" y="120698"/>
                    <a:pt x="642953" y="123238"/>
                  </a:cubicBezTo>
                  <a:close/>
                  <a:moveTo>
                    <a:pt x="1722692" y="0"/>
                  </a:moveTo>
                  <a:lnTo>
                    <a:pt x="1520061" y="0"/>
                  </a:lnTo>
                  <a:cubicBezTo>
                    <a:pt x="1440152" y="0"/>
                    <a:pt x="1375373" y="64779"/>
                    <a:pt x="1375373" y="144688"/>
                  </a:cubicBezTo>
                  <a:lnTo>
                    <a:pt x="1375373" y="289376"/>
                  </a:lnTo>
                  <a:lnTo>
                    <a:pt x="1867380" y="289376"/>
                  </a:lnTo>
                  <a:lnTo>
                    <a:pt x="1867380" y="144688"/>
                  </a:lnTo>
                  <a:cubicBezTo>
                    <a:pt x="1867380" y="64779"/>
                    <a:pt x="1802601" y="0"/>
                    <a:pt x="1722692" y="0"/>
                  </a:cubicBezTo>
                  <a:close/>
                </a:path>
              </a:pathLst>
            </a:cu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8" name="Round Same Side Corner Rectangle 11">
              <a:extLst>
                <a:ext uri="{FF2B5EF4-FFF2-40B4-BE49-F238E27FC236}">
                  <a16:creationId xmlns:a16="http://schemas.microsoft.com/office/drawing/2014/main" id="{229BDB97-4403-82F3-DC11-D44E6F8F0D7E}"/>
                </a:ext>
              </a:extLst>
            </p:cNvPr>
            <p:cNvSpPr>
              <a:spLocks noChangeAspect="1"/>
            </p:cNvSpPr>
            <p:nvPr/>
          </p:nvSpPr>
          <p:spPr>
            <a:xfrm rot="9900000">
              <a:off x="7014210" y="2545632"/>
              <a:ext cx="334545" cy="284132"/>
            </a:xfrm>
            <a:custGeom>
              <a:avLst/>
              <a:gdLst/>
              <a:ahLst/>
              <a:cxnLst/>
              <a:rect l="l" t="t" r="r" b="b"/>
              <a:pathLst>
                <a:path w="2911009" h="2472345">
                  <a:moveTo>
                    <a:pt x="2219598" y="1335309"/>
                  </a:moveTo>
                  <a:lnTo>
                    <a:pt x="2219598" y="1222573"/>
                  </a:lnTo>
                  <a:cubicBezTo>
                    <a:pt x="2219598" y="1176944"/>
                    <a:pt x="2241926" y="1136530"/>
                    <a:pt x="2277694" y="1113650"/>
                  </a:cubicBezTo>
                  <a:lnTo>
                    <a:pt x="2277694" y="137786"/>
                  </a:lnTo>
                  <a:cubicBezTo>
                    <a:pt x="2277694" y="61689"/>
                    <a:pt x="2339383" y="0"/>
                    <a:pt x="2415480" y="0"/>
                  </a:cubicBezTo>
                  <a:lnTo>
                    <a:pt x="2545196" y="0"/>
                  </a:lnTo>
                  <a:cubicBezTo>
                    <a:pt x="2621293" y="0"/>
                    <a:pt x="2682982" y="61689"/>
                    <a:pt x="2682982" y="137786"/>
                  </a:cubicBezTo>
                  <a:lnTo>
                    <a:pt x="2682982" y="1099067"/>
                  </a:lnTo>
                  <a:cubicBezTo>
                    <a:pt x="2730197" y="1120049"/>
                    <a:pt x="2762708" y="1167515"/>
                    <a:pt x="2762708" y="1222573"/>
                  </a:cubicBezTo>
                  <a:lnTo>
                    <a:pt x="2762708" y="1480834"/>
                  </a:lnTo>
                  <a:close/>
                  <a:moveTo>
                    <a:pt x="241900" y="1676361"/>
                  </a:moveTo>
                  <a:cubicBezTo>
                    <a:pt x="69371" y="1631107"/>
                    <a:pt x="-34146" y="1454930"/>
                    <a:pt x="10296" y="1282189"/>
                  </a:cubicBezTo>
                  <a:cubicBezTo>
                    <a:pt x="54739" y="1109449"/>
                    <a:pt x="230428" y="1005105"/>
                    <a:pt x="403375" y="1048736"/>
                  </a:cubicBezTo>
                  <a:cubicBezTo>
                    <a:pt x="349550" y="1257945"/>
                    <a:pt x="295726" y="1467153"/>
                    <a:pt x="241900" y="1676361"/>
                  </a:cubicBezTo>
                  <a:close/>
                  <a:moveTo>
                    <a:pt x="2578947" y="2467929"/>
                  </a:moveTo>
                  <a:lnTo>
                    <a:pt x="1957545" y="2301425"/>
                  </a:lnTo>
                  <a:lnTo>
                    <a:pt x="2194209" y="1418183"/>
                  </a:lnTo>
                  <a:lnTo>
                    <a:pt x="2815611" y="1584687"/>
                  </a:lnTo>
                  <a:cubicBezTo>
                    <a:pt x="2884250" y="1603079"/>
                    <a:pt x="2924985" y="1673632"/>
                    <a:pt x="2906593" y="1742272"/>
                  </a:cubicBezTo>
                  <a:lnTo>
                    <a:pt x="2736532" y="2376947"/>
                  </a:lnTo>
                  <a:cubicBezTo>
                    <a:pt x="2718140" y="2445587"/>
                    <a:pt x="2647586" y="2486321"/>
                    <a:pt x="2578947" y="2467929"/>
                  </a:cubicBezTo>
                  <a:close/>
                  <a:moveTo>
                    <a:pt x="610249" y="2287120"/>
                  </a:moveTo>
                  <a:lnTo>
                    <a:pt x="1020264" y="756923"/>
                  </a:lnTo>
                  <a:lnTo>
                    <a:pt x="2107356" y="1398691"/>
                  </a:lnTo>
                  <a:lnTo>
                    <a:pt x="1872582" y="2274879"/>
                  </a:lnTo>
                  <a:close/>
                  <a:moveTo>
                    <a:pt x="426016" y="2349577"/>
                  </a:moveTo>
                  <a:lnTo>
                    <a:pt x="243978" y="2300800"/>
                  </a:lnTo>
                  <a:cubicBezTo>
                    <a:pt x="205115" y="2290387"/>
                    <a:pt x="182051" y="2250439"/>
                    <a:pt x="192464" y="2211576"/>
                  </a:cubicBezTo>
                  <a:lnTo>
                    <a:pt x="620679" y="613455"/>
                  </a:lnTo>
                  <a:cubicBezTo>
                    <a:pt x="631093" y="574592"/>
                    <a:pt x="671040" y="551528"/>
                    <a:pt x="709903" y="561941"/>
                  </a:cubicBezTo>
                  <a:lnTo>
                    <a:pt x="891942" y="610718"/>
                  </a:lnTo>
                  <a:cubicBezTo>
                    <a:pt x="930805" y="621132"/>
                    <a:pt x="953869" y="661079"/>
                    <a:pt x="943455" y="699942"/>
                  </a:cubicBezTo>
                  <a:lnTo>
                    <a:pt x="515240" y="2298064"/>
                  </a:lnTo>
                  <a:cubicBezTo>
                    <a:pt x="504827" y="2336927"/>
                    <a:pt x="464879" y="2359990"/>
                    <a:pt x="426016" y="2349577"/>
                  </a:cubicBezTo>
                  <a:close/>
                </a:path>
              </a:pathLst>
            </a:cu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9" name="Rounded Rectangle 7">
              <a:extLst>
                <a:ext uri="{FF2B5EF4-FFF2-40B4-BE49-F238E27FC236}">
                  <a16:creationId xmlns:a16="http://schemas.microsoft.com/office/drawing/2014/main" id="{EBD0BAAC-93B9-4487-3627-5E6596608F2D}"/>
                </a:ext>
              </a:extLst>
            </p:cNvPr>
            <p:cNvSpPr/>
            <p:nvPr/>
          </p:nvSpPr>
          <p:spPr>
            <a:xfrm>
              <a:off x="4716877" y="3344640"/>
              <a:ext cx="297522" cy="256758"/>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0" name="Freeform 53">
              <a:extLst>
                <a:ext uri="{FF2B5EF4-FFF2-40B4-BE49-F238E27FC236}">
                  <a16:creationId xmlns:a16="http://schemas.microsoft.com/office/drawing/2014/main" id="{DC2607EC-54EC-51A6-63FC-DAF17171A8D6}"/>
                </a:ext>
              </a:extLst>
            </p:cNvPr>
            <p:cNvSpPr/>
            <p:nvPr/>
          </p:nvSpPr>
          <p:spPr>
            <a:xfrm>
              <a:off x="493154" y="5000270"/>
              <a:ext cx="323381" cy="331550"/>
            </a:xfrm>
            <a:custGeom>
              <a:avLst/>
              <a:gdLst>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38125 w 2305050"/>
                <a:gd name="connsiteY16" fmla="*/ 2171700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60071 w 2305050"/>
                <a:gd name="connsiteY16" fmla="*/ 2087575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96647 w 2305050"/>
                <a:gd name="connsiteY16" fmla="*/ 2094890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81480 w 2305050"/>
                <a:gd name="connsiteY2" fmla="*/ 476174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04671 w 2305050"/>
                <a:gd name="connsiteY2" fmla="*/ 468859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70609 w 2305050"/>
                <a:gd name="connsiteY3" fmla="*/ 649910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82725 w 2305050"/>
                <a:gd name="connsiteY2" fmla="*/ 494463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294077"/>
                <a:gd name="connsiteY0" fmla="*/ 0 h 2363647"/>
                <a:gd name="connsiteX1" fmla="*/ 760552 w 2294077"/>
                <a:gd name="connsiteY1" fmla="*/ 572947 h 2363647"/>
                <a:gd name="connsiteX2" fmla="*/ 2030273 w 2294077"/>
                <a:gd name="connsiteY2" fmla="*/ 509092 h 2363647"/>
                <a:gd name="connsiteX3" fmla="*/ 2285239 w 2294077"/>
                <a:gd name="connsiteY3" fmla="*/ 657224 h 2363647"/>
                <a:gd name="connsiteX4" fmla="*/ 1132027 w 2294077"/>
                <a:gd name="connsiteY4" fmla="*/ 1020622 h 2363647"/>
                <a:gd name="connsiteX5" fmla="*/ 1617802 w 2294077"/>
                <a:gd name="connsiteY5" fmla="*/ 1544497 h 2363647"/>
                <a:gd name="connsiteX6" fmla="*/ 2065477 w 2294077"/>
                <a:gd name="connsiteY6" fmla="*/ 1544497 h 2363647"/>
                <a:gd name="connsiteX7" fmla="*/ 2294077 w 2294077"/>
                <a:gd name="connsiteY7" fmla="*/ 1734997 h 2363647"/>
                <a:gd name="connsiteX8" fmla="*/ 1827352 w 2294077"/>
                <a:gd name="connsiteY8" fmla="*/ 1868347 h 2363647"/>
                <a:gd name="connsiteX9" fmla="*/ 1998802 w 2294077"/>
                <a:gd name="connsiteY9" fmla="*/ 2115997 h 2363647"/>
                <a:gd name="connsiteX10" fmla="*/ 1722577 w 2294077"/>
                <a:gd name="connsiteY10" fmla="*/ 1982647 h 2363647"/>
                <a:gd name="connsiteX11" fmla="*/ 1532077 w 2294077"/>
                <a:gd name="connsiteY11" fmla="*/ 2363647 h 2363647"/>
                <a:gd name="connsiteX12" fmla="*/ 1303477 w 2294077"/>
                <a:gd name="connsiteY12" fmla="*/ 2144572 h 2363647"/>
                <a:gd name="connsiteX13" fmla="*/ 1436827 w 2294077"/>
                <a:gd name="connsiteY13" fmla="*/ 1782622 h 2363647"/>
                <a:gd name="connsiteX14" fmla="*/ 912952 w 2294077"/>
                <a:gd name="connsiteY14" fmla="*/ 1201597 h 2363647"/>
                <a:gd name="connsiteX15" fmla="*/ 403784 w 2294077"/>
                <a:gd name="connsiteY15" fmla="*/ 2316707 h 2363647"/>
                <a:gd name="connsiteX16" fmla="*/ 282017 w 2294077"/>
                <a:gd name="connsiteY16" fmla="*/ 2047340 h 2363647"/>
                <a:gd name="connsiteX17" fmla="*/ 509244 w 2294077"/>
                <a:gd name="connsiteY17" fmla="*/ 761923 h 2363647"/>
                <a:gd name="connsiteX18" fmla="*/ 0 w 2294077"/>
                <a:gd name="connsiteY18" fmla="*/ 0 h 2363647"/>
                <a:gd name="connsiteX0" fmla="*/ 6569 w 2300646"/>
                <a:gd name="connsiteY0" fmla="*/ 0 h 2363647"/>
                <a:gd name="connsiteX1" fmla="*/ 767121 w 2300646"/>
                <a:gd name="connsiteY1" fmla="*/ 572947 h 2363647"/>
                <a:gd name="connsiteX2" fmla="*/ 2036842 w 2300646"/>
                <a:gd name="connsiteY2" fmla="*/ 509092 h 2363647"/>
                <a:gd name="connsiteX3" fmla="*/ 2291808 w 2300646"/>
                <a:gd name="connsiteY3" fmla="*/ 657224 h 2363647"/>
                <a:gd name="connsiteX4" fmla="*/ 1138596 w 2300646"/>
                <a:gd name="connsiteY4" fmla="*/ 1020622 h 2363647"/>
                <a:gd name="connsiteX5" fmla="*/ 1624371 w 2300646"/>
                <a:gd name="connsiteY5" fmla="*/ 1544497 h 2363647"/>
                <a:gd name="connsiteX6" fmla="*/ 2072046 w 2300646"/>
                <a:gd name="connsiteY6" fmla="*/ 1544497 h 2363647"/>
                <a:gd name="connsiteX7" fmla="*/ 2300646 w 2300646"/>
                <a:gd name="connsiteY7" fmla="*/ 1734997 h 2363647"/>
                <a:gd name="connsiteX8" fmla="*/ 1833921 w 2300646"/>
                <a:gd name="connsiteY8" fmla="*/ 1868347 h 2363647"/>
                <a:gd name="connsiteX9" fmla="*/ 2005371 w 2300646"/>
                <a:gd name="connsiteY9" fmla="*/ 2115997 h 2363647"/>
                <a:gd name="connsiteX10" fmla="*/ 1729146 w 2300646"/>
                <a:gd name="connsiteY10" fmla="*/ 1982647 h 2363647"/>
                <a:gd name="connsiteX11" fmla="*/ 1538646 w 2300646"/>
                <a:gd name="connsiteY11" fmla="*/ 2363647 h 2363647"/>
                <a:gd name="connsiteX12" fmla="*/ 1310046 w 2300646"/>
                <a:gd name="connsiteY12" fmla="*/ 2144572 h 2363647"/>
                <a:gd name="connsiteX13" fmla="*/ 1443396 w 2300646"/>
                <a:gd name="connsiteY13" fmla="*/ 1782622 h 2363647"/>
                <a:gd name="connsiteX14" fmla="*/ 919521 w 2300646"/>
                <a:gd name="connsiteY14" fmla="*/ 1201597 h 2363647"/>
                <a:gd name="connsiteX15" fmla="*/ 410353 w 2300646"/>
                <a:gd name="connsiteY15" fmla="*/ 2316707 h 2363647"/>
                <a:gd name="connsiteX16" fmla="*/ 288586 w 2300646"/>
                <a:gd name="connsiteY16" fmla="*/ 2047340 h 2363647"/>
                <a:gd name="connsiteX17" fmla="*/ 515813 w 2300646"/>
                <a:gd name="connsiteY17" fmla="*/ 761923 h 2363647"/>
                <a:gd name="connsiteX18" fmla="*/ 6569 w 2300646"/>
                <a:gd name="connsiteY18" fmla="*/ 0 h 2363647"/>
                <a:gd name="connsiteX0" fmla="*/ 6569 w 2300646"/>
                <a:gd name="connsiteY0" fmla="*/ 5505 h 2369152"/>
                <a:gd name="connsiteX1" fmla="*/ 767121 w 2300646"/>
                <a:gd name="connsiteY1" fmla="*/ 578452 h 2369152"/>
                <a:gd name="connsiteX2" fmla="*/ 2036842 w 2300646"/>
                <a:gd name="connsiteY2" fmla="*/ 514597 h 2369152"/>
                <a:gd name="connsiteX3" fmla="*/ 2291808 w 2300646"/>
                <a:gd name="connsiteY3" fmla="*/ 662729 h 2369152"/>
                <a:gd name="connsiteX4" fmla="*/ 1138596 w 2300646"/>
                <a:gd name="connsiteY4" fmla="*/ 1026127 h 2369152"/>
                <a:gd name="connsiteX5" fmla="*/ 1624371 w 2300646"/>
                <a:gd name="connsiteY5" fmla="*/ 1550002 h 2369152"/>
                <a:gd name="connsiteX6" fmla="*/ 2072046 w 2300646"/>
                <a:gd name="connsiteY6" fmla="*/ 1550002 h 2369152"/>
                <a:gd name="connsiteX7" fmla="*/ 2300646 w 2300646"/>
                <a:gd name="connsiteY7" fmla="*/ 1740502 h 2369152"/>
                <a:gd name="connsiteX8" fmla="*/ 1833921 w 2300646"/>
                <a:gd name="connsiteY8" fmla="*/ 1873852 h 2369152"/>
                <a:gd name="connsiteX9" fmla="*/ 2005371 w 2300646"/>
                <a:gd name="connsiteY9" fmla="*/ 2121502 h 2369152"/>
                <a:gd name="connsiteX10" fmla="*/ 1729146 w 2300646"/>
                <a:gd name="connsiteY10" fmla="*/ 1988152 h 2369152"/>
                <a:gd name="connsiteX11" fmla="*/ 1538646 w 2300646"/>
                <a:gd name="connsiteY11" fmla="*/ 2369152 h 2369152"/>
                <a:gd name="connsiteX12" fmla="*/ 1310046 w 2300646"/>
                <a:gd name="connsiteY12" fmla="*/ 2150077 h 2369152"/>
                <a:gd name="connsiteX13" fmla="*/ 1443396 w 2300646"/>
                <a:gd name="connsiteY13" fmla="*/ 1788127 h 2369152"/>
                <a:gd name="connsiteX14" fmla="*/ 919521 w 2300646"/>
                <a:gd name="connsiteY14" fmla="*/ 1207102 h 2369152"/>
                <a:gd name="connsiteX15" fmla="*/ 410353 w 2300646"/>
                <a:gd name="connsiteY15" fmla="*/ 2322212 h 2369152"/>
                <a:gd name="connsiteX16" fmla="*/ 288586 w 2300646"/>
                <a:gd name="connsiteY16" fmla="*/ 2052845 h 2369152"/>
                <a:gd name="connsiteX17" fmla="*/ 515813 w 2300646"/>
                <a:gd name="connsiteY17" fmla="*/ 767428 h 2369152"/>
                <a:gd name="connsiteX18" fmla="*/ 6569 w 2300646"/>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43194 w 2305244"/>
                <a:gd name="connsiteY4" fmla="*/ 1026127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24119 w 2305244"/>
                <a:gd name="connsiteY14" fmla="*/ 1207102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43194 w 2305244"/>
                <a:gd name="connsiteY4" fmla="*/ 1026127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185156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06618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185156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06618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898516 w 2305244"/>
                <a:gd name="connsiteY14" fmla="*/ 1196129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898516 w 2305244"/>
                <a:gd name="connsiteY14" fmla="*/ 1196129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73597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513830 w 2305244"/>
                <a:gd name="connsiteY13" fmla="*/ 1784469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50914 w 2305244"/>
                <a:gd name="connsiteY5" fmla="*/ 1597551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76517 w 2305244"/>
                <a:gd name="connsiteY5" fmla="*/ 1608523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76517 w 2305244"/>
                <a:gd name="connsiteY5" fmla="*/ 1608523 h 2369152"/>
                <a:gd name="connsiteX6" fmla="*/ 2032752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2305244 w 2305244"/>
                <a:gd name="connsiteY0" fmla="*/ 1740502 h 2369152"/>
                <a:gd name="connsiteX1" fmla="*/ 1838519 w 2305244"/>
                <a:gd name="connsiteY1" fmla="*/ 1873852 h 2369152"/>
                <a:gd name="connsiteX2" fmla="*/ 2009969 w 2305244"/>
                <a:gd name="connsiteY2" fmla="*/ 2121502 h 2369152"/>
                <a:gd name="connsiteX3" fmla="*/ 1733744 w 2305244"/>
                <a:gd name="connsiteY3" fmla="*/ 1988152 h 2369152"/>
                <a:gd name="connsiteX4" fmla="*/ 1543244 w 2305244"/>
                <a:gd name="connsiteY4" fmla="*/ 2369152 h 2369152"/>
                <a:gd name="connsiteX5" fmla="*/ 1314644 w 2305244"/>
                <a:gd name="connsiteY5" fmla="*/ 2150077 h 2369152"/>
                <a:gd name="connsiteX6" fmla="*/ 1495542 w 2305244"/>
                <a:gd name="connsiteY6" fmla="*/ 1788127 h 2369152"/>
                <a:gd name="connsiteX7" fmla="*/ 909489 w 2305244"/>
                <a:gd name="connsiteY7" fmla="*/ 1225390 h 2369152"/>
                <a:gd name="connsiteX8" fmla="*/ 414951 w 2305244"/>
                <a:gd name="connsiteY8" fmla="*/ 2322212 h 2369152"/>
                <a:gd name="connsiteX9" fmla="*/ 293184 w 2305244"/>
                <a:gd name="connsiteY9" fmla="*/ 2052845 h 2369152"/>
                <a:gd name="connsiteX10" fmla="*/ 520411 w 2305244"/>
                <a:gd name="connsiteY10" fmla="*/ 767428 h 2369152"/>
                <a:gd name="connsiteX11" fmla="*/ 11167 w 2305244"/>
                <a:gd name="connsiteY11" fmla="*/ 5505 h 2369152"/>
                <a:gd name="connsiteX12" fmla="*/ 771719 w 2305244"/>
                <a:gd name="connsiteY12" fmla="*/ 578452 h 2369152"/>
                <a:gd name="connsiteX13" fmla="*/ 2041440 w 2305244"/>
                <a:gd name="connsiteY13" fmla="*/ 514597 h 2369152"/>
                <a:gd name="connsiteX14" fmla="*/ 2296406 w 2305244"/>
                <a:gd name="connsiteY14" fmla="*/ 662729 h 2369152"/>
                <a:gd name="connsiteX15" fmla="*/ 1124906 w 2305244"/>
                <a:gd name="connsiteY15" fmla="*/ 1004182 h 2369152"/>
                <a:gd name="connsiteX16" fmla="*/ 1676517 w 2305244"/>
                <a:gd name="connsiteY16" fmla="*/ 1608523 h 2369152"/>
                <a:gd name="connsiteX17" fmla="*/ 2124192 w 2305244"/>
                <a:gd name="connsiteY17" fmla="*/ 1641442 h 2369152"/>
                <a:gd name="connsiteX0" fmla="*/ 2305244 w 2305244"/>
                <a:gd name="connsiteY0" fmla="*/ 1740502 h 2369152"/>
                <a:gd name="connsiteX1" fmla="*/ 1838519 w 2305244"/>
                <a:gd name="connsiteY1" fmla="*/ 1873852 h 2369152"/>
                <a:gd name="connsiteX2" fmla="*/ 2009969 w 2305244"/>
                <a:gd name="connsiteY2" fmla="*/ 2121502 h 2369152"/>
                <a:gd name="connsiteX3" fmla="*/ 1733744 w 2305244"/>
                <a:gd name="connsiteY3" fmla="*/ 1988152 h 2369152"/>
                <a:gd name="connsiteX4" fmla="*/ 1543244 w 2305244"/>
                <a:gd name="connsiteY4" fmla="*/ 2369152 h 2369152"/>
                <a:gd name="connsiteX5" fmla="*/ 1314644 w 2305244"/>
                <a:gd name="connsiteY5" fmla="*/ 2150077 h 2369152"/>
                <a:gd name="connsiteX6" fmla="*/ 1495542 w 2305244"/>
                <a:gd name="connsiteY6" fmla="*/ 1788127 h 2369152"/>
                <a:gd name="connsiteX7" fmla="*/ 909489 w 2305244"/>
                <a:gd name="connsiteY7" fmla="*/ 1225390 h 2369152"/>
                <a:gd name="connsiteX8" fmla="*/ 414951 w 2305244"/>
                <a:gd name="connsiteY8" fmla="*/ 2322212 h 2369152"/>
                <a:gd name="connsiteX9" fmla="*/ 293184 w 2305244"/>
                <a:gd name="connsiteY9" fmla="*/ 2052845 h 2369152"/>
                <a:gd name="connsiteX10" fmla="*/ 520411 w 2305244"/>
                <a:gd name="connsiteY10" fmla="*/ 767428 h 2369152"/>
                <a:gd name="connsiteX11" fmla="*/ 11167 w 2305244"/>
                <a:gd name="connsiteY11" fmla="*/ 5505 h 2369152"/>
                <a:gd name="connsiteX12" fmla="*/ 771719 w 2305244"/>
                <a:gd name="connsiteY12" fmla="*/ 578452 h 2369152"/>
                <a:gd name="connsiteX13" fmla="*/ 2041440 w 2305244"/>
                <a:gd name="connsiteY13" fmla="*/ 514597 h 2369152"/>
                <a:gd name="connsiteX14" fmla="*/ 2296406 w 2305244"/>
                <a:gd name="connsiteY14" fmla="*/ 662729 h 2369152"/>
                <a:gd name="connsiteX15" fmla="*/ 1124906 w 2305244"/>
                <a:gd name="connsiteY15" fmla="*/ 1004182 h 2369152"/>
                <a:gd name="connsiteX16" fmla="*/ 1676517 w 2305244"/>
                <a:gd name="connsiteY16" fmla="*/ 1608523 h 2369152"/>
                <a:gd name="connsiteX17" fmla="*/ 2102246 w 2305244"/>
                <a:gd name="connsiteY17" fmla="*/ 1579262 h 2369152"/>
                <a:gd name="connsiteX0" fmla="*/ 2275983 w 2296406"/>
                <a:gd name="connsiteY0" fmla="*/ 1747817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7707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40502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40502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57695 w 2296406"/>
                <a:gd name="connsiteY0" fmla="*/ 1755133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9145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80482 w 2296406"/>
                <a:gd name="connsiteY5" fmla="*/ 2120816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54521"/>
                <a:gd name="connsiteX1" fmla="*/ 1838519 w 2296406"/>
                <a:gd name="connsiteY1" fmla="*/ 1873852 h 2354521"/>
                <a:gd name="connsiteX2" fmla="*/ 2009969 w 2296406"/>
                <a:gd name="connsiteY2" fmla="*/ 2121502 h 2354521"/>
                <a:gd name="connsiteX3" fmla="*/ 1733744 w 2296406"/>
                <a:gd name="connsiteY3" fmla="*/ 1988152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38519 w 2296406"/>
                <a:gd name="connsiteY1" fmla="*/ 1873852 h 2354521"/>
                <a:gd name="connsiteX2" fmla="*/ 2009969 w 2296406"/>
                <a:gd name="connsiteY2" fmla="*/ 2121502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2009969 w 2296406"/>
                <a:gd name="connsiteY2" fmla="*/ 2121502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91681 w 2296406"/>
                <a:gd name="connsiteY2" fmla="*/ 2136133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2042887 w 2296406"/>
                <a:gd name="connsiteY2" fmla="*/ 2194655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23889 w 2296406"/>
                <a:gd name="connsiteY1" fmla="*/ 183727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27546 w 2296406"/>
                <a:gd name="connsiteY1" fmla="*/ 1826304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80220 w 2296986"/>
                <a:gd name="connsiteY0" fmla="*/ 1747818 h 2354521"/>
                <a:gd name="connsiteX1" fmla="*/ 1828126 w 2296986"/>
                <a:gd name="connsiteY1" fmla="*/ 1826304 h 2354521"/>
                <a:gd name="connsiteX2" fmla="*/ 1955684 w 2296986"/>
                <a:gd name="connsiteY2" fmla="*/ 2095900 h 2354521"/>
                <a:gd name="connsiteX3" fmla="*/ 1683117 w 2296986"/>
                <a:gd name="connsiteY3" fmla="*/ 1962549 h 2354521"/>
                <a:gd name="connsiteX4" fmla="*/ 1529193 w 2296986"/>
                <a:gd name="connsiteY4" fmla="*/ 2354521 h 2354521"/>
                <a:gd name="connsiteX5" fmla="*/ 1381062 w 2296986"/>
                <a:gd name="connsiteY5" fmla="*/ 2120816 h 2354521"/>
                <a:gd name="connsiteX6" fmla="*/ 1496122 w 2296986"/>
                <a:gd name="connsiteY6" fmla="*/ 1788127 h 2354521"/>
                <a:gd name="connsiteX7" fmla="*/ 910069 w 2296986"/>
                <a:gd name="connsiteY7" fmla="*/ 1225390 h 2354521"/>
                <a:gd name="connsiteX8" fmla="*/ 415531 w 2296986"/>
                <a:gd name="connsiteY8" fmla="*/ 2322212 h 2354521"/>
                <a:gd name="connsiteX9" fmla="*/ 293764 w 2296986"/>
                <a:gd name="connsiteY9" fmla="*/ 2052845 h 2354521"/>
                <a:gd name="connsiteX10" fmla="*/ 497994 w 2296986"/>
                <a:gd name="connsiteY10" fmla="*/ 836420 h 2354521"/>
                <a:gd name="connsiteX11" fmla="*/ 11747 w 2296986"/>
                <a:gd name="connsiteY11" fmla="*/ 5505 h 2354521"/>
                <a:gd name="connsiteX12" fmla="*/ 772299 w 2296986"/>
                <a:gd name="connsiteY12" fmla="*/ 578452 h 2354521"/>
                <a:gd name="connsiteX13" fmla="*/ 2042020 w 2296986"/>
                <a:gd name="connsiteY13" fmla="*/ 514597 h 2354521"/>
                <a:gd name="connsiteX14" fmla="*/ 2296986 w 2296986"/>
                <a:gd name="connsiteY14" fmla="*/ 662729 h 2354521"/>
                <a:gd name="connsiteX15" fmla="*/ 1125486 w 2296986"/>
                <a:gd name="connsiteY15" fmla="*/ 1004182 h 2354521"/>
                <a:gd name="connsiteX16" fmla="*/ 1677097 w 2296986"/>
                <a:gd name="connsiteY16" fmla="*/ 1608523 h 2354521"/>
                <a:gd name="connsiteX17" fmla="*/ 2095511 w 2296986"/>
                <a:gd name="connsiteY17" fmla="*/ 1557316 h 2354521"/>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910069 w 2296986"/>
                <a:gd name="connsiteY7" fmla="*/ 1225483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125486 w 2296986"/>
                <a:gd name="connsiteY15" fmla="*/ 1004275 h 2354614"/>
                <a:gd name="connsiteX16" fmla="*/ 1677097 w 2296986"/>
                <a:gd name="connsiteY16" fmla="*/ 1608616 h 2354614"/>
                <a:gd name="connsiteX17" fmla="*/ 2095511 w 2296986"/>
                <a:gd name="connsiteY17" fmla="*/ 1557409 h 2354614"/>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864075 w 2296986"/>
                <a:gd name="connsiteY7" fmla="*/ 1325138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125486 w 2296986"/>
                <a:gd name="connsiteY15" fmla="*/ 1004275 h 2354614"/>
                <a:gd name="connsiteX16" fmla="*/ 1677097 w 2296986"/>
                <a:gd name="connsiteY16" fmla="*/ 1608616 h 2354614"/>
                <a:gd name="connsiteX17" fmla="*/ 2095511 w 2296986"/>
                <a:gd name="connsiteY17" fmla="*/ 1557409 h 2354614"/>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864075 w 2296986"/>
                <a:gd name="connsiteY7" fmla="*/ 1325138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209809 w 2296986"/>
                <a:gd name="connsiteY15" fmla="*/ 996610 h 2354614"/>
                <a:gd name="connsiteX16" fmla="*/ 1677097 w 2296986"/>
                <a:gd name="connsiteY16" fmla="*/ 1608616 h 2354614"/>
                <a:gd name="connsiteX17" fmla="*/ 2095511 w 2296986"/>
                <a:gd name="connsiteY17" fmla="*/ 1557409 h 2354614"/>
                <a:gd name="connsiteX0" fmla="*/ 2279828 w 2296594"/>
                <a:gd name="connsiteY0" fmla="*/ 1747911 h 2354614"/>
                <a:gd name="connsiteX1" fmla="*/ 1827734 w 2296594"/>
                <a:gd name="connsiteY1" fmla="*/ 1826397 h 2354614"/>
                <a:gd name="connsiteX2" fmla="*/ 1955292 w 2296594"/>
                <a:gd name="connsiteY2" fmla="*/ 2095993 h 2354614"/>
                <a:gd name="connsiteX3" fmla="*/ 1682725 w 2296594"/>
                <a:gd name="connsiteY3" fmla="*/ 1962642 h 2354614"/>
                <a:gd name="connsiteX4" fmla="*/ 1528801 w 2296594"/>
                <a:gd name="connsiteY4" fmla="*/ 2354614 h 2354614"/>
                <a:gd name="connsiteX5" fmla="*/ 1380670 w 2296594"/>
                <a:gd name="connsiteY5" fmla="*/ 2120909 h 2354614"/>
                <a:gd name="connsiteX6" fmla="*/ 1495730 w 2296594"/>
                <a:gd name="connsiteY6" fmla="*/ 1788220 h 2354614"/>
                <a:gd name="connsiteX7" fmla="*/ 863683 w 2296594"/>
                <a:gd name="connsiteY7" fmla="*/ 1325138 h 2354614"/>
                <a:gd name="connsiteX8" fmla="*/ 415139 w 2296594"/>
                <a:gd name="connsiteY8" fmla="*/ 2322305 h 2354614"/>
                <a:gd name="connsiteX9" fmla="*/ 293372 w 2296594"/>
                <a:gd name="connsiteY9" fmla="*/ 2052938 h 2354614"/>
                <a:gd name="connsiteX10" fmla="*/ 512934 w 2296594"/>
                <a:gd name="connsiteY10" fmla="*/ 874842 h 2354614"/>
                <a:gd name="connsiteX11" fmla="*/ 11355 w 2296594"/>
                <a:gd name="connsiteY11" fmla="*/ 5598 h 2354614"/>
                <a:gd name="connsiteX12" fmla="*/ 840899 w 2296594"/>
                <a:gd name="connsiteY12" fmla="*/ 570880 h 2354614"/>
                <a:gd name="connsiteX13" fmla="*/ 2041628 w 2296594"/>
                <a:gd name="connsiteY13" fmla="*/ 514690 h 2354614"/>
                <a:gd name="connsiteX14" fmla="*/ 2296594 w 2296594"/>
                <a:gd name="connsiteY14" fmla="*/ 662822 h 2354614"/>
                <a:gd name="connsiteX15" fmla="*/ 1209417 w 2296594"/>
                <a:gd name="connsiteY15" fmla="*/ 996610 h 2354614"/>
                <a:gd name="connsiteX16" fmla="*/ 1676705 w 2296594"/>
                <a:gd name="connsiteY16" fmla="*/ 1608616 h 2354614"/>
                <a:gd name="connsiteX17" fmla="*/ 2095119 w 2296594"/>
                <a:gd name="connsiteY17" fmla="*/ 1557409 h 2354614"/>
                <a:gd name="connsiteX0" fmla="*/ 2279828 w 2296594"/>
                <a:gd name="connsiteY0" fmla="*/ 1747911 h 2354614"/>
                <a:gd name="connsiteX1" fmla="*/ 1827734 w 2296594"/>
                <a:gd name="connsiteY1" fmla="*/ 1826397 h 2354614"/>
                <a:gd name="connsiteX2" fmla="*/ 1955292 w 2296594"/>
                <a:gd name="connsiteY2" fmla="*/ 2095993 h 2354614"/>
                <a:gd name="connsiteX3" fmla="*/ 1682725 w 2296594"/>
                <a:gd name="connsiteY3" fmla="*/ 1962642 h 2354614"/>
                <a:gd name="connsiteX4" fmla="*/ 1528801 w 2296594"/>
                <a:gd name="connsiteY4" fmla="*/ 2354614 h 2354614"/>
                <a:gd name="connsiteX5" fmla="*/ 1380670 w 2296594"/>
                <a:gd name="connsiteY5" fmla="*/ 2120909 h 2354614"/>
                <a:gd name="connsiteX6" fmla="*/ 1495730 w 2296594"/>
                <a:gd name="connsiteY6" fmla="*/ 1788220 h 2354614"/>
                <a:gd name="connsiteX7" fmla="*/ 856016 w 2296594"/>
                <a:gd name="connsiteY7" fmla="*/ 1302141 h 2354614"/>
                <a:gd name="connsiteX8" fmla="*/ 415139 w 2296594"/>
                <a:gd name="connsiteY8" fmla="*/ 2322305 h 2354614"/>
                <a:gd name="connsiteX9" fmla="*/ 293372 w 2296594"/>
                <a:gd name="connsiteY9" fmla="*/ 2052938 h 2354614"/>
                <a:gd name="connsiteX10" fmla="*/ 512934 w 2296594"/>
                <a:gd name="connsiteY10" fmla="*/ 874842 h 2354614"/>
                <a:gd name="connsiteX11" fmla="*/ 11355 w 2296594"/>
                <a:gd name="connsiteY11" fmla="*/ 5598 h 2354614"/>
                <a:gd name="connsiteX12" fmla="*/ 840899 w 2296594"/>
                <a:gd name="connsiteY12" fmla="*/ 570880 h 2354614"/>
                <a:gd name="connsiteX13" fmla="*/ 2041628 w 2296594"/>
                <a:gd name="connsiteY13" fmla="*/ 514690 h 2354614"/>
                <a:gd name="connsiteX14" fmla="*/ 2296594 w 2296594"/>
                <a:gd name="connsiteY14" fmla="*/ 662822 h 2354614"/>
                <a:gd name="connsiteX15" fmla="*/ 1209417 w 2296594"/>
                <a:gd name="connsiteY15" fmla="*/ 996610 h 2354614"/>
                <a:gd name="connsiteX16" fmla="*/ 1676705 w 2296594"/>
                <a:gd name="connsiteY16" fmla="*/ 1608616 h 2354614"/>
                <a:gd name="connsiteX17" fmla="*/ 2095119 w 2296594"/>
                <a:gd name="connsiteY17" fmla="*/ 1557409 h 2354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296594" h="2354614">
                  <a:moveTo>
                    <a:pt x="2279828" y="1747911"/>
                  </a:moveTo>
                  <a:lnTo>
                    <a:pt x="1827734" y="1826397"/>
                  </a:lnTo>
                  <a:cubicBezTo>
                    <a:pt x="1873911" y="1907728"/>
                    <a:pt x="1985925" y="2047581"/>
                    <a:pt x="1955292" y="2095993"/>
                  </a:cubicBezTo>
                  <a:cubicBezTo>
                    <a:pt x="1897354" y="2139325"/>
                    <a:pt x="1773581" y="2007092"/>
                    <a:pt x="1682725" y="1962642"/>
                  </a:cubicBezTo>
                  <a:lnTo>
                    <a:pt x="1528801" y="2354614"/>
                  </a:lnTo>
                  <a:lnTo>
                    <a:pt x="1380670" y="2120909"/>
                  </a:lnTo>
                  <a:lnTo>
                    <a:pt x="1495730" y="1788220"/>
                  </a:lnTo>
                  <a:lnTo>
                    <a:pt x="856016" y="1302141"/>
                  </a:lnTo>
                  <a:lnTo>
                    <a:pt x="415139" y="2322305"/>
                  </a:lnTo>
                  <a:lnTo>
                    <a:pt x="293372" y="2052938"/>
                  </a:lnTo>
                  <a:cubicBezTo>
                    <a:pt x="369114" y="1624466"/>
                    <a:pt x="437192" y="1303314"/>
                    <a:pt x="512934" y="874842"/>
                  </a:cubicBezTo>
                  <a:cubicBezTo>
                    <a:pt x="317583" y="650129"/>
                    <a:pt x="-71270" y="102295"/>
                    <a:pt x="11355" y="5598"/>
                  </a:cubicBezTo>
                  <a:cubicBezTo>
                    <a:pt x="111253" y="-52136"/>
                    <a:pt x="623957" y="350637"/>
                    <a:pt x="840899" y="570880"/>
                  </a:cubicBezTo>
                  <a:lnTo>
                    <a:pt x="2041628" y="514690"/>
                  </a:lnTo>
                  <a:lnTo>
                    <a:pt x="2296594" y="662822"/>
                  </a:lnTo>
                  <a:lnTo>
                    <a:pt x="1209417" y="996610"/>
                  </a:lnTo>
                  <a:lnTo>
                    <a:pt x="1676705" y="1608616"/>
                  </a:lnTo>
                  <a:cubicBezTo>
                    <a:pt x="1795450" y="1589109"/>
                    <a:pt x="2095119" y="1557409"/>
                    <a:pt x="2095119" y="1557409"/>
                  </a:cubicBezTo>
                </a:path>
              </a:pathLst>
            </a:custGeom>
            <a:solidFill>
              <a:sysClr val="window" lastClr="FFFFFF"/>
            </a:solidFill>
            <a:ln w="12700" cap="flat" cmpd="sng" algn="ctr">
              <a:noFill/>
              <a:prstDash val="solid"/>
              <a:miter lim="800000"/>
            </a:ln>
            <a:effectLst/>
          </p:spPr>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1" name="Rectangle 20">
              <a:extLst>
                <a:ext uri="{FF2B5EF4-FFF2-40B4-BE49-F238E27FC236}">
                  <a16:creationId xmlns:a16="http://schemas.microsoft.com/office/drawing/2014/main" id="{9E96B907-8006-C8EF-422B-52EB15C9B467}"/>
                </a:ext>
              </a:extLst>
            </p:cNvPr>
            <p:cNvSpPr/>
            <p:nvPr/>
          </p:nvSpPr>
          <p:spPr>
            <a:xfrm>
              <a:off x="6494963" y="3362030"/>
              <a:ext cx="4373313" cy="461665"/>
            </a:xfrm>
            <a:prstGeom prst="rect">
              <a:avLst/>
            </a:prstGeom>
          </p:spPr>
          <p:txBody>
            <a:bodyPr wrap="none">
              <a:spAutoFit/>
            </a:bodyPr>
            <a:lstStyle/>
            <a:p>
              <a:pPr marL="342900" indent="-342900">
                <a:buFont typeface="Wingdings" panose="05000000000000000000" pitchFamily="2" charset="2"/>
                <a:buChar char="§"/>
              </a:pPr>
              <a:r>
                <a:rPr lang="nl-NL" sz="2400" dirty="0">
                  <a:solidFill>
                    <a:srgbClr val="CC3300"/>
                  </a:solidFill>
                  <a:latin typeface="Arial" panose="020B0604020202020204" pitchFamily="34" charset="0"/>
                  <a:ea typeface="Calibri" panose="020F0502020204030204" pitchFamily="34" charset="0"/>
                  <a:cs typeface="Arial" panose="020B0604020202020204" pitchFamily="34" charset="0"/>
                </a:rPr>
                <a:t>Dân là </a:t>
              </a:r>
              <a:r>
                <a:rPr lang="nl-NL" sz="2400" b="1" u="sng" dirty="0">
                  <a:solidFill>
                    <a:srgbClr val="00B050"/>
                  </a:solidFill>
                  <a:latin typeface="Arial" panose="020B0604020202020204" pitchFamily="34" charset="0"/>
                  <a:ea typeface="Calibri" panose="020F0502020204030204" pitchFamily="34" charset="0"/>
                  <a:cs typeface="Arial" panose="020B0604020202020204" pitchFamily="34" charset="0"/>
                </a:rPr>
                <a:t>người chủ </a:t>
              </a:r>
              <a:r>
                <a:rPr lang="nl-NL" sz="2400" dirty="0">
                  <a:solidFill>
                    <a:srgbClr val="CC3300"/>
                  </a:solidFill>
                  <a:latin typeface="Arial" panose="020B0604020202020204" pitchFamily="34" charset="0"/>
                  <a:ea typeface="Calibri" panose="020F0502020204030204" pitchFamily="34" charset="0"/>
                  <a:cs typeface="Arial" panose="020B0604020202020204" pitchFamily="34" charset="0"/>
                </a:rPr>
                <a:t>đất nước</a:t>
              </a:r>
              <a:endParaRPr lang="en-US" sz="2400" dirty="0">
                <a:solidFill>
                  <a:srgbClr val="CC3300"/>
                </a:solidFill>
                <a:latin typeface="Arial" panose="020B0604020202020204" pitchFamily="34" charset="0"/>
                <a:ea typeface="Arial Unicode MS"/>
                <a:cs typeface="Arial" panose="020B0604020202020204" pitchFamily="34" charset="0"/>
              </a:endParaRPr>
            </a:p>
          </p:txBody>
        </p:sp>
        <p:sp>
          <p:nvSpPr>
            <p:cNvPr id="22" name="Rectangle 21">
              <a:extLst>
                <a:ext uri="{FF2B5EF4-FFF2-40B4-BE49-F238E27FC236}">
                  <a16:creationId xmlns:a16="http://schemas.microsoft.com/office/drawing/2014/main" id="{B2B1A3EE-92FE-C709-C7DF-541256093D6B}"/>
                </a:ext>
              </a:extLst>
            </p:cNvPr>
            <p:cNvSpPr/>
            <p:nvPr/>
          </p:nvSpPr>
          <p:spPr>
            <a:xfrm>
              <a:off x="3995287" y="4256662"/>
              <a:ext cx="7560559" cy="461665"/>
            </a:xfrm>
            <a:prstGeom prst="rect">
              <a:avLst/>
            </a:prstGeom>
          </p:spPr>
          <p:txBody>
            <a:bodyPr wrap="square">
              <a:spAutoFit/>
            </a:bodyPr>
            <a:lstStyle/>
            <a:p>
              <a:pPr marL="342900" indent="-342900" algn="ctr">
                <a:buFont typeface="Wingdings" panose="05000000000000000000" pitchFamily="2" charset="2"/>
                <a:buChar char="§"/>
              </a:pPr>
              <a:r>
                <a:rPr lang="nl-NL" sz="2400" dirty="0">
                  <a:solidFill>
                    <a:srgbClr val="00B050"/>
                  </a:solidFill>
                  <a:latin typeface="Arial" panose="020B0604020202020204" pitchFamily="34" charset="0"/>
                  <a:ea typeface="Calibri" panose="020F0502020204030204" pitchFamily="34" charset="0"/>
                  <a:cs typeface="Arial" panose="020B0604020202020204" pitchFamily="34" charset="0"/>
                </a:rPr>
                <a:t>Nhà nước là </a:t>
              </a:r>
              <a:r>
                <a:rPr lang="nl-NL" sz="2400" b="1" u="sng" dirty="0">
                  <a:solidFill>
                    <a:srgbClr val="CC0099"/>
                  </a:solidFill>
                  <a:latin typeface="Arial" panose="020B0604020202020204" pitchFamily="34" charset="0"/>
                  <a:ea typeface="Calibri" panose="020F0502020204030204" pitchFamily="34" charset="0"/>
                  <a:cs typeface="Arial" panose="020B0604020202020204" pitchFamily="34" charset="0"/>
                </a:rPr>
                <a:t>công cụ quản lý</a:t>
              </a:r>
              <a:r>
                <a:rPr lang="nl-NL" sz="2400" dirty="0">
                  <a:solidFill>
                    <a:srgbClr val="00B050"/>
                  </a:solidFill>
                  <a:latin typeface="Arial" panose="020B0604020202020204" pitchFamily="34" charset="0"/>
                  <a:ea typeface="Calibri" panose="020F0502020204030204" pitchFamily="34" charset="0"/>
                  <a:cs typeface="Arial" panose="020B0604020202020204" pitchFamily="34" charset="0"/>
                </a:rPr>
                <a:t> đất nước của Dân</a:t>
              </a:r>
              <a:endParaRPr lang="en-US" sz="2400" dirty="0">
                <a:solidFill>
                  <a:srgbClr val="00B050"/>
                </a:solidFill>
                <a:latin typeface="Arial" panose="020B0604020202020204" pitchFamily="34" charset="0"/>
                <a:ea typeface="Arial Unicode MS"/>
                <a:cs typeface="Arial" panose="020B0604020202020204" pitchFamily="34" charset="0"/>
              </a:endParaRPr>
            </a:p>
          </p:txBody>
        </p:sp>
        <p:sp>
          <p:nvSpPr>
            <p:cNvPr id="23" name="Rectangle 22">
              <a:extLst>
                <a:ext uri="{FF2B5EF4-FFF2-40B4-BE49-F238E27FC236}">
                  <a16:creationId xmlns:a16="http://schemas.microsoft.com/office/drawing/2014/main" id="{1E971724-756F-0137-D896-BA05457FBD04}"/>
                </a:ext>
              </a:extLst>
            </p:cNvPr>
            <p:cNvSpPr/>
            <p:nvPr/>
          </p:nvSpPr>
          <p:spPr>
            <a:xfrm>
              <a:off x="1658187" y="5009107"/>
              <a:ext cx="6117380" cy="461665"/>
            </a:xfrm>
            <a:prstGeom prst="rect">
              <a:avLst/>
            </a:prstGeom>
          </p:spPr>
          <p:txBody>
            <a:bodyPr wrap="none">
              <a:spAutoFit/>
            </a:bodyPr>
            <a:lstStyle/>
            <a:p>
              <a:pPr marL="342900" indent="-342900">
                <a:buFont typeface="Wingdings" panose="05000000000000000000" pitchFamily="2" charset="2"/>
                <a:buChar char="§"/>
              </a:pPr>
              <a:r>
                <a:rPr lang="nl-NL" sz="2400" dirty="0">
                  <a:solidFill>
                    <a:srgbClr val="663300"/>
                  </a:solidFill>
                  <a:latin typeface="Arial" panose="020B0604020202020204" pitchFamily="34" charset="0"/>
                  <a:ea typeface="Calibri" panose="020F0502020204030204" pitchFamily="34" charset="0"/>
                  <a:cs typeface="Arial" panose="020B0604020202020204" pitchFamily="34" charset="0"/>
                </a:rPr>
                <a:t>Mọi </a:t>
              </a:r>
              <a:r>
                <a:rPr lang="nl-NL" sz="2400" b="1" u="sng" dirty="0">
                  <a:solidFill>
                    <a:srgbClr val="00B0F0"/>
                  </a:solidFill>
                  <a:latin typeface="Arial" panose="020B0604020202020204" pitchFamily="34" charset="0"/>
                  <a:ea typeface="Calibri" panose="020F0502020204030204" pitchFamily="34" charset="0"/>
                  <a:cs typeface="Arial" panose="020B0604020202020204" pitchFamily="34" charset="0"/>
                </a:rPr>
                <a:t>quyền lực </a:t>
              </a:r>
              <a:r>
                <a:rPr lang="nl-NL" sz="2400" dirty="0">
                  <a:solidFill>
                    <a:srgbClr val="663300"/>
                  </a:solidFill>
                  <a:latin typeface="Arial" panose="020B0604020202020204" pitchFamily="34" charset="0"/>
                  <a:ea typeface="Calibri" panose="020F0502020204030204" pitchFamily="34" charset="0"/>
                  <a:cs typeface="Arial" panose="020B0604020202020204" pitchFamily="34" charset="0"/>
                </a:rPr>
                <a:t>Nhà nước đều ở nơi Dân</a:t>
              </a:r>
              <a:endParaRPr lang="en-US" sz="2400" dirty="0">
                <a:solidFill>
                  <a:srgbClr val="663300"/>
                </a:solidFill>
                <a:latin typeface="Arial" panose="020B0604020202020204" pitchFamily="34" charset="0"/>
                <a:ea typeface="Arial Unicode MS"/>
                <a:cs typeface="Arial" panose="020B0604020202020204" pitchFamily="34" charset="0"/>
              </a:endParaRPr>
            </a:p>
          </p:txBody>
        </p:sp>
        <p:sp>
          <p:nvSpPr>
            <p:cNvPr id="24" name="Rectangle 23">
              <a:extLst>
                <a:ext uri="{FF2B5EF4-FFF2-40B4-BE49-F238E27FC236}">
                  <a16:creationId xmlns:a16="http://schemas.microsoft.com/office/drawing/2014/main" id="{5977009D-B77C-9026-DAB1-55649CE859A1}"/>
                </a:ext>
              </a:extLst>
            </p:cNvPr>
            <p:cNvSpPr/>
            <p:nvPr/>
          </p:nvSpPr>
          <p:spPr>
            <a:xfrm>
              <a:off x="140467" y="5853371"/>
              <a:ext cx="6381875" cy="461665"/>
            </a:xfrm>
            <a:prstGeom prst="rect">
              <a:avLst/>
            </a:prstGeom>
          </p:spPr>
          <p:txBody>
            <a:bodyPr wrap="none">
              <a:spAutoFit/>
            </a:bodyPr>
            <a:lstStyle/>
            <a:p>
              <a:pPr marL="342900" indent="-342900">
                <a:buFont typeface="Wingdings" panose="05000000000000000000" pitchFamily="2" charset="2"/>
                <a:buChar char="§"/>
              </a:pPr>
              <a:r>
                <a:rPr lang="nl-NL" sz="2400" dirty="0">
                  <a:solidFill>
                    <a:srgbClr val="CC0099"/>
                  </a:solidFill>
                  <a:latin typeface="Arial" panose="020B0604020202020204" pitchFamily="34" charset="0"/>
                  <a:ea typeface="Calibri" panose="020F0502020204030204" pitchFamily="34" charset="0"/>
                  <a:cs typeface="Arial" panose="020B0604020202020204" pitchFamily="34" charset="0"/>
                </a:rPr>
                <a:t>Mọi </a:t>
              </a:r>
              <a:r>
                <a:rPr lang="nl-NL" sz="2400" b="1" u="sng" dirty="0">
                  <a:solidFill>
                    <a:srgbClr val="3333CC"/>
                  </a:solidFill>
                  <a:latin typeface="Arial" panose="020B0604020202020204" pitchFamily="34" charset="0"/>
                  <a:ea typeface="Calibri" panose="020F0502020204030204" pitchFamily="34" charset="0"/>
                  <a:cs typeface="Arial" panose="020B0604020202020204" pitchFamily="34" charset="0"/>
                </a:rPr>
                <a:t>tài sản</a:t>
              </a:r>
              <a:r>
                <a:rPr lang="nl-NL" sz="2400" b="1" dirty="0">
                  <a:solidFill>
                    <a:srgbClr val="3333CC"/>
                  </a:solidFill>
                  <a:latin typeface="Arial" panose="020B0604020202020204" pitchFamily="34" charset="0"/>
                  <a:ea typeface="Calibri" panose="020F0502020204030204" pitchFamily="34" charset="0"/>
                  <a:cs typeface="Arial" panose="020B0604020202020204" pitchFamily="34" charset="0"/>
                </a:rPr>
                <a:t> </a:t>
              </a:r>
              <a:r>
                <a:rPr lang="nl-NL" sz="2400" dirty="0">
                  <a:solidFill>
                    <a:srgbClr val="CC0099"/>
                  </a:solidFill>
                  <a:latin typeface="Arial" panose="020B0604020202020204" pitchFamily="34" charset="0"/>
                  <a:ea typeface="Calibri" panose="020F0502020204030204" pitchFamily="34" charset="0"/>
                  <a:cs typeface="Arial" panose="020B0604020202020204" pitchFamily="34" charset="0"/>
                </a:rPr>
                <a:t>của Nhà nước đều là của Dân.</a:t>
              </a:r>
              <a:endParaRPr lang="en-US" sz="2400" dirty="0">
                <a:solidFill>
                  <a:srgbClr val="CC0099"/>
                </a:solidFill>
                <a:latin typeface="Arial" panose="020B0604020202020204" pitchFamily="34" charset="0"/>
                <a:ea typeface="Arial Unicode MS"/>
                <a:cs typeface="Arial" panose="020B0604020202020204" pitchFamily="34" charset="0"/>
              </a:endParaRPr>
            </a:p>
          </p:txBody>
        </p:sp>
      </p:grpSp>
      <p:sp>
        <p:nvSpPr>
          <p:cNvPr id="3" name="TextBox 2">
            <a:extLst>
              <a:ext uri="{FF2B5EF4-FFF2-40B4-BE49-F238E27FC236}">
                <a16:creationId xmlns:a16="http://schemas.microsoft.com/office/drawing/2014/main" id="{B0D4C164-710E-7996-4A72-98E1302012AD}"/>
              </a:ext>
            </a:extLst>
          </p:cNvPr>
          <p:cNvSpPr txBox="1"/>
          <p:nvPr/>
        </p:nvSpPr>
        <p:spPr>
          <a:xfrm>
            <a:off x="1446215" y="1270051"/>
            <a:ext cx="9299569" cy="461665"/>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a:t>
            </a:r>
            <a:r>
              <a:rPr lang="en-US" sz="2400" b="1" dirty="0">
                <a:latin typeface="Arial" panose="020B0604020202020204" pitchFamily="34" charset="0"/>
                <a:ea typeface="Architecture" panose="020B0500000000000000" pitchFamily="34" charset="0"/>
                <a:cs typeface="Arial" panose="020B0604020202020204" pitchFamily="34" charset="0"/>
              </a:rPr>
              <a:t>2</a:t>
            </a:r>
            <a:r>
              <a:rPr lang="en-US" sz="2400" b="1" dirty="0">
                <a:ea typeface="Architecture" panose="020B0500000000000000" pitchFamily="34" charset="0"/>
                <a:cs typeface="Architecture" panose="020B0500000000000000" pitchFamily="34" charset="0"/>
              </a:rPr>
              <a:t>. </a:t>
            </a:r>
            <a:r>
              <a:rPr lang="en-US" sz="2400" b="1" dirty="0">
                <a:latin typeface="Arial" panose="020B0604020202020204" pitchFamily="34" charset="0"/>
                <a:ea typeface="Architecture" panose="020B0500000000000000" pitchFamily="34" charset="0"/>
                <a:cs typeface="Arial" panose="020B0604020202020204" pitchFamily="34" charset="0"/>
              </a:rPr>
              <a:t>Do </a:t>
            </a:r>
            <a:r>
              <a:rPr lang="en-US" sz="2400" b="1" dirty="0" err="1">
                <a:latin typeface="Arial" panose="020B0604020202020204" pitchFamily="34" charset="0"/>
                <a:ea typeface="Architecture" panose="020B0500000000000000" pitchFamily="34" charset="0"/>
                <a:cs typeface="Arial" panose="020B0604020202020204" pitchFamily="34" charset="0"/>
              </a:rPr>
              <a:t>nhân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dân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làm</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chủ</a:t>
            </a:r>
            <a:endParaRPr lang="vi-VN" sz="2400" b="1" dirty="0">
              <a:latin typeface="Arial" panose="020B0604020202020204" pitchFamily="34" charset="0"/>
              <a:ea typeface="Architecture" panose="020B0500000000000000" pitchFamily="34" charset="0"/>
              <a:cs typeface="Arial" panose="020B0604020202020204" pitchFamily="34" charset="0"/>
            </a:endParaRPr>
          </a:p>
        </p:txBody>
      </p:sp>
    </p:spTree>
    <p:extLst>
      <p:ext uri="{BB962C8B-B14F-4D97-AF65-F5344CB8AC3E}">
        <p14:creationId xmlns:p14="http://schemas.microsoft.com/office/powerpoint/2010/main" val="161206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up)">
                                      <p:cBhvr>
                                        <p:cTn id="7" dur="1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981663"/>
            <a:ext cx="9299569" cy="830997"/>
          </a:xfrm>
          <a:prstGeom prst="rect">
            <a:avLst/>
          </a:prstGeom>
          <a:noFill/>
        </p:spPr>
        <p:txBody>
          <a:bodyPr wrap="square">
            <a:spAutoFit/>
          </a:bodyPr>
          <a:lstStyle/>
          <a:p>
            <a:pPr algn="ctr"/>
            <a:r>
              <a:rPr lang="en-US" sz="2400" b="1" dirty="0">
                <a:latin typeface="Arial" panose="020B0604020202020204" pitchFamily="34" charset="0"/>
                <a:ea typeface="Architecture" panose="020B0500000000000000" pitchFamily="34" charset="0"/>
                <a:cs typeface="Arial" panose="020B0604020202020204" pitchFamily="34" charset="0"/>
              </a:rPr>
              <a:t>1.3.</a:t>
            </a:r>
            <a:r>
              <a:rPr lang="vi-VN" sz="2400" b="1" dirty="0">
                <a:ea typeface="Architecture" panose="020B0500000000000000" pitchFamily="34" charset="0"/>
                <a:cs typeface="Architecture" panose="020B0500000000000000" pitchFamily="34" charset="0"/>
              </a:rPr>
              <a:t> Có nền kinh tế phát triển cao dựa trên lực lượng sản xuất hiện đại và quan hệ sản xuất tiến bộ phù hợp</a:t>
            </a:r>
            <a:r>
              <a:rPr lang="en-US" sz="2400" b="1" dirty="0">
                <a:ea typeface="Architecture" panose="020B0500000000000000" pitchFamily="34" charset="0"/>
                <a:cs typeface="Architecture" panose="020B0500000000000000" pitchFamily="34" charset="0"/>
              </a:rPr>
              <a:t> </a:t>
            </a:r>
            <a:endParaRPr lang="vi-VN" sz="2400" b="1" dirty="0">
              <a:ea typeface="Architecture" panose="020B0500000000000000" pitchFamily="34" charset="0"/>
              <a:cs typeface="Architecture" panose="020B0500000000000000" pitchFamily="34" charset="0"/>
            </a:endParaRPr>
          </a:p>
        </p:txBody>
      </p:sp>
      <p:grpSp>
        <p:nvGrpSpPr>
          <p:cNvPr id="72" name="Group 71">
            <a:extLst>
              <a:ext uri="{FF2B5EF4-FFF2-40B4-BE49-F238E27FC236}">
                <a16:creationId xmlns:a16="http://schemas.microsoft.com/office/drawing/2014/main" id="{6F24BE44-3825-5F49-E246-0E395F2644DD}"/>
              </a:ext>
            </a:extLst>
          </p:cNvPr>
          <p:cNvGrpSpPr/>
          <p:nvPr/>
        </p:nvGrpSpPr>
        <p:grpSpPr>
          <a:xfrm>
            <a:off x="-15177" y="1768993"/>
            <a:ext cx="12375260" cy="4440453"/>
            <a:chOff x="-15177" y="1768993"/>
            <a:chExt cx="12375260" cy="4440453"/>
          </a:xfrm>
        </p:grpSpPr>
        <p:grpSp>
          <p:nvGrpSpPr>
            <p:cNvPr id="3" name="Group 2">
              <a:extLst>
                <a:ext uri="{FF2B5EF4-FFF2-40B4-BE49-F238E27FC236}">
                  <a16:creationId xmlns:a16="http://schemas.microsoft.com/office/drawing/2014/main" id="{514998A6-FADF-6A27-E662-B6644F23D70F}"/>
                </a:ext>
              </a:extLst>
            </p:cNvPr>
            <p:cNvGrpSpPr/>
            <p:nvPr/>
          </p:nvGrpSpPr>
          <p:grpSpPr>
            <a:xfrm rot="20102964">
              <a:off x="3675728" y="2541313"/>
              <a:ext cx="3409869" cy="3231342"/>
              <a:chOff x="-116760" y="950876"/>
              <a:chExt cx="6261875" cy="5934029"/>
            </a:xfrm>
          </p:grpSpPr>
          <p:grpSp>
            <p:nvGrpSpPr>
              <p:cNvPr id="4" name="Group 3">
                <a:extLst>
                  <a:ext uri="{FF2B5EF4-FFF2-40B4-BE49-F238E27FC236}">
                    <a16:creationId xmlns:a16="http://schemas.microsoft.com/office/drawing/2014/main" id="{01B6D33E-508C-9E49-F6A5-9FAE32AB1217}"/>
                  </a:ext>
                </a:extLst>
              </p:cNvPr>
              <p:cNvGrpSpPr/>
              <p:nvPr/>
            </p:nvGrpSpPr>
            <p:grpSpPr>
              <a:xfrm rot="532827">
                <a:off x="-116760" y="3488410"/>
                <a:ext cx="3619070" cy="3396495"/>
                <a:chOff x="509678" y="1797347"/>
                <a:chExt cx="2339381" cy="2195507"/>
              </a:xfrm>
            </p:grpSpPr>
            <p:sp>
              <p:nvSpPr>
                <p:cNvPr id="19" name="Rounded Rectangle 41">
                  <a:extLst>
                    <a:ext uri="{FF2B5EF4-FFF2-40B4-BE49-F238E27FC236}">
                      <a16:creationId xmlns:a16="http://schemas.microsoft.com/office/drawing/2014/main" id="{B404AABB-910D-4877-38FD-B2DCB7E2386C}"/>
                    </a:ext>
                  </a:extLst>
                </p:cNvPr>
                <p:cNvSpPr/>
                <p:nvPr/>
              </p:nvSpPr>
              <p:spPr>
                <a:xfrm rot="18063644">
                  <a:off x="1724663" y="2419627"/>
                  <a:ext cx="73094" cy="823009"/>
                </a:xfrm>
                <a:prstGeom prst="roundRect">
                  <a:avLst>
                    <a:gd name="adj" fmla="val 50000"/>
                  </a:avLst>
                </a:prstGeom>
                <a:solidFill>
                  <a:srgbClr val="8EDADA"/>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0" name="Rounded Rectangle 62">
                  <a:extLst>
                    <a:ext uri="{FF2B5EF4-FFF2-40B4-BE49-F238E27FC236}">
                      <a16:creationId xmlns:a16="http://schemas.microsoft.com/office/drawing/2014/main" id="{4B419017-7607-6730-A6BC-7860CAEC3367}"/>
                    </a:ext>
                  </a:extLst>
                </p:cNvPr>
                <p:cNvSpPr/>
                <p:nvPr/>
              </p:nvSpPr>
              <p:spPr>
                <a:xfrm rot="18060000">
                  <a:off x="1820802" y="2253850"/>
                  <a:ext cx="73094" cy="735455"/>
                </a:xfrm>
                <a:prstGeom prst="roundRect">
                  <a:avLst>
                    <a:gd name="adj" fmla="val 50000"/>
                  </a:avLst>
                </a:prstGeom>
                <a:solidFill>
                  <a:srgbClr val="60BED4"/>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1" name="Rounded Rectangle 63">
                  <a:extLst>
                    <a:ext uri="{FF2B5EF4-FFF2-40B4-BE49-F238E27FC236}">
                      <a16:creationId xmlns:a16="http://schemas.microsoft.com/office/drawing/2014/main" id="{FD5AE8DA-90DA-25DC-CEAF-78EDD6A79B9D}"/>
                    </a:ext>
                  </a:extLst>
                </p:cNvPr>
                <p:cNvSpPr/>
                <p:nvPr/>
              </p:nvSpPr>
              <p:spPr>
                <a:xfrm rot="18063644">
                  <a:off x="1939567" y="2260617"/>
                  <a:ext cx="73094" cy="402749"/>
                </a:xfrm>
                <a:prstGeom prst="roundRect">
                  <a:avLst>
                    <a:gd name="adj" fmla="val 50000"/>
                  </a:avLst>
                </a:prstGeom>
                <a:solidFill>
                  <a:srgbClr val="8EDADA"/>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2" name="Rounded Rectangle 64">
                  <a:extLst>
                    <a:ext uri="{FF2B5EF4-FFF2-40B4-BE49-F238E27FC236}">
                      <a16:creationId xmlns:a16="http://schemas.microsoft.com/office/drawing/2014/main" id="{53F19BC3-6200-B129-F483-49F86C331DA4}"/>
                    </a:ext>
                  </a:extLst>
                </p:cNvPr>
                <p:cNvSpPr/>
                <p:nvPr/>
              </p:nvSpPr>
              <p:spPr>
                <a:xfrm rot="18063644">
                  <a:off x="1574952" y="2602544"/>
                  <a:ext cx="73094" cy="805498"/>
                </a:xfrm>
                <a:prstGeom prst="roundRect">
                  <a:avLst>
                    <a:gd name="adj" fmla="val 50000"/>
                  </a:avLst>
                </a:prstGeom>
                <a:solidFill>
                  <a:srgbClr val="60BED4"/>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3" name="Rounded Rectangle 65">
                  <a:extLst>
                    <a:ext uri="{FF2B5EF4-FFF2-40B4-BE49-F238E27FC236}">
                      <a16:creationId xmlns:a16="http://schemas.microsoft.com/office/drawing/2014/main" id="{4A0C518A-50DF-5CD4-4B21-3A2558FD062D}"/>
                    </a:ext>
                  </a:extLst>
                </p:cNvPr>
                <p:cNvSpPr/>
                <p:nvPr/>
              </p:nvSpPr>
              <p:spPr>
                <a:xfrm rot="18063644">
                  <a:off x="1516856" y="2958046"/>
                  <a:ext cx="73094" cy="501410"/>
                </a:xfrm>
                <a:prstGeom prst="roundRect">
                  <a:avLst>
                    <a:gd name="adj" fmla="val 50000"/>
                  </a:avLst>
                </a:prstGeom>
                <a:solidFill>
                  <a:srgbClr val="8EDADA"/>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4" name="Rounded Rectangle 66">
                  <a:extLst>
                    <a:ext uri="{FF2B5EF4-FFF2-40B4-BE49-F238E27FC236}">
                      <a16:creationId xmlns:a16="http://schemas.microsoft.com/office/drawing/2014/main" id="{C5A6432A-6ABA-10C7-1882-E25C0C827245}"/>
                    </a:ext>
                  </a:extLst>
                </p:cNvPr>
                <p:cNvSpPr/>
                <p:nvPr/>
              </p:nvSpPr>
              <p:spPr>
                <a:xfrm rot="18063644">
                  <a:off x="1091076" y="3196078"/>
                  <a:ext cx="73094" cy="735402"/>
                </a:xfrm>
                <a:prstGeom prst="roundRect">
                  <a:avLst>
                    <a:gd name="adj" fmla="val 50000"/>
                  </a:avLst>
                </a:prstGeom>
                <a:solidFill>
                  <a:srgbClr val="8EDADA"/>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5" name="Rounded Rectangle 67">
                  <a:extLst>
                    <a:ext uri="{FF2B5EF4-FFF2-40B4-BE49-F238E27FC236}">
                      <a16:creationId xmlns:a16="http://schemas.microsoft.com/office/drawing/2014/main" id="{EACBFDC6-44BC-2900-85B1-76F709DD1708}"/>
                    </a:ext>
                  </a:extLst>
                </p:cNvPr>
                <p:cNvSpPr/>
                <p:nvPr/>
              </p:nvSpPr>
              <p:spPr>
                <a:xfrm rot="18063644">
                  <a:off x="1223216" y="3180593"/>
                  <a:ext cx="73094" cy="501410"/>
                </a:xfrm>
                <a:prstGeom prst="roundRect">
                  <a:avLst>
                    <a:gd name="adj" fmla="val 50000"/>
                  </a:avLst>
                </a:prstGeom>
                <a:solidFill>
                  <a:srgbClr val="60BED4"/>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6" name="Rounded Rectangle 68">
                  <a:extLst>
                    <a:ext uri="{FF2B5EF4-FFF2-40B4-BE49-F238E27FC236}">
                      <a16:creationId xmlns:a16="http://schemas.microsoft.com/office/drawing/2014/main" id="{EF850A70-7F70-9672-870E-95AE8D40051E}"/>
                    </a:ext>
                  </a:extLst>
                </p:cNvPr>
                <p:cNvSpPr/>
                <p:nvPr/>
              </p:nvSpPr>
              <p:spPr>
                <a:xfrm rot="18063644">
                  <a:off x="2339839" y="1665982"/>
                  <a:ext cx="49373" cy="735455"/>
                </a:xfrm>
                <a:prstGeom prst="roundRect">
                  <a:avLst>
                    <a:gd name="adj" fmla="val 50000"/>
                  </a:avLst>
                </a:prstGeom>
                <a:solidFill>
                  <a:srgbClr val="8EDADA"/>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7" name="Rounded Rectangle 69">
                  <a:extLst>
                    <a:ext uri="{FF2B5EF4-FFF2-40B4-BE49-F238E27FC236}">
                      <a16:creationId xmlns:a16="http://schemas.microsoft.com/office/drawing/2014/main" id="{42C38309-F88C-A92C-7FD4-0B75FB03AD68}"/>
                    </a:ext>
                  </a:extLst>
                </p:cNvPr>
                <p:cNvSpPr/>
                <p:nvPr/>
              </p:nvSpPr>
              <p:spPr>
                <a:xfrm rot="18063644">
                  <a:off x="2213789" y="1953823"/>
                  <a:ext cx="73094" cy="501410"/>
                </a:xfrm>
                <a:prstGeom prst="roundRect">
                  <a:avLst>
                    <a:gd name="adj" fmla="val 50000"/>
                  </a:avLst>
                </a:prstGeom>
                <a:solidFill>
                  <a:srgbClr val="60BED4"/>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8" name="Oval 39">
                  <a:extLst>
                    <a:ext uri="{FF2B5EF4-FFF2-40B4-BE49-F238E27FC236}">
                      <a16:creationId xmlns:a16="http://schemas.microsoft.com/office/drawing/2014/main" id="{D96E1931-32D8-7D34-E5BC-8EC77A0BD99D}"/>
                    </a:ext>
                  </a:extLst>
                </p:cNvPr>
                <p:cNvSpPr/>
                <p:nvPr/>
              </p:nvSpPr>
              <p:spPr>
                <a:xfrm rot="15291151" flipH="1">
                  <a:off x="640729" y="1666296"/>
                  <a:ext cx="1650865" cy="1912967"/>
                </a:xfrm>
                <a:custGeom>
                  <a:avLst/>
                  <a:gdLst/>
                  <a:ahLst/>
                  <a:cxnLst/>
                  <a:rect l="l" t="t" r="r" b="b"/>
                  <a:pathLst>
                    <a:path w="1777921" h="2274057">
                      <a:moveTo>
                        <a:pt x="1535931" y="0"/>
                      </a:moveTo>
                      <a:cubicBezTo>
                        <a:pt x="1583748" y="0"/>
                        <a:pt x="1622512" y="36012"/>
                        <a:pt x="1622512" y="80435"/>
                      </a:cubicBezTo>
                      <a:cubicBezTo>
                        <a:pt x="1622512" y="91693"/>
                        <a:pt x="1620023" y="102411"/>
                        <a:pt x="1615448" y="112103"/>
                      </a:cubicBezTo>
                      <a:lnTo>
                        <a:pt x="1616074" y="113399"/>
                      </a:lnTo>
                      <a:lnTo>
                        <a:pt x="1584270" y="165850"/>
                      </a:lnTo>
                      <a:lnTo>
                        <a:pt x="1565188" y="222968"/>
                      </a:lnTo>
                      <a:cubicBezTo>
                        <a:pt x="1559887" y="244082"/>
                        <a:pt x="1554587" y="265418"/>
                        <a:pt x="1549286" y="286532"/>
                      </a:cubicBezTo>
                      <a:cubicBezTo>
                        <a:pt x="1548756" y="309868"/>
                        <a:pt x="1548226" y="332982"/>
                        <a:pt x="1547696" y="356318"/>
                      </a:cubicBezTo>
                      <a:cubicBezTo>
                        <a:pt x="1548226" y="378988"/>
                        <a:pt x="1548756" y="401880"/>
                        <a:pt x="1549286" y="424549"/>
                      </a:cubicBezTo>
                      <a:cubicBezTo>
                        <a:pt x="1552466" y="447885"/>
                        <a:pt x="1555647" y="470999"/>
                        <a:pt x="1558827" y="494336"/>
                      </a:cubicBezTo>
                      <a:lnTo>
                        <a:pt x="1573139" y="561011"/>
                      </a:lnTo>
                      <a:lnTo>
                        <a:pt x="1587451" y="627686"/>
                      </a:lnTo>
                      <a:cubicBezTo>
                        <a:pt x="1593281" y="646799"/>
                        <a:pt x="1599112" y="665691"/>
                        <a:pt x="1604943" y="684804"/>
                      </a:cubicBezTo>
                      <a:cubicBezTo>
                        <a:pt x="1610774" y="702362"/>
                        <a:pt x="1616428" y="719697"/>
                        <a:pt x="1622258" y="737255"/>
                      </a:cubicBezTo>
                      <a:cubicBezTo>
                        <a:pt x="1627029" y="751479"/>
                        <a:pt x="1631800" y="765925"/>
                        <a:pt x="1636570" y="780149"/>
                      </a:cubicBezTo>
                      <a:cubicBezTo>
                        <a:pt x="1641341" y="791706"/>
                        <a:pt x="1646111" y="803486"/>
                        <a:pt x="1650882" y="815043"/>
                      </a:cubicBezTo>
                      <a:lnTo>
                        <a:pt x="1660423" y="835712"/>
                      </a:lnTo>
                      <a:lnTo>
                        <a:pt x="1662013" y="840379"/>
                      </a:lnTo>
                      <a:lnTo>
                        <a:pt x="1708129" y="949948"/>
                      </a:lnTo>
                      <a:cubicBezTo>
                        <a:pt x="1719791" y="983730"/>
                        <a:pt x="1731275" y="1017735"/>
                        <a:pt x="1742937" y="1051517"/>
                      </a:cubicBezTo>
                      <a:lnTo>
                        <a:pt x="1766790" y="1146862"/>
                      </a:lnTo>
                      <a:cubicBezTo>
                        <a:pt x="1769440" y="1176421"/>
                        <a:pt x="1772090" y="1206203"/>
                        <a:pt x="1774741" y="1235762"/>
                      </a:cubicBezTo>
                      <a:cubicBezTo>
                        <a:pt x="1775801" y="1263765"/>
                        <a:pt x="1776861" y="1291991"/>
                        <a:pt x="1777921" y="1319995"/>
                      </a:cubicBezTo>
                      <a:cubicBezTo>
                        <a:pt x="1775801" y="1344887"/>
                        <a:pt x="1773681" y="1369556"/>
                        <a:pt x="1771560" y="1394448"/>
                      </a:cubicBezTo>
                      <a:cubicBezTo>
                        <a:pt x="1767850" y="1418896"/>
                        <a:pt x="1764139" y="1443121"/>
                        <a:pt x="1760429" y="1467569"/>
                      </a:cubicBezTo>
                      <a:cubicBezTo>
                        <a:pt x="1754598" y="1488682"/>
                        <a:pt x="1748768" y="1510018"/>
                        <a:pt x="1742937" y="1531132"/>
                      </a:cubicBezTo>
                      <a:cubicBezTo>
                        <a:pt x="1737106" y="1549135"/>
                        <a:pt x="1731452" y="1566915"/>
                        <a:pt x="1725621" y="1584917"/>
                      </a:cubicBezTo>
                      <a:lnTo>
                        <a:pt x="1706539" y="1631145"/>
                      </a:lnTo>
                      <a:lnTo>
                        <a:pt x="1685866" y="1672261"/>
                      </a:lnTo>
                      <a:lnTo>
                        <a:pt x="1665194" y="1704043"/>
                      </a:lnTo>
                      <a:cubicBezTo>
                        <a:pt x="1660423" y="1711377"/>
                        <a:pt x="1655653" y="1718934"/>
                        <a:pt x="1650882" y="1726268"/>
                      </a:cubicBezTo>
                      <a:lnTo>
                        <a:pt x="1639751" y="1738936"/>
                      </a:lnTo>
                      <a:cubicBezTo>
                        <a:pt x="1638690" y="1740492"/>
                        <a:pt x="1637630" y="1742270"/>
                        <a:pt x="1636570" y="1743826"/>
                      </a:cubicBezTo>
                      <a:lnTo>
                        <a:pt x="1576319" y="1810501"/>
                      </a:lnTo>
                      <a:lnTo>
                        <a:pt x="1509708" y="1866063"/>
                      </a:lnTo>
                      <a:lnTo>
                        <a:pt x="1431788" y="1912069"/>
                      </a:lnTo>
                      <a:lnTo>
                        <a:pt x="1354045" y="1946962"/>
                      </a:lnTo>
                      <a:lnTo>
                        <a:pt x="1273121" y="1978744"/>
                      </a:lnTo>
                      <a:lnTo>
                        <a:pt x="1192198" y="1997857"/>
                      </a:lnTo>
                      <a:lnTo>
                        <a:pt x="1114278" y="2015193"/>
                      </a:lnTo>
                      <a:lnTo>
                        <a:pt x="1041306" y="2026305"/>
                      </a:lnTo>
                      <a:lnTo>
                        <a:pt x="976284" y="2035862"/>
                      </a:lnTo>
                      <a:lnTo>
                        <a:pt x="920627" y="2038974"/>
                      </a:lnTo>
                      <a:lnTo>
                        <a:pt x="881049" y="2042307"/>
                      </a:lnTo>
                      <a:lnTo>
                        <a:pt x="850835" y="2042307"/>
                      </a:lnTo>
                      <a:lnTo>
                        <a:pt x="842884" y="2042307"/>
                      </a:lnTo>
                      <a:lnTo>
                        <a:pt x="726976" y="2035862"/>
                      </a:lnTo>
                      <a:lnTo>
                        <a:pt x="626970" y="2038974"/>
                      </a:lnTo>
                      <a:lnTo>
                        <a:pt x="536506" y="2050086"/>
                      </a:lnTo>
                      <a:lnTo>
                        <a:pt x="455582" y="2064532"/>
                      </a:lnTo>
                      <a:lnTo>
                        <a:pt x="390384" y="2081868"/>
                      </a:lnTo>
                      <a:lnTo>
                        <a:pt x="331723" y="2105649"/>
                      </a:lnTo>
                      <a:lnTo>
                        <a:pt x="282427" y="2127874"/>
                      </a:lnTo>
                      <a:lnTo>
                        <a:pt x="246029" y="2151654"/>
                      </a:lnTo>
                      <a:lnTo>
                        <a:pt x="214225" y="2173879"/>
                      </a:lnTo>
                      <a:lnTo>
                        <a:pt x="187192" y="2197882"/>
                      </a:lnTo>
                      <a:cubicBezTo>
                        <a:pt x="181361" y="2204105"/>
                        <a:pt x="175530" y="2210551"/>
                        <a:pt x="169700" y="2216774"/>
                      </a:cubicBezTo>
                      <a:cubicBezTo>
                        <a:pt x="165989" y="2222108"/>
                        <a:pt x="162455" y="2227442"/>
                        <a:pt x="158745" y="2232776"/>
                      </a:cubicBezTo>
                      <a:cubicBezTo>
                        <a:pt x="156625" y="2235443"/>
                        <a:pt x="154504" y="2237887"/>
                        <a:pt x="152384" y="2240554"/>
                      </a:cubicBezTo>
                      <a:cubicBezTo>
                        <a:pt x="139802" y="2247207"/>
                        <a:pt x="108649" y="2281215"/>
                        <a:pt x="83252" y="2272697"/>
                      </a:cubicBezTo>
                      <a:cubicBezTo>
                        <a:pt x="57855" y="2264179"/>
                        <a:pt x="0" y="2235424"/>
                        <a:pt x="0" y="2189445"/>
                      </a:cubicBezTo>
                      <a:cubicBezTo>
                        <a:pt x="0" y="2174502"/>
                        <a:pt x="3937" y="2160478"/>
                        <a:pt x="11964" y="2148998"/>
                      </a:cubicBezTo>
                      <a:cubicBezTo>
                        <a:pt x="22019" y="2131068"/>
                        <a:pt x="42226" y="2101798"/>
                        <a:pt x="60329" y="2081868"/>
                      </a:cubicBezTo>
                      <a:lnTo>
                        <a:pt x="120580" y="2029417"/>
                      </a:lnTo>
                      <a:lnTo>
                        <a:pt x="190372" y="1986745"/>
                      </a:lnTo>
                      <a:lnTo>
                        <a:pt x="263521" y="1951629"/>
                      </a:lnTo>
                      <a:lnTo>
                        <a:pt x="338084" y="1923181"/>
                      </a:lnTo>
                      <a:lnTo>
                        <a:pt x="412647" y="1902512"/>
                      </a:lnTo>
                      <a:lnTo>
                        <a:pt x="487209" y="1888288"/>
                      </a:lnTo>
                      <a:lnTo>
                        <a:pt x="560359" y="1877176"/>
                      </a:lnTo>
                      <a:lnTo>
                        <a:pt x="626970" y="1870730"/>
                      </a:lnTo>
                      <a:lnTo>
                        <a:pt x="684218" y="1867619"/>
                      </a:lnTo>
                      <a:lnTo>
                        <a:pt x="733337" y="1867619"/>
                      </a:lnTo>
                      <a:lnTo>
                        <a:pt x="771502" y="1867619"/>
                      </a:lnTo>
                      <a:lnTo>
                        <a:pt x="796768" y="1870730"/>
                      </a:lnTo>
                      <a:lnTo>
                        <a:pt x="804719" y="1870730"/>
                      </a:lnTo>
                      <a:lnTo>
                        <a:pt x="917447" y="1873842"/>
                      </a:lnTo>
                      <a:lnTo>
                        <a:pt x="1022223" y="1867619"/>
                      </a:lnTo>
                      <a:lnTo>
                        <a:pt x="1114278" y="1853395"/>
                      </a:lnTo>
                      <a:lnTo>
                        <a:pt x="1195378" y="1834281"/>
                      </a:lnTo>
                      <a:lnTo>
                        <a:pt x="1263580" y="1807167"/>
                      </a:lnTo>
                      <a:lnTo>
                        <a:pt x="1325421" y="1781830"/>
                      </a:lnTo>
                      <a:lnTo>
                        <a:pt x="1376308" y="1753382"/>
                      </a:lnTo>
                      <a:lnTo>
                        <a:pt x="1420656" y="1724712"/>
                      </a:lnTo>
                      <a:lnTo>
                        <a:pt x="1452460" y="1694486"/>
                      </a:lnTo>
                      <a:lnTo>
                        <a:pt x="1477904" y="1672261"/>
                      </a:lnTo>
                      <a:lnTo>
                        <a:pt x="1495396" y="1651592"/>
                      </a:lnTo>
                      <a:cubicBezTo>
                        <a:pt x="1499106" y="1647814"/>
                        <a:pt x="1502817" y="1644258"/>
                        <a:pt x="1506527" y="1640479"/>
                      </a:cubicBezTo>
                      <a:cubicBezTo>
                        <a:pt x="1507587" y="1639368"/>
                        <a:pt x="1508647" y="1638479"/>
                        <a:pt x="1509708" y="1637368"/>
                      </a:cubicBezTo>
                      <a:lnTo>
                        <a:pt x="1549286" y="1567581"/>
                      </a:lnTo>
                      <a:lnTo>
                        <a:pt x="1579500" y="1496017"/>
                      </a:lnTo>
                      <a:cubicBezTo>
                        <a:pt x="1585330" y="1471125"/>
                        <a:pt x="1591161" y="1446455"/>
                        <a:pt x="1596992" y="1421563"/>
                      </a:cubicBezTo>
                      <a:cubicBezTo>
                        <a:pt x="1599642" y="1396226"/>
                        <a:pt x="1602292" y="1370668"/>
                        <a:pt x="1604943" y="1345331"/>
                      </a:cubicBezTo>
                      <a:lnTo>
                        <a:pt x="1604943" y="1270655"/>
                      </a:lnTo>
                      <a:lnTo>
                        <a:pt x="1596992" y="1199313"/>
                      </a:lnTo>
                      <a:cubicBezTo>
                        <a:pt x="1592751" y="1174865"/>
                        <a:pt x="1588511" y="1150640"/>
                        <a:pt x="1584270" y="1126193"/>
                      </a:cubicBezTo>
                      <a:cubicBezTo>
                        <a:pt x="1579500" y="1105079"/>
                        <a:pt x="1574729" y="1083743"/>
                        <a:pt x="1569958" y="1062629"/>
                      </a:cubicBezTo>
                      <a:cubicBezTo>
                        <a:pt x="1564128" y="1042627"/>
                        <a:pt x="1558297" y="1022402"/>
                        <a:pt x="1552466" y="1002399"/>
                      </a:cubicBezTo>
                      <a:lnTo>
                        <a:pt x="1533384" y="949948"/>
                      </a:lnTo>
                      <a:cubicBezTo>
                        <a:pt x="1528083" y="935724"/>
                        <a:pt x="1522959" y="921278"/>
                        <a:pt x="1517659" y="907054"/>
                      </a:cubicBezTo>
                      <a:cubicBezTo>
                        <a:pt x="1512888" y="896608"/>
                        <a:pt x="1508117" y="885940"/>
                        <a:pt x="1503347" y="875495"/>
                      </a:cubicBezTo>
                      <a:lnTo>
                        <a:pt x="1495396" y="854825"/>
                      </a:lnTo>
                      <a:cubicBezTo>
                        <a:pt x="1493276" y="853270"/>
                        <a:pt x="1491155" y="851492"/>
                        <a:pt x="1489035" y="849936"/>
                      </a:cubicBezTo>
                      <a:lnTo>
                        <a:pt x="1446100" y="734144"/>
                      </a:lnTo>
                      <a:lnTo>
                        <a:pt x="1414296" y="629242"/>
                      </a:lnTo>
                      <a:cubicBezTo>
                        <a:pt x="1407405" y="597015"/>
                        <a:pt x="1400691" y="564789"/>
                        <a:pt x="1393800" y="532563"/>
                      </a:cubicBezTo>
                      <a:lnTo>
                        <a:pt x="1382668" y="445218"/>
                      </a:lnTo>
                      <a:cubicBezTo>
                        <a:pt x="1381608" y="418326"/>
                        <a:pt x="1380548" y="391212"/>
                        <a:pt x="1379488" y="364319"/>
                      </a:cubicBezTo>
                      <a:cubicBezTo>
                        <a:pt x="1380548" y="340539"/>
                        <a:pt x="1381608" y="316536"/>
                        <a:pt x="1382668" y="292755"/>
                      </a:cubicBezTo>
                      <a:cubicBezTo>
                        <a:pt x="1385319" y="271641"/>
                        <a:pt x="1387969" y="250305"/>
                        <a:pt x="1390619" y="229191"/>
                      </a:cubicBezTo>
                      <a:cubicBezTo>
                        <a:pt x="1394860" y="210745"/>
                        <a:pt x="1399100" y="192076"/>
                        <a:pt x="1403341" y="173629"/>
                      </a:cubicBezTo>
                      <a:cubicBezTo>
                        <a:pt x="1408112" y="158294"/>
                        <a:pt x="1412705" y="142958"/>
                        <a:pt x="1417476" y="127623"/>
                      </a:cubicBezTo>
                      <a:lnTo>
                        <a:pt x="1434968" y="89618"/>
                      </a:lnTo>
                      <a:lnTo>
                        <a:pt x="1449280" y="60948"/>
                      </a:lnTo>
                      <a:lnTo>
                        <a:pt x="1456101" y="49373"/>
                      </a:lnTo>
                      <a:cubicBezTo>
                        <a:pt x="1456198" y="49028"/>
                        <a:pt x="1456346" y="48707"/>
                        <a:pt x="1456642" y="48454"/>
                      </a:cubicBezTo>
                      <a:cubicBezTo>
                        <a:pt x="1457894" y="46305"/>
                        <a:pt x="1459153" y="44168"/>
                        <a:pt x="1460411" y="42057"/>
                      </a:cubicBezTo>
                      <a:lnTo>
                        <a:pt x="1469953" y="26055"/>
                      </a:lnTo>
                      <a:cubicBezTo>
                        <a:pt x="1470483" y="25610"/>
                        <a:pt x="1471013" y="24944"/>
                        <a:pt x="1471543" y="24499"/>
                      </a:cubicBezTo>
                      <a:lnTo>
                        <a:pt x="1474027" y="24499"/>
                      </a:lnTo>
                      <a:cubicBezTo>
                        <a:pt x="1489607" y="9327"/>
                        <a:pt x="1511597" y="0"/>
                        <a:pt x="1535931" y="0"/>
                      </a:cubicBezTo>
                      <a:close/>
                    </a:path>
                  </a:pathLst>
                </a:custGeom>
                <a:solidFill>
                  <a:srgbClr val="60BED4"/>
                </a:solidFill>
                <a:ln w="38100" cap="flat" cmpd="sng" algn="ctr">
                  <a:solidFill>
                    <a:sysClr val="window" lastClr="FFFFFF"/>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9" name="Oval 39">
                  <a:extLst>
                    <a:ext uri="{FF2B5EF4-FFF2-40B4-BE49-F238E27FC236}">
                      <a16:creationId xmlns:a16="http://schemas.microsoft.com/office/drawing/2014/main" id="{849158DE-BC29-55D4-5898-3FC487656841}"/>
                    </a:ext>
                  </a:extLst>
                </p:cNvPr>
                <p:cNvSpPr/>
                <p:nvPr/>
              </p:nvSpPr>
              <p:spPr>
                <a:xfrm flipH="1" flipV="1">
                  <a:off x="1198193" y="2079887"/>
                  <a:ext cx="1650866" cy="1912967"/>
                </a:xfrm>
                <a:custGeom>
                  <a:avLst/>
                  <a:gdLst/>
                  <a:ahLst/>
                  <a:cxnLst/>
                  <a:rect l="l" t="t" r="r" b="b"/>
                  <a:pathLst>
                    <a:path w="3393967" h="3932814">
                      <a:moveTo>
                        <a:pt x="1745685" y="3527152"/>
                      </a:moveTo>
                      <a:lnTo>
                        <a:pt x="1657171" y="3238316"/>
                      </a:lnTo>
                      <a:lnTo>
                        <a:pt x="1751363" y="3240672"/>
                      </a:lnTo>
                      <a:lnTo>
                        <a:pt x="1951375" y="3229909"/>
                      </a:lnTo>
                      <a:lnTo>
                        <a:pt x="2127104" y="3205310"/>
                      </a:lnTo>
                      <a:lnTo>
                        <a:pt x="2281920" y="3172254"/>
                      </a:lnTo>
                      <a:lnTo>
                        <a:pt x="2412114" y="3125362"/>
                      </a:lnTo>
                      <a:lnTo>
                        <a:pt x="2530166" y="3081544"/>
                      </a:lnTo>
                      <a:lnTo>
                        <a:pt x="2627307" y="3032345"/>
                      </a:lnTo>
                      <a:lnTo>
                        <a:pt x="2711965" y="2982762"/>
                      </a:lnTo>
                      <a:lnTo>
                        <a:pt x="2772677" y="2930489"/>
                      </a:lnTo>
                      <a:lnTo>
                        <a:pt x="2821249" y="2892052"/>
                      </a:lnTo>
                      <a:lnTo>
                        <a:pt x="2854640" y="2856307"/>
                      </a:lnTo>
                      <a:cubicBezTo>
                        <a:pt x="2861722" y="2849773"/>
                        <a:pt x="2868807" y="2843623"/>
                        <a:pt x="2875889" y="2837088"/>
                      </a:cubicBezTo>
                      <a:cubicBezTo>
                        <a:pt x="2877912" y="2835166"/>
                        <a:pt x="2879936" y="2833629"/>
                        <a:pt x="2881961" y="2831707"/>
                      </a:cubicBezTo>
                      <a:lnTo>
                        <a:pt x="2957514" y="2711016"/>
                      </a:lnTo>
                      <a:lnTo>
                        <a:pt x="3015191" y="2587251"/>
                      </a:lnTo>
                      <a:cubicBezTo>
                        <a:pt x="3026320" y="2544202"/>
                        <a:pt x="3037451" y="2501537"/>
                        <a:pt x="3048582" y="2458489"/>
                      </a:cubicBezTo>
                      <a:cubicBezTo>
                        <a:pt x="3053641" y="2414670"/>
                        <a:pt x="3058700" y="2370469"/>
                        <a:pt x="3063760" y="2326651"/>
                      </a:cubicBezTo>
                      <a:lnTo>
                        <a:pt x="3063760" y="2197504"/>
                      </a:lnTo>
                      <a:lnTo>
                        <a:pt x="3048582" y="2074124"/>
                      </a:lnTo>
                      <a:cubicBezTo>
                        <a:pt x="3040486" y="2031843"/>
                        <a:pt x="3032392" y="1989947"/>
                        <a:pt x="3024296" y="1947668"/>
                      </a:cubicBezTo>
                      <a:cubicBezTo>
                        <a:pt x="3015191" y="1911153"/>
                        <a:pt x="3006083" y="1874254"/>
                        <a:pt x="2996976" y="1837739"/>
                      </a:cubicBezTo>
                      <a:cubicBezTo>
                        <a:pt x="2985846" y="1803147"/>
                        <a:pt x="2974715" y="1768169"/>
                        <a:pt x="2963584" y="1733575"/>
                      </a:cubicBezTo>
                      <a:lnTo>
                        <a:pt x="2927157" y="1642865"/>
                      </a:lnTo>
                      <a:cubicBezTo>
                        <a:pt x="2917038" y="1618266"/>
                        <a:pt x="2907257" y="1593283"/>
                        <a:pt x="2897139" y="1568683"/>
                      </a:cubicBezTo>
                      <a:cubicBezTo>
                        <a:pt x="2888032" y="1550618"/>
                        <a:pt x="2878924" y="1532168"/>
                        <a:pt x="2869818" y="1514104"/>
                      </a:cubicBezTo>
                      <a:lnTo>
                        <a:pt x="2854640" y="1478357"/>
                      </a:lnTo>
                      <a:cubicBezTo>
                        <a:pt x="2850593" y="1475668"/>
                        <a:pt x="2846544" y="1472593"/>
                        <a:pt x="2842497" y="1469902"/>
                      </a:cubicBezTo>
                      <a:lnTo>
                        <a:pt x="2760536" y="1269648"/>
                      </a:lnTo>
                      <a:lnTo>
                        <a:pt x="2699824" y="1088228"/>
                      </a:lnTo>
                      <a:cubicBezTo>
                        <a:pt x="2686670" y="1032494"/>
                        <a:pt x="2673853" y="976761"/>
                        <a:pt x="2660698" y="921029"/>
                      </a:cubicBezTo>
                      <a:lnTo>
                        <a:pt x="2639448" y="769972"/>
                      </a:lnTo>
                      <a:cubicBezTo>
                        <a:pt x="2637424" y="723464"/>
                        <a:pt x="2635401" y="676573"/>
                        <a:pt x="2633377" y="630063"/>
                      </a:cubicBezTo>
                      <a:cubicBezTo>
                        <a:pt x="2635401" y="588937"/>
                        <a:pt x="2637424" y="547426"/>
                        <a:pt x="2639448" y="506298"/>
                      </a:cubicBezTo>
                      <a:cubicBezTo>
                        <a:pt x="2644508" y="469783"/>
                        <a:pt x="2649567" y="432884"/>
                        <a:pt x="2654626" y="396369"/>
                      </a:cubicBezTo>
                      <a:cubicBezTo>
                        <a:pt x="2662722" y="364468"/>
                        <a:pt x="2670816" y="332182"/>
                        <a:pt x="2678912" y="300279"/>
                      </a:cubicBezTo>
                      <a:cubicBezTo>
                        <a:pt x="2688019" y="273758"/>
                        <a:pt x="2696787" y="247236"/>
                        <a:pt x="2705895" y="220715"/>
                      </a:cubicBezTo>
                      <a:lnTo>
                        <a:pt x="2739286" y="154988"/>
                      </a:lnTo>
                      <a:lnTo>
                        <a:pt x="2766607" y="105405"/>
                      </a:lnTo>
                      <a:lnTo>
                        <a:pt x="2779628" y="85387"/>
                      </a:lnTo>
                      <a:cubicBezTo>
                        <a:pt x="2779813" y="84791"/>
                        <a:pt x="2780096" y="84235"/>
                        <a:pt x="2780661" y="83798"/>
                      </a:cubicBezTo>
                      <a:cubicBezTo>
                        <a:pt x="2783051" y="80081"/>
                        <a:pt x="2785454" y="76386"/>
                        <a:pt x="2787855" y="72735"/>
                      </a:cubicBezTo>
                      <a:lnTo>
                        <a:pt x="2806071" y="45060"/>
                      </a:lnTo>
                      <a:cubicBezTo>
                        <a:pt x="2807082" y="44291"/>
                        <a:pt x="2808094" y="43139"/>
                        <a:pt x="2809106" y="42369"/>
                      </a:cubicBezTo>
                      <a:lnTo>
                        <a:pt x="2813848" y="42369"/>
                      </a:lnTo>
                      <a:cubicBezTo>
                        <a:pt x="2843589" y="16131"/>
                        <a:pt x="2885567" y="0"/>
                        <a:pt x="2932020" y="0"/>
                      </a:cubicBezTo>
                      <a:cubicBezTo>
                        <a:pt x="3023300" y="0"/>
                        <a:pt x="3097299" y="62280"/>
                        <a:pt x="3097299" y="139107"/>
                      </a:cubicBezTo>
                      <a:cubicBezTo>
                        <a:pt x="3097299" y="158577"/>
                        <a:pt x="3092547" y="177113"/>
                        <a:pt x="3083814" y="193874"/>
                      </a:cubicBezTo>
                      <a:lnTo>
                        <a:pt x="3085009" y="196115"/>
                      </a:lnTo>
                      <a:lnTo>
                        <a:pt x="3024296" y="286826"/>
                      </a:lnTo>
                      <a:lnTo>
                        <a:pt x="2987870" y="385607"/>
                      </a:lnTo>
                      <a:cubicBezTo>
                        <a:pt x="2977750" y="422122"/>
                        <a:pt x="2967633" y="459021"/>
                        <a:pt x="2957514" y="495536"/>
                      </a:cubicBezTo>
                      <a:cubicBezTo>
                        <a:pt x="2956502" y="535894"/>
                        <a:pt x="2955490" y="575868"/>
                        <a:pt x="2954478" y="616226"/>
                      </a:cubicBezTo>
                      <a:cubicBezTo>
                        <a:pt x="2955490" y="655432"/>
                        <a:pt x="2956502" y="695022"/>
                        <a:pt x="2957514" y="734226"/>
                      </a:cubicBezTo>
                      <a:cubicBezTo>
                        <a:pt x="2963584" y="774584"/>
                        <a:pt x="2969657" y="814558"/>
                        <a:pt x="2975727" y="854918"/>
                      </a:cubicBezTo>
                      <a:lnTo>
                        <a:pt x="3003048" y="970227"/>
                      </a:lnTo>
                      <a:lnTo>
                        <a:pt x="3030369" y="1085537"/>
                      </a:lnTo>
                      <a:cubicBezTo>
                        <a:pt x="3041498" y="1118591"/>
                        <a:pt x="3052629" y="1151264"/>
                        <a:pt x="3063760" y="1184318"/>
                      </a:cubicBezTo>
                      <a:cubicBezTo>
                        <a:pt x="3074891" y="1214683"/>
                        <a:pt x="3085685" y="1244663"/>
                        <a:pt x="3096814" y="1275028"/>
                      </a:cubicBezTo>
                      <a:cubicBezTo>
                        <a:pt x="3105921" y="1299628"/>
                        <a:pt x="3115029" y="1324611"/>
                        <a:pt x="3124135" y="1349210"/>
                      </a:cubicBezTo>
                      <a:cubicBezTo>
                        <a:pt x="3133242" y="1369197"/>
                        <a:pt x="3142348" y="1389570"/>
                        <a:pt x="3151456" y="1409557"/>
                      </a:cubicBezTo>
                      <a:lnTo>
                        <a:pt x="3169669" y="1445302"/>
                      </a:lnTo>
                      <a:lnTo>
                        <a:pt x="3172704" y="1453374"/>
                      </a:lnTo>
                      <a:lnTo>
                        <a:pt x="3260737" y="1642865"/>
                      </a:lnTo>
                      <a:cubicBezTo>
                        <a:pt x="3283000" y="1701289"/>
                        <a:pt x="3304922" y="1760098"/>
                        <a:pt x="3327184" y="1818521"/>
                      </a:cubicBezTo>
                      <a:lnTo>
                        <a:pt x="3372718" y="1983413"/>
                      </a:lnTo>
                      <a:cubicBezTo>
                        <a:pt x="3377777" y="2034534"/>
                        <a:pt x="3382836" y="2086039"/>
                        <a:pt x="3387897" y="2137159"/>
                      </a:cubicBezTo>
                      <a:cubicBezTo>
                        <a:pt x="3389920" y="2185589"/>
                        <a:pt x="3391944" y="2234403"/>
                        <a:pt x="3393967" y="2282834"/>
                      </a:cubicBezTo>
                      <a:cubicBezTo>
                        <a:pt x="3389920" y="2325883"/>
                        <a:pt x="3385873" y="2368546"/>
                        <a:pt x="3381824" y="2411595"/>
                      </a:cubicBezTo>
                      <a:cubicBezTo>
                        <a:pt x="3374742" y="2453876"/>
                        <a:pt x="3367658" y="2495771"/>
                        <a:pt x="3360576" y="2538052"/>
                      </a:cubicBezTo>
                      <a:cubicBezTo>
                        <a:pt x="3349445" y="2574566"/>
                        <a:pt x="3338315" y="2611465"/>
                        <a:pt x="3327184" y="2647980"/>
                      </a:cubicBezTo>
                      <a:cubicBezTo>
                        <a:pt x="3316053" y="2679115"/>
                        <a:pt x="3305260" y="2709864"/>
                        <a:pt x="3294129" y="2740997"/>
                      </a:cubicBezTo>
                      <a:lnTo>
                        <a:pt x="3257702" y="2820945"/>
                      </a:lnTo>
                      <a:lnTo>
                        <a:pt x="3218238" y="2892052"/>
                      </a:lnTo>
                      <a:lnTo>
                        <a:pt x="3178777" y="2947017"/>
                      </a:lnTo>
                      <a:cubicBezTo>
                        <a:pt x="3169669" y="2959700"/>
                        <a:pt x="3160563" y="2972770"/>
                        <a:pt x="3151456" y="2985453"/>
                      </a:cubicBezTo>
                      <a:lnTo>
                        <a:pt x="3130207" y="3007362"/>
                      </a:lnTo>
                      <a:cubicBezTo>
                        <a:pt x="3128182" y="3010053"/>
                        <a:pt x="3126158" y="3013128"/>
                        <a:pt x="3124135" y="3015819"/>
                      </a:cubicBezTo>
                      <a:lnTo>
                        <a:pt x="3009118" y="3131128"/>
                      </a:lnTo>
                      <a:lnTo>
                        <a:pt x="2881961" y="3227218"/>
                      </a:lnTo>
                      <a:lnTo>
                        <a:pt x="2733216" y="3306782"/>
                      </a:lnTo>
                      <a:lnTo>
                        <a:pt x="2584808" y="3367127"/>
                      </a:lnTo>
                      <a:lnTo>
                        <a:pt x="2430328" y="3422092"/>
                      </a:lnTo>
                      <a:lnTo>
                        <a:pt x="2275850" y="3455146"/>
                      </a:lnTo>
                      <a:lnTo>
                        <a:pt x="2127104" y="3485128"/>
                      </a:lnTo>
                      <a:lnTo>
                        <a:pt x="1987804" y="3504345"/>
                      </a:lnTo>
                      <a:lnTo>
                        <a:pt x="1863680" y="3520873"/>
                      </a:lnTo>
                      <a:lnTo>
                        <a:pt x="1757433" y="3526255"/>
                      </a:lnTo>
                      <a:close/>
                      <a:moveTo>
                        <a:pt x="158924" y="3930462"/>
                      </a:moveTo>
                      <a:cubicBezTo>
                        <a:pt x="110443" y="3915731"/>
                        <a:pt x="0" y="3866001"/>
                        <a:pt x="0" y="3786484"/>
                      </a:cubicBezTo>
                      <a:cubicBezTo>
                        <a:pt x="0" y="3760641"/>
                        <a:pt x="7516" y="3736388"/>
                        <a:pt x="22839" y="3716534"/>
                      </a:cubicBezTo>
                      <a:cubicBezTo>
                        <a:pt x="42033" y="3685525"/>
                        <a:pt x="80608" y="3634905"/>
                        <a:pt x="115165" y="3600437"/>
                      </a:cubicBezTo>
                      <a:lnTo>
                        <a:pt x="230182" y="3509727"/>
                      </a:lnTo>
                      <a:lnTo>
                        <a:pt x="363411" y="3435929"/>
                      </a:lnTo>
                      <a:lnTo>
                        <a:pt x="503049" y="3375199"/>
                      </a:lnTo>
                      <a:lnTo>
                        <a:pt x="645387" y="3326000"/>
                      </a:lnTo>
                      <a:lnTo>
                        <a:pt x="787724" y="3290254"/>
                      </a:lnTo>
                      <a:lnTo>
                        <a:pt x="930059" y="3265655"/>
                      </a:lnTo>
                      <a:lnTo>
                        <a:pt x="1069699" y="3246438"/>
                      </a:lnTo>
                      <a:lnTo>
                        <a:pt x="1196856" y="3235290"/>
                      </a:lnTo>
                      <a:lnTo>
                        <a:pt x="1306140" y="3229909"/>
                      </a:lnTo>
                      <a:lnTo>
                        <a:pt x="1322155" y="3229909"/>
                      </a:lnTo>
                      <a:lnTo>
                        <a:pt x="1387858" y="3520878"/>
                      </a:lnTo>
                      <a:lnTo>
                        <a:pt x="1387763" y="3520873"/>
                      </a:lnTo>
                      <a:lnTo>
                        <a:pt x="1196856" y="3526255"/>
                      </a:lnTo>
                      <a:lnTo>
                        <a:pt x="1024165" y="3545473"/>
                      </a:lnTo>
                      <a:lnTo>
                        <a:pt x="869685" y="3570456"/>
                      </a:lnTo>
                      <a:lnTo>
                        <a:pt x="745225" y="3600437"/>
                      </a:lnTo>
                      <a:lnTo>
                        <a:pt x="633244" y="3641565"/>
                      </a:lnTo>
                      <a:lnTo>
                        <a:pt x="539140" y="3680001"/>
                      </a:lnTo>
                      <a:lnTo>
                        <a:pt x="469658" y="3721127"/>
                      </a:lnTo>
                      <a:lnTo>
                        <a:pt x="408946" y="3759564"/>
                      </a:lnTo>
                      <a:lnTo>
                        <a:pt x="357341" y="3801075"/>
                      </a:lnTo>
                      <a:cubicBezTo>
                        <a:pt x="346210" y="3811837"/>
                        <a:pt x="335079" y="3822985"/>
                        <a:pt x="323949" y="3833747"/>
                      </a:cubicBezTo>
                      <a:cubicBezTo>
                        <a:pt x="316865" y="3842972"/>
                        <a:pt x="310119" y="3852197"/>
                        <a:pt x="303037" y="3861422"/>
                      </a:cubicBezTo>
                      <a:cubicBezTo>
                        <a:pt x="298990" y="3866034"/>
                        <a:pt x="294941" y="3870261"/>
                        <a:pt x="290894" y="3874873"/>
                      </a:cubicBezTo>
                      <a:cubicBezTo>
                        <a:pt x="266876" y="3886379"/>
                        <a:pt x="207406" y="3945193"/>
                        <a:pt x="158924" y="3930462"/>
                      </a:cubicBezTo>
                      <a:close/>
                    </a:path>
                  </a:pathLst>
                </a:custGeom>
                <a:solidFill>
                  <a:srgbClr val="8EDADA"/>
                </a:solidFill>
                <a:ln w="38100" cap="flat" cmpd="sng" algn="ctr">
                  <a:solidFill>
                    <a:sysClr val="window" lastClr="FFFFFF"/>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grpSp>
            <p:nvGrpSpPr>
              <p:cNvPr id="5" name="Group 4">
                <a:extLst>
                  <a:ext uri="{FF2B5EF4-FFF2-40B4-BE49-F238E27FC236}">
                    <a16:creationId xmlns:a16="http://schemas.microsoft.com/office/drawing/2014/main" id="{25707B1D-A4C4-E6F6-13A0-FF2CA5BDB58E}"/>
                  </a:ext>
                </a:extLst>
              </p:cNvPr>
              <p:cNvGrpSpPr/>
              <p:nvPr/>
            </p:nvGrpSpPr>
            <p:grpSpPr>
              <a:xfrm rot="532827">
                <a:off x="2526045" y="950876"/>
                <a:ext cx="3619070" cy="3396495"/>
                <a:chOff x="509678" y="1797347"/>
                <a:chExt cx="2339381" cy="2195507"/>
              </a:xfrm>
            </p:grpSpPr>
            <p:sp>
              <p:nvSpPr>
                <p:cNvPr id="7" name="Rounded Rectangle 16">
                  <a:extLst>
                    <a:ext uri="{FF2B5EF4-FFF2-40B4-BE49-F238E27FC236}">
                      <a16:creationId xmlns:a16="http://schemas.microsoft.com/office/drawing/2014/main" id="{D9DC5BA1-8DE2-3292-9AA1-62C231DCF387}"/>
                    </a:ext>
                  </a:extLst>
                </p:cNvPr>
                <p:cNvSpPr/>
                <p:nvPr/>
              </p:nvSpPr>
              <p:spPr>
                <a:xfrm rot="18063644">
                  <a:off x="1724663" y="2419627"/>
                  <a:ext cx="73094" cy="823009"/>
                </a:xfrm>
                <a:prstGeom prst="roundRect">
                  <a:avLst>
                    <a:gd name="adj" fmla="val 50000"/>
                  </a:avLst>
                </a:prstGeom>
                <a:solidFill>
                  <a:srgbClr val="8EDADA"/>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8" name="Rounded Rectangle 17">
                  <a:extLst>
                    <a:ext uri="{FF2B5EF4-FFF2-40B4-BE49-F238E27FC236}">
                      <a16:creationId xmlns:a16="http://schemas.microsoft.com/office/drawing/2014/main" id="{C1BC514C-B205-B073-229F-3CA1DB41BDBA}"/>
                    </a:ext>
                  </a:extLst>
                </p:cNvPr>
                <p:cNvSpPr/>
                <p:nvPr/>
              </p:nvSpPr>
              <p:spPr>
                <a:xfrm rot="18060000">
                  <a:off x="1820802" y="2253850"/>
                  <a:ext cx="73094" cy="735455"/>
                </a:xfrm>
                <a:prstGeom prst="roundRect">
                  <a:avLst>
                    <a:gd name="adj" fmla="val 50000"/>
                  </a:avLst>
                </a:prstGeom>
                <a:solidFill>
                  <a:srgbClr val="60BED4"/>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9" name="Rounded Rectangle 18">
                  <a:extLst>
                    <a:ext uri="{FF2B5EF4-FFF2-40B4-BE49-F238E27FC236}">
                      <a16:creationId xmlns:a16="http://schemas.microsoft.com/office/drawing/2014/main" id="{BCDFA0BD-84D8-43D8-A0D3-0904BAB66ABD}"/>
                    </a:ext>
                  </a:extLst>
                </p:cNvPr>
                <p:cNvSpPr/>
                <p:nvPr/>
              </p:nvSpPr>
              <p:spPr>
                <a:xfrm rot="18063644">
                  <a:off x="1939567" y="2260617"/>
                  <a:ext cx="73094" cy="402749"/>
                </a:xfrm>
                <a:prstGeom prst="roundRect">
                  <a:avLst>
                    <a:gd name="adj" fmla="val 50000"/>
                  </a:avLst>
                </a:prstGeom>
                <a:solidFill>
                  <a:srgbClr val="8EDADA"/>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0" name="Rounded Rectangle 19">
                  <a:extLst>
                    <a:ext uri="{FF2B5EF4-FFF2-40B4-BE49-F238E27FC236}">
                      <a16:creationId xmlns:a16="http://schemas.microsoft.com/office/drawing/2014/main" id="{ACCF2ACA-887D-7747-DBDE-D858F48C7166}"/>
                    </a:ext>
                  </a:extLst>
                </p:cNvPr>
                <p:cNvSpPr/>
                <p:nvPr/>
              </p:nvSpPr>
              <p:spPr>
                <a:xfrm rot="18063644">
                  <a:off x="1574952" y="2602544"/>
                  <a:ext cx="73094" cy="805498"/>
                </a:xfrm>
                <a:prstGeom prst="roundRect">
                  <a:avLst>
                    <a:gd name="adj" fmla="val 50000"/>
                  </a:avLst>
                </a:prstGeom>
                <a:solidFill>
                  <a:srgbClr val="60BED4"/>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1" name="Rounded Rectangle 20">
                  <a:extLst>
                    <a:ext uri="{FF2B5EF4-FFF2-40B4-BE49-F238E27FC236}">
                      <a16:creationId xmlns:a16="http://schemas.microsoft.com/office/drawing/2014/main" id="{C237DFA5-79FD-5F0B-FDF8-A887E80A5119}"/>
                    </a:ext>
                  </a:extLst>
                </p:cNvPr>
                <p:cNvSpPr/>
                <p:nvPr/>
              </p:nvSpPr>
              <p:spPr>
                <a:xfrm rot="18063644">
                  <a:off x="1516856" y="2958046"/>
                  <a:ext cx="73094" cy="501410"/>
                </a:xfrm>
                <a:prstGeom prst="roundRect">
                  <a:avLst>
                    <a:gd name="adj" fmla="val 50000"/>
                  </a:avLst>
                </a:prstGeom>
                <a:solidFill>
                  <a:srgbClr val="8EDADA"/>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2" name="Rounded Rectangle 21">
                  <a:extLst>
                    <a:ext uri="{FF2B5EF4-FFF2-40B4-BE49-F238E27FC236}">
                      <a16:creationId xmlns:a16="http://schemas.microsoft.com/office/drawing/2014/main" id="{6A6A3BDA-A6B3-546E-E2BA-584715BAD6C4}"/>
                    </a:ext>
                  </a:extLst>
                </p:cNvPr>
                <p:cNvSpPr/>
                <p:nvPr/>
              </p:nvSpPr>
              <p:spPr>
                <a:xfrm rot="18063644">
                  <a:off x="1091076" y="3196078"/>
                  <a:ext cx="73094" cy="735402"/>
                </a:xfrm>
                <a:prstGeom prst="roundRect">
                  <a:avLst>
                    <a:gd name="adj" fmla="val 50000"/>
                  </a:avLst>
                </a:prstGeom>
                <a:solidFill>
                  <a:srgbClr val="8EDADA"/>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3" name="Rounded Rectangle 22">
                  <a:extLst>
                    <a:ext uri="{FF2B5EF4-FFF2-40B4-BE49-F238E27FC236}">
                      <a16:creationId xmlns:a16="http://schemas.microsoft.com/office/drawing/2014/main" id="{F39695E3-6BC2-7475-661A-C1E0101760A0}"/>
                    </a:ext>
                  </a:extLst>
                </p:cNvPr>
                <p:cNvSpPr/>
                <p:nvPr/>
              </p:nvSpPr>
              <p:spPr>
                <a:xfrm rot="18063644">
                  <a:off x="1223216" y="3180593"/>
                  <a:ext cx="73094" cy="501410"/>
                </a:xfrm>
                <a:prstGeom prst="roundRect">
                  <a:avLst>
                    <a:gd name="adj" fmla="val 50000"/>
                  </a:avLst>
                </a:prstGeom>
                <a:solidFill>
                  <a:srgbClr val="60BED4"/>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4" name="Rounded Rectangle 23">
                  <a:extLst>
                    <a:ext uri="{FF2B5EF4-FFF2-40B4-BE49-F238E27FC236}">
                      <a16:creationId xmlns:a16="http://schemas.microsoft.com/office/drawing/2014/main" id="{0EC5C00C-646A-1D12-41B8-1DAD193900FB}"/>
                    </a:ext>
                  </a:extLst>
                </p:cNvPr>
                <p:cNvSpPr/>
                <p:nvPr/>
              </p:nvSpPr>
              <p:spPr>
                <a:xfrm rot="18063644">
                  <a:off x="2321860" y="1676143"/>
                  <a:ext cx="73094" cy="735455"/>
                </a:xfrm>
                <a:prstGeom prst="roundRect">
                  <a:avLst>
                    <a:gd name="adj" fmla="val 50000"/>
                  </a:avLst>
                </a:prstGeom>
                <a:solidFill>
                  <a:srgbClr val="8EDADA"/>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5" name="Rounded Rectangle 24">
                  <a:extLst>
                    <a:ext uri="{FF2B5EF4-FFF2-40B4-BE49-F238E27FC236}">
                      <a16:creationId xmlns:a16="http://schemas.microsoft.com/office/drawing/2014/main" id="{BF826A41-A819-924E-EAF3-77AA68D3654E}"/>
                    </a:ext>
                  </a:extLst>
                </p:cNvPr>
                <p:cNvSpPr/>
                <p:nvPr/>
              </p:nvSpPr>
              <p:spPr>
                <a:xfrm rot="18063644">
                  <a:off x="2213789" y="1953823"/>
                  <a:ext cx="73094" cy="501410"/>
                </a:xfrm>
                <a:prstGeom prst="roundRect">
                  <a:avLst>
                    <a:gd name="adj" fmla="val 50000"/>
                  </a:avLst>
                </a:prstGeom>
                <a:solidFill>
                  <a:srgbClr val="60BED4"/>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6" name="Oval 39">
                  <a:extLst>
                    <a:ext uri="{FF2B5EF4-FFF2-40B4-BE49-F238E27FC236}">
                      <a16:creationId xmlns:a16="http://schemas.microsoft.com/office/drawing/2014/main" id="{7834FE1D-ED5C-EE4D-BDFC-E41E61F1A057}"/>
                    </a:ext>
                  </a:extLst>
                </p:cNvPr>
                <p:cNvSpPr/>
                <p:nvPr/>
              </p:nvSpPr>
              <p:spPr>
                <a:xfrm rot="15291151" flipH="1">
                  <a:off x="640729" y="1666296"/>
                  <a:ext cx="1650865" cy="1912967"/>
                </a:xfrm>
                <a:custGeom>
                  <a:avLst/>
                  <a:gdLst/>
                  <a:ahLst/>
                  <a:cxnLst/>
                  <a:rect l="l" t="t" r="r" b="b"/>
                  <a:pathLst>
                    <a:path w="1777921" h="2274057">
                      <a:moveTo>
                        <a:pt x="1535931" y="0"/>
                      </a:moveTo>
                      <a:cubicBezTo>
                        <a:pt x="1583748" y="0"/>
                        <a:pt x="1622512" y="36012"/>
                        <a:pt x="1622512" y="80435"/>
                      </a:cubicBezTo>
                      <a:cubicBezTo>
                        <a:pt x="1622512" y="91693"/>
                        <a:pt x="1620023" y="102411"/>
                        <a:pt x="1615448" y="112103"/>
                      </a:cubicBezTo>
                      <a:lnTo>
                        <a:pt x="1616074" y="113399"/>
                      </a:lnTo>
                      <a:lnTo>
                        <a:pt x="1584270" y="165850"/>
                      </a:lnTo>
                      <a:lnTo>
                        <a:pt x="1565188" y="222968"/>
                      </a:lnTo>
                      <a:cubicBezTo>
                        <a:pt x="1559887" y="244082"/>
                        <a:pt x="1554587" y="265418"/>
                        <a:pt x="1549286" y="286532"/>
                      </a:cubicBezTo>
                      <a:cubicBezTo>
                        <a:pt x="1548756" y="309868"/>
                        <a:pt x="1548226" y="332982"/>
                        <a:pt x="1547696" y="356318"/>
                      </a:cubicBezTo>
                      <a:cubicBezTo>
                        <a:pt x="1548226" y="378988"/>
                        <a:pt x="1548756" y="401880"/>
                        <a:pt x="1549286" y="424549"/>
                      </a:cubicBezTo>
                      <a:cubicBezTo>
                        <a:pt x="1552466" y="447885"/>
                        <a:pt x="1555647" y="470999"/>
                        <a:pt x="1558827" y="494336"/>
                      </a:cubicBezTo>
                      <a:lnTo>
                        <a:pt x="1573139" y="561011"/>
                      </a:lnTo>
                      <a:lnTo>
                        <a:pt x="1587451" y="627686"/>
                      </a:lnTo>
                      <a:cubicBezTo>
                        <a:pt x="1593281" y="646799"/>
                        <a:pt x="1599112" y="665691"/>
                        <a:pt x="1604943" y="684804"/>
                      </a:cubicBezTo>
                      <a:cubicBezTo>
                        <a:pt x="1610774" y="702362"/>
                        <a:pt x="1616428" y="719697"/>
                        <a:pt x="1622258" y="737255"/>
                      </a:cubicBezTo>
                      <a:cubicBezTo>
                        <a:pt x="1627029" y="751479"/>
                        <a:pt x="1631800" y="765925"/>
                        <a:pt x="1636570" y="780149"/>
                      </a:cubicBezTo>
                      <a:cubicBezTo>
                        <a:pt x="1641341" y="791706"/>
                        <a:pt x="1646111" y="803486"/>
                        <a:pt x="1650882" y="815043"/>
                      </a:cubicBezTo>
                      <a:lnTo>
                        <a:pt x="1660423" y="835712"/>
                      </a:lnTo>
                      <a:lnTo>
                        <a:pt x="1662013" y="840379"/>
                      </a:lnTo>
                      <a:lnTo>
                        <a:pt x="1708129" y="949948"/>
                      </a:lnTo>
                      <a:cubicBezTo>
                        <a:pt x="1719791" y="983730"/>
                        <a:pt x="1731275" y="1017735"/>
                        <a:pt x="1742937" y="1051517"/>
                      </a:cubicBezTo>
                      <a:lnTo>
                        <a:pt x="1766790" y="1146862"/>
                      </a:lnTo>
                      <a:cubicBezTo>
                        <a:pt x="1769440" y="1176421"/>
                        <a:pt x="1772090" y="1206203"/>
                        <a:pt x="1774741" y="1235762"/>
                      </a:cubicBezTo>
                      <a:cubicBezTo>
                        <a:pt x="1775801" y="1263765"/>
                        <a:pt x="1776861" y="1291991"/>
                        <a:pt x="1777921" y="1319995"/>
                      </a:cubicBezTo>
                      <a:cubicBezTo>
                        <a:pt x="1775801" y="1344887"/>
                        <a:pt x="1773681" y="1369556"/>
                        <a:pt x="1771560" y="1394448"/>
                      </a:cubicBezTo>
                      <a:cubicBezTo>
                        <a:pt x="1767850" y="1418896"/>
                        <a:pt x="1764139" y="1443121"/>
                        <a:pt x="1760429" y="1467569"/>
                      </a:cubicBezTo>
                      <a:cubicBezTo>
                        <a:pt x="1754598" y="1488682"/>
                        <a:pt x="1748768" y="1510018"/>
                        <a:pt x="1742937" y="1531132"/>
                      </a:cubicBezTo>
                      <a:cubicBezTo>
                        <a:pt x="1737106" y="1549135"/>
                        <a:pt x="1731452" y="1566915"/>
                        <a:pt x="1725621" y="1584917"/>
                      </a:cubicBezTo>
                      <a:lnTo>
                        <a:pt x="1706539" y="1631145"/>
                      </a:lnTo>
                      <a:lnTo>
                        <a:pt x="1685866" y="1672261"/>
                      </a:lnTo>
                      <a:lnTo>
                        <a:pt x="1665194" y="1704043"/>
                      </a:lnTo>
                      <a:cubicBezTo>
                        <a:pt x="1660423" y="1711377"/>
                        <a:pt x="1655653" y="1718934"/>
                        <a:pt x="1650882" y="1726268"/>
                      </a:cubicBezTo>
                      <a:lnTo>
                        <a:pt x="1639751" y="1738936"/>
                      </a:lnTo>
                      <a:cubicBezTo>
                        <a:pt x="1638690" y="1740492"/>
                        <a:pt x="1637630" y="1742270"/>
                        <a:pt x="1636570" y="1743826"/>
                      </a:cubicBezTo>
                      <a:lnTo>
                        <a:pt x="1576319" y="1810501"/>
                      </a:lnTo>
                      <a:lnTo>
                        <a:pt x="1509708" y="1866063"/>
                      </a:lnTo>
                      <a:lnTo>
                        <a:pt x="1431788" y="1912069"/>
                      </a:lnTo>
                      <a:lnTo>
                        <a:pt x="1354045" y="1946962"/>
                      </a:lnTo>
                      <a:lnTo>
                        <a:pt x="1273121" y="1978744"/>
                      </a:lnTo>
                      <a:lnTo>
                        <a:pt x="1192198" y="1997857"/>
                      </a:lnTo>
                      <a:lnTo>
                        <a:pt x="1114278" y="2015193"/>
                      </a:lnTo>
                      <a:lnTo>
                        <a:pt x="1041306" y="2026305"/>
                      </a:lnTo>
                      <a:lnTo>
                        <a:pt x="976284" y="2035862"/>
                      </a:lnTo>
                      <a:lnTo>
                        <a:pt x="920627" y="2038974"/>
                      </a:lnTo>
                      <a:lnTo>
                        <a:pt x="881049" y="2042307"/>
                      </a:lnTo>
                      <a:lnTo>
                        <a:pt x="850835" y="2042307"/>
                      </a:lnTo>
                      <a:lnTo>
                        <a:pt x="842884" y="2042307"/>
                      </a:lnTo>
                      <a:lnTo>
                        <a:pt x="726976" y="2035862"/>
                      </a:lnTo>
                      <a:lnTo>
                        <a:pt x="626970" y="2038974"/>
                      </a:lnTo>
                      <a:lnTo>
                        <a:pt x="536506" y="2050086"/>
                      </a:lnTo>
                      <a:lnTo>
                        <a:pt x="455582" y="2064532"/>
                      </a:lnTo>
                      <a:lnTo>
                        <a:pt x="390384" y="2081868"/>
                      </a:lnTo>
                      <a:lnTo>
                        <a:pt x="331723" y="2105649"/>
                      </a:lnTo>
                      <a:lnTo>
                        <a:pt x="282427" y="2127874"/>
                      </a:lnTo>
                      <a:lnTo>
                        <a:pt x="246029" y="2151654"/>
                      </a:lnTo>
                      <a:lnTo>
                        <a:pt x="214225" y="2173879"/>
                      </a:lnTo>
                      <a:lnTo>
                        <a:pt x="187192" y="2197882"/>
                      </a:lnTo>
                      <a:cubicBezTo>
                        <a:pt x="181361" y="2204105"/>
                        <a:pt x="175530" y="2210551"/>
                        <a:pt x="169700" y="2216774"/>
                      </a:cubicBezTo>
                      <a:cubicBezTo>
                        <a:pt x="165989" y="2222108"/>
                        <a:pt x="162455" y="2227442"/>
                        <a:pt x="158745" y="2232776"/>
                      </a:cubicBezTo>
                      <a:cubicBezTo>
                        <a:pt x="156625" y="2235443"/>
                        <a:pt x="154504" y="2237887"/>
                        <a:pt x="152384" y="2240554"/>
                      </a:cubicBezTo>
                      <a:cubicBezTo>
                        <a:pt x="139802" y="2247207"/>
                        <a:pt x="108649" y="2281215"/>
                        <a:pt x="83252" y="2272697"/>
                      </a:cubicBezTo>
                      <a:cubicBezTo>
                        <a:pt x="57855" y="2264179"/>
                        <a:pt x="0" y="2235424"/>
                        <a:pt x="0" y="2189445"/>
                      </a:cubicBezTo>
                      <a:cubicBezTo>
                        <a:pt x="0" y="2174502"/>
                        <a:pt x="3937" y="2160478"/>
                        <a:pt x="11964" y="2148998"/>
                      </a:cubicBezTo>
                      <a:cubicBezTo>
                        <a:pt x="22019" y="2131068"/>
                        <a:pt x="42226" y="2101798"/>
                        <a:pt x="60329" y="2081868"/>
                      </a:cubicBezTo>
                      <a:lnTo>
                        <a:pt x="120580" y="2029417"/>
                      </a:lnTo>
                      <a:lnTo>
                        <a:pt x="190372" y="1986745"/>
                      </a:lnTo>
                      <a:lnTo>
                        <a:pt x="263521" y="1951629"/>
                      </a:lnTo>
                      <a:lnTo>
                        <a:pt x="338084" y="1923181"/>
                      </a:lnTo>
                      <a:lnTo>
                        <a:pt x="412647" y="1902512"/>
                      </a:lnTo>
                      <a:lnTo>
                        <a:pt x="487209" y="1888288"/>
                      </a:lnTo>
                      <a:lnTo>
                        <a:pt x="560359" y="1877176"/>
                      </a:lnTo>
                      <a:lnTo>
                        <a:pt x="626970" y="1870730"/>
                      </a:lnTo>
                      <a:lnTo>
                        <a:pt x="684218" y="1867619"/>
                      </a:lnTo>
                      <a:lnTo>
                        <a:pt x="733337" y="1867619"/>
                      </a:lnTo>
                      <a:lnTo>
                        <a:pt x="771502" y="1867619"/>
                      </a:lnTo>
                      <a:lnTo>
                        <a:pt x="796768" y="1870730"/>
                      </a:lnTo>
                      <a:lnTo>
                        <a:pt x="804719" y="1870730"/>
                      </a:lnTo>
                      <a:lnTo>
                        <a:pt x="917447" y="1873842"/>
                      </a:lnTo>
                      <a:lnTo>
                        <a:pt x="1022223" y="1867619"/>
                      </a:lnTo>
                      <a:lnTo>
                        <a:pt x="1114278" y="1853395"/>
                      </a:lnTo>
                      <a:lnTo>
                        <a:pt x="1195378" y="1834281"/>
                      </a:lnTo>
                      <a:lnTo>
                        <a:pt x="1263580" y="1807167"/>
                      </a:lnTo>
                      <a:lnTo>
                        <a:pt x="1325421" y="1781830"/>
                      </a:lnTo>
                      <a:lnTo>
                        <a:pt x="1376308" y="1753382"/>
                      </a:lnTo>
                      <a:lnTo>
                        <a:pt x="1420656" y="1724712"/>
                      </a:lnTo>
                      <a:lnTo>
                        <a:pt x="1452460" y="1694486"/>
                      </a:lnTo>
                      <a:lnTo>
                        <a:pt x="1477904" y="1672261"/>
                      </a:lnTo>
                      <a:lnTo>
                        <a:pt x="1495396" y="1651592"/>
                      </a:lnTo>
                      <a:cubicBezTo>
                        <a:pt x="1499106" y="1647814"/>
                        <a:pt x="1502817" y="1644258"/>
                        <a:pt x="1506527" y="1640479"/>
                      </a:cubicBezTo>
                      <a:cubicBezTo>
                        <a:pt x="1507587" y="1639368"/>
                        <a:pt x="1508647" y="1638479"/>
                        <a:pt x="1509708" y="1637368"/>
                      </a:cubicBezTo>
                      <a:lnTo>
                        <a:pt x="1549286" y="1567581"/>
                      </a:lnTo>
                      <a:lnTo>
                        <a:pt x="1579500" y="1496017"/>
                      </a:lnTo>
                      <a:cubicBezTo>
                        <a:pt x="1585330" y="1471125"/>
                        <a:pt x="1591161" y="1446455"/>
                        <a:pt x="1596992" y="1421563"/>
                      </a:cubicBezTo>
                      <a:cubicBezTo>
                        <a:pt x="1599642" y="1396226"/>
                        <a:pt x="1602292" y="1370668"/>
                        <a:pt x="1604943" y="1345331"/>
                      </a:cubicBezTo>
                      <a:lnTo>
                        <a:pt x="1604943" y="1270655"/>
                      </a:lnTo>
                      <a:lnTo>
                        <a:pt x="1596992" y="1199313"/>
                      </a:lnTo>
                      <a:cubicBezTo>
                        <a:pt x="1592751" y="1174865"/>
                        <a:pt x="1588511" y="1150640"/>
                        <a:pt x="1584270" y="1126193"/>
                      </a:cubicBezTo>
                      <a:cubicBezTo>
                        <a:pt x="1579500" y="1105079"/>
                        <a:pt x="1574729" y="1083743"/>
                        <a:pt x="1569958" y="1062629"/>
                      </a:cubicBezTo>
                      <a:cubicBezTo>
                        <a:pt x="1564128" y="1042627"/>
                        <a:pt x="1558297" y="1022402"/>
                        <a:pt x="1552466" y="1002399"/>
                      </a:cubicBezTo>
                      <a:lnTo>
                        <a:pt x="1533384" y="949948"/>
                      </a:lnTo>
                      <a:cubicBezTo>
                        <a:pt x="1528083" y="935724"/>
                        <a:pt x="1522959" y="921278"/>
                        <a:pt x="1517659" y="907054"/>
                      </a:cubicBezTo>
                      <a:cubicBezTo>
                        <a:pt x="1512888" y="896608"/>
                        <a:pt x="1508117" y="885940"/>
                        <a:pt x="1503347" y="875495"/>
                      </a:cubicBezTo>
                      <a:lnTo>
                        <a:pt x="1495396" y="854825"/>
                      </a:lnTo>
                      <a:cubicBezTo>
                        <a:pt x="1493276" y="853270"/>
                        <a:pt x="1491155" y="851492"/>
                        <a:pt x="1489035" y="849936"/>
                      </a:cubicBezTo>
                      <a:lnTo>
                        <a:pt x="1446100" y="734144"/>
                      </a:lnTo>
                      <a:lnTo>
                        <a:pt x="1414296" y="629242"/>
                      </a:lnTo>
                      <a:cubicBezTo>
                        <a:pt x="1407405" y="597015"/>
                        <a:pt x="1400691" y="564789"/>
                        <a:pt x="1393800" y="532563"/>
                      </a:cubicBezTo>
                      <a:lnTo>
                        <a:pt x="1382668" y="445218"/>
                      </a:lnTo>
                      <a:cubicBezTo>
                        <a:pt x="1381608" y="418326"/>
                        <a:pt x="1380548" y="391212"/>
                        <a:pt x="1379488" y="364319"/>
                      </a:cubicBezTo>
                      <a:cubicBezTo>
                        <a:pt x="1380548" y="340539"/>
                        <a:pt x="1381608" y="316536"/>
                        <a:pt x="1382668" y="292755"/>
                      </a:cubicBezTo>
                      <a:cubicBezTo>
                        <a:pt x="1385319" y="271641"/>
                        <a:pt x="1387969" y="250305"/>
                        <a:pt x="1390619" y="229191"/>
                      </a:cubicBezTo>
                      <a:cubicBezTo>
                        <a:pt x="1394860" y="210745"/>
                        <a:pt x="1399100" y="192076"/>
                        <a:pt x="1403341" y="173629"/>
                      </a:cubicBezTo>
                      <a:cubicBezTo>
                        <a:pt x="1408112" y="158294"/>
                        <a:pt x="1412705" y="142958"/>
                        <a:pt x="1417476" y="127623"/>
                      </a:cubicBezTo>
                      <a:lnTo>
                        <a:pt x="1434968" y="89618"/>
                      </a:lnTo>
                      <a:lnTo>
                        <a:pt x="1449280" y="60948"/>
                      </a:lnTo>
                      <a:lnTo>
                        <a:pt x="1456101" y="49373"/>
                      </a:lnTo>
                      <a:cubicBezTo>
                        <a:pt x="1456198" y="49028"/>
                        <a:pt x="1456346" y="48707"/>
                        <a:pt x="1456642" y="48454"/>
                      </a:cubicBezTo>
                      <a:cubicBezTo>
                        <a:pt x="1457894" y="46305"/>
                        <a:pt x="1459153" y="44168"/>
                        <a:pt x="1460411" y="42057"/>
                      </a:cubicBezTo>
                      <a:lnTo>
                        <a:pt x="1469953" y="26055"/>
                      </a:lnTo>
                      <a:cubicBezTo>
                        <a:pt x="1470483" y="25610"/>
                        <a:pt x="1471013" y="24944"/>
                        <a:pt x="1471543" y="24499"/>
                      </a:cubicBezTo>
                      <a:lnTo>
                        <a:pt x="1474027" y="24499"/>
                      </a:lnTo>
                      <a:cubicBezTo>
                        <a:pt x="1489607" y="9327"/>
                        <a:pt x="1511597" y="0"/>
                        <a:pt x="1535931" y="0"/>
                      </a:cubicBezTo>
                      <a:close/>
                    </a:path>
                  </a:pathLst>
                </a:custGeom>
                <a:solidFill>
                  <a:srgbClr val="60BED4"/>
                </a:solidFill>
                <a:ln w="38100" cap="flat" cmpd="sng" algn="ctr">
                  <a:solidFill>
                    <a:sysClr val="window" lastClr="FFFFFF"/>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7" name="Oval 39">
                  <a:extLst>
                    <a:ext uri="{FF2B5EF4-FFF2-40B4-BE49-F238E27FC236}">
                      <a16:creationId xmlns:a16="http://schemas.microsoft.com/office/drawing/2014/main" id="{95B31120-8075-00A7-45C4-C4A0C79A0BC3}"/>
                    </a:ext>
                  </a:extLst>
                </p:cNvPr>
                <p:cNvSpPr/>
                <p:nvPr/>
              </p:nvSpPr>
              <p:spPr>
                <a:xfrm flipH="1" flipV="1">
                  <a:off x="1198193" y="2079887"/>
                  <a:ext cx="1650866" cy="1912967"/>
                </a:xfrm>
                <a:custGeom>
                  <a:avLst/>
                  <a:gdLst/>
                  <a:ahLst/>
                  <a:cxnLst/>
                  <a:rect l="l" t="t" r="r" b="b"/>
                  <a:pathLst>
                    <a:path w="3393967" h="3932814">
                      <a:moveTo>
                        <a:pt x="1745685" y="3527152"/>
                      </a:moveTo>
                      <a:lnTo>
                        <a:pt x="1657171" y="3238316"/>
                      </a:lnTo>
                      <a:lnTo>
                        <a:pt x="1751363" y="3240672"/>
                      </a:lnTo>
                      <a:lnTo>
                        <a:pt x="1951375" y="3229909"/>
                      </a:lnTo>
                      <a:lnTo>
                        <a:pt x="2127104" y="3205310"/>
                      </a:lnTo>
                      <a:lnTo>
                        <a:pt x="2281920" y="3172254"/>
                      </a:lnTo>
                      <a:lnTo>
                        <a:pt x="2412114" y="3125362"/>
                      </a:lnTo>
                      <a:lnTo>
                        <a:pt x="2530166" y="3081544"/>
                      </a:lnTo>
                      <a:lnTo>
                        <a:pt x="2627307" y="3032345"/>
                      </a:lnTo>
                      <a:lnTo>
                        <a:pt x="2711965" y="2982762"/>
                      </a:lnTo>
                      <a:lnTo>
                        <a:pt x="2772677" y="2930489"/>
                      </a:lnTo>
                      <a:lnTo>
                        <a:pt x="2821249" y="2892052"/>
                      </a:lnTo>
                      <a:lnTo>
                        <a:pt x="2854640" y="2856307"/>
                      </a:lnTo>
                      <a:cubicBezTo>
                        <a:pt x="2861722" y="2849773"/>
                        <a:pt x="2868807" y="2843623"/>
                        <a:pt x="2875889" y="2837088"/>
                      </a:cubicBezTo>
                      <a:cubicBezTo>
                        <a:pt x="2877912" y="2835166"/>
                        <a:pt x="2879936" y="2833629"/>
                        <a:pt x="2881961" y="2831707"/>
                      </a:cubicBezTo>
                      <a:lnTo>
                        <a:pt x="2957514" y="2711016"/>
                      </a:lnTo>
                      <a:lnTo>
                        <a:pt x="3015191" y="2587251"/>
                      </a:lnTo>
                      <a:cubicBezTo>
                        <a:pt x="3026320" y="2544202"/>
                        <a:pt x="3037451" y="2501537"/>
                        <a:pt x="3048582" y="2458489"/>
                      </a:cubicBezTo>
                      <a:cubicBezTo>
                        <a:pt x="3053641" y="2414670"/>
                        <a:pt x="3058700" y="2370469"/>
                        <a:pt x="3063760" y="2326651"/>
                      </a:cubicBezTo>
                      <a:lnTo>
                        <a:pt x="3063760" y="2197504"/>
                      </a:lnTo>
                      <a:lnTo>
                        <a:pt x="3048582" y="2074124"/>
                      </a:lnTo>
                      <a:cubicBezTo>
                        <a:pt x="3040486" y="2031843"/>
                        <a:pt x="3032392" y="1989947"/>
                        <a:pt x="3024296" y="1947668"/>
                      </a:cubicBezTo>
                      <a:cubicBezTo>
                        <a:pt x="3015191" y="1911153"/>
                        <a:pt x="3006083" y="1874254"/>
                        <a:pt x="2996976" y="1837739"/>
                      </a:cubicBezTo>
                      <a:cubicBezTo>
                        <a:pt x="2985846" y="1803147"/>
                        <a:pt x="2974715" y="1768169"/>
                        <a:pt x="2963584" y="1733575"/>
                      </a:cubicBezTo>
                      <a:lnTo>
                        <a:pt x="2927157" y="1642865"/>
                      </a:lnTo>
                      <a:cubicBezTo>
                        <a:pt x="2917038" y="1618266"/>
                        <a:pt x="2907257" y="1593283"/>
                        <a:pt x="2897139" y="1568683"/>
                      </a:cubicBezTo>
                      <a:cubicBezTo>
                        <a:pt x="2888032" y="1550618"/>
                        <a:pt x="2878924" y="1532168"/>
                        <a:pt x="2869818" y="1514104"/>
                      </a:cubicBezTo>
                      <a:lnTo>
                        <a:pt x="2854640" y="1478357"/>
                      </a:lnTo>
                      <a:cubicBezTo>
                        <a:pt x="2850593" y="1475668"/>
                        <a:pt x="2846544" y="1472593"/>
                        <a:pt x="2842497" y="1469902"/>
                      </a:cubicBezTo>
                      <a:lnTo>
                        <a:pt x="2760536" y="1269648"/>
                      </a:lnTo>
                      <a:lnTo>
                        <a:pt x="2699824" y="1088228"/>
                      </a:lnTo>
                      <a:cubicBezTo>
                        <a:pt x="2686670" y="1032494"/>
                        <a:pt x="2673853" y="976761"/>
                        <a:pt x="2660698" y="921029"/>
                      </a:cubicBezTo>
                      <a:lnTo>
                        <a:pt x="2639448" y="769972"/>
                      </a:lnTo>
                      <a:cubicBezTo>
                        <a:pt x="2637424" y="723464"/>
                        <a:pt x="2635401" y="676573"/>
                        <a:pt x="2633377" y="630063"/>
                      </a:cubicBezTo>
                      <a:cubicBezTo>
                        <a:pt x="2635401" y="588937"/>
                        <a:pt x="2637424" y="547426"/>
                        <a:pt x="2639448" y="506298"/>
                      </a:cubicBezTo>
                      <a:cubicBezTo>
                        <a:pt x="2644508" y="469783"/>
                        <a:pt x="2649567" y="432884"/>
                        <a:pt x="2654626" y="396369"/>
                      </a:cubicBezTo>
                      <a:cubicBezTo>
                        <a:pt x="2662722" y="364468"/>
                        <a:pt x="2670816" y="332182"/>
                        <a:pt x="2678912" y="300279"/>
                      </a:cubicBezTo>
                      <a:cubicBezTo>
                        <a:pt x="2688019" y="273758"/>
                        <a:pt x="2696787" y="247236"/>
                        <a:pt x="2705895" y="220715"/>
                      </a:cubicBezTo>
                      <a:lnTo>
                        <a:pt x="2739286" y="154988"/>
                      </a:lnTo>
                      <a:lnTo>
                        <a:pt x="2766607" y="105405"/>
                      </a:lnTo>
                      <a:lnTo>
                        <a:pt x="2779628" y="85387"/>
                      </a:lnTo>
                      <a:cubicBezTo>
                        <a:pt x="2779813" y="84791"/>
                        <a:pt x="2780096" y="84235"/>
                        <a:pt x="2780661" y="83798"/>
                      </a:cubicBezTo>
                      <a:cubicBezTo>
                        <a:pt x="2783051" y="80081"/>
                        <a:pt x="2785454" y="76386"/>
                        <a:pt x="2787855" y="72735"/>
                      </a:cubicBezTo>
                      <a:lnTo>
                        <a:pt x="2806071" y="45060"/>
                      </a:lnTo>
                      <a:cubicBezTo>
                        <a:pt x="2807082" y="44291"/>
                        <a:pt x="2808094" y="43139"/>
                        <a:pt x="2809106" y="42369"/>
                      </a:cubicBezTo>
                      <a:lnTo>
                        <a:pt x="2813848" y="42369"/>
                      </a:lnTo>
                      <a:cubicBezTo>
                        <a:pt x="2843589" y="16131"/>
                        <a:pt x="2885567" y="0"/>
                        <a:pt x="2932020" y="0"/>
                      </a:cubicBezTo>
                      <a:cubicBezTo>
                        <a:pt x="3023300" y="0"/>
                        <a:pt x="3097299" y="62280"/>
                        <a:pt x="3097299" y="139107"/>
                      </a:cubicBezTo>
                      <a:cubicBezTo>
                        <a:pt x="3097299" y="158577"/>
                        <a:pt x="3092547" y="177113"/>
                        <a:pt x="3083814" y="193874"/>
                      </a:cubicBezTo>
                      <a:lnTo>
                        <a:pt x="3085009" y="196115"/>
                      </a:lnTo>
                      <a:lnTo>
                        <a:pt x="3024296" y="286826"/>
                      </a:lnTo>
                      <a:lnTo>
                        <a:pt x="2987870" y="385607"/>
                      </a:lnTo>
                      <a:cubicBezTo>
                        <a:pt x="2977750" y="422122"/>
                        <a:pt x="2967633" y="459021"/>
                        <a:pt x="2957514" y="495536"/>
                      </a:cubicBezTo>
                      <a:cubicBezTo>
                        <a:pt x="2956502" y="535894"/>
                        <a:pt x="2955490" y="575868"/>
                        <a:pt x="2954478" y="616226"/>
                      </a:cubicBezTo>
                      <a:cubicBezTo>
                        <a:pt x="2955490" y="655432"/>
                        <a:pt x="2956502" y="695022"/>
                        <a:pt x="2957514" y="734226"/>
                      </a:cubicBezTo>
                      <a:cubicBezTo>
                        <a:pt x="2963584" y="774584"/>
                        <a:pt x="2969657" y="814558"/>
                        <a:pt x="2975727" y="854918"/>
                      </a:cubicBezTo>
                      <a:lnTo>
                        <a:pt x="3003048" y="970227"/>
                      </a:lnTo>
                      <a:lnTo>
                        <a:pt x="3030369" y="1085537"/>
                      </a:lnTo>
                      <a:cubicBezTo>
                        <a:pt x="3041498" y="1118591"/>
                        <a:pt x="3052629" y="1151264"/>
                        <a:pt x="3063760" y="1184318"/>
                      </a:cubicBezTo>
                      <a:cubicBezTo>
                        <a:pt x="3074891" y="1214683"/>
                        <a:pt x="3085685" y="1244663"/>
                        <a:pt x="3096814" y="1275028"/>
                      </a:cubicBezTo>
                      <a:cubicBezTo>
                        <a:pt x="3105921" y="1299628"/>
                        <a:pt x="3115029" y="1324611"/>
                        <a:pt x="3124135" y="1349210"/>
                      </a:cubicBezTo>
                      <a:cubicBezTo>
                        <a:pt x="3133242" y="1369197"/>
                        <a:pt x="3142348" y="1389570"/>
                        <a:pt x="3151456" y="1409557"/>
                      </a:cubicBezTo>
                      <a:lnTo>
                        <a:pt x="3169669" y="1445302"/>
                      </a:lnTo>
                      <a:lnTo>
                        <a:pt x="3172704" y="1453374"/>
                      </a:lnTo>
                      <a:lnTo>
                        <a:pt x="3260737" y="1642865"/>
                      </a:lnTo>
                      <a:cubicBezTo>
                        <a:pt x="3283000" y="1701289"/>
                        <a:pt x="3304922" y="1760098"/>
                        <a:pt x="3327184" y="1818521"/>
                      </a:cubicBezTo>
                      <a:lnTo>
                        <a:pt x="3372718" y="1983413"/>
                      </a:lnTo>
                      <a:cubicBezTo>
                        <a:pt x="3377777" y="2034534"/>
                        <a:pt x="3382836" y="2086039"/>
                        <a:pt x="3387897" y="2137159"/>
                      </a:cubicBezTo>
                      <a:cubicBezTo>
                        <a:pt x="3389920" y="2185589"/>
                        <a:pt x="3391944" y="2234403"/>
                        <a:pt x="3393967" y="2282834"/>
                      </a:cubicBezTo>
                      <a:cubicBezTo>
                        <a:pt x="3389920" y="2325883"/>
                        <a:pt x="3385873" y="2368546"/>
                        <a:pt x="3381824" y="2411595"/>
                      </a:cubicBezTo>
                      <a:cubicBezTo>
                        <a:pt x="3374742" y="2453876"/>
                        <a:pt x="3367658" y="2495771"/>
                        <a:pt x="3360576" y="2538052"/>
                      </a:cubicBezTo>
                      <a:cubicBezTo>
                        <a:pt x="3349445" y="2574566"/>
                        <a:pt x="3338315" y="2611465"/>
                        <a:pt x="3327184" y="2647980"/>
                      </a:cubicBezTo>
                      <a:cubicBezTo>
                        <a:pt x="3316053" y="2679115"/>
                        <a:pt x="3305260" y="2709864"/>
                        <a:pt x="3294129" y="2740997"/>
                      </a:cubicBezTo>
                      <a:lnTo>
                        <a:pt x="3257702" y="2820945"/>
                      </a:lnTo>
                      <a:lnTo>
                        <a:pt x="3218238" y="2892052"/>
                      </a:lnTo>
                      <a:lnTo>
                        <a:pt x="3178777" y="2947017"/>
                      </a:lnTo>
                      <a:cubicBezTo>
                        <a:pt x="3169669" y="2959700"/>
                        <a:pt x="3160563" y="2972770"/>
                        <a:pt x="3151456" y="2985453"/>
                      </a:cubicBezTo>
                      <a:lnTo>
                        <a:pt x="3130207" y="3007362"/>
                      </a:lnTo>
                      <a:cubicBezTo>
                        <a:pt x="3128182" y="3010053"/>
                        <a:pt x="3126158" y="3013128"/>
                        <a:pt x="3124135" y="3015819"/>
                      </a:cubicBezTo>
                      <a:lnTo>
                        <a:pt x="3009118" y="3131128"/>
                      </a:lnTo>
                      <a:lnTo>
                        <a:pt x="2881961" y="3227218"/>
                      </a:lnTo>
                      <a:lnTo>
                        <a:pt x="2733216" y="3306782"/>
                      </a:lnTo>
                      <a:lnTo>
                        <a:pt x="2584808" y="3367127"/>
                      </a:lnTo>
                      <a:lnTo>
                        <a:pt x="2430328" y="3422092"/>
                      </a:lnTo>
                      <a:lnTo>
                        <a:pt x="2275850" y="3455146"/>
                      </a:lnTo>
                      <a:lnTo>
                        <a:pt x="2127104" y="3485128"/>
                      </a:lnTo>
                      <a:lnTo>
                        <a:pt x="1987804" y="3504345"/>
                      </a:lnTo>
                      <a:lnTo>
                        <a:pt x="1863680" y="3520873"/>
                      </a:lnTo>
                      <a:lnTo>
                        <a:pt x="1757433" y="3526255"/>
                      </a:lnTo>
                      <a:close/>
                      <a:moveTo>
                        <a:pt x="158924" y="3930462"/>
                      </a:moveTo>
                      <a:cubicBezTo>
                        <a:pt x="110443" y="3915731"/>
                        <a:pt x="0" y="3866001"/>
                        <a:pt x="0" y="3786484"/>
                      </a:cubicBezTo>
                      <a:cubicBezTo>
                        <a:pt x="0" y="3760641"/>
                        <a:pt x="7516" y="3736388"/>
                        <a:pt x="22839" y="3716534"/>
                      </a:cubicBezTo>
                      <a:cubicBezTo>
                        <a:pt x="42033" y="3685525"/>
                        <a:pt x="80608" y="3634905"/>
                        <a:pt x="115165" y="3600437"/>
                      </a:cubicBezTo>
                      <a:lnTo>
                        <a:pt x="230182" y="3509727"/>
                      </a:lnTo>
                      <a:lnTo>
                        <a:pt x="363411" y="3435929"/>
                      </a:lnTo>
                      <a:lnTo>
                        <a:pt x="503049" y="3375199"/>
                      </a:lnTo>
                      <a:lnTo>
                        <a:pt x="645387" y="3326000"/>
                      </a:lnTo>
                      <a:lnTo>
                        <a:pt x="787724" y="3290254"/>
                      </a:lnTo>
                      <a:lnTo>
                        <a:pt x="930059" y="3265655"/>
                      </a:lnTo>
                      <a:lnTo>
                        <a:pt x="1069699" y="3246438"/>
                      </a:lnTo>
                      <a:lnTo>
                        <a:pt x="1196856" y="3235290"/>
                      </a:lnTo>
                      <a:lnTo>
                        <a:pt x="1306140" y="3229909"/>
                      </a:lnTo>
                      <a:lnTo>
                        <a:pt x="1322155" y="3229909"/>
                      </a:lnTo>
                      <a:lnTo>
                        <a:pt x="1387858" y="3520878"/>
                      </a:lnTo>
                      <a:lnTo>
                        <a:pt x="1387763" y="3520873"/>
                      </a:lnTo>
                      <a:lnTo>
                        <a:pt x="1196856" y="3526255"/>
                      </a:lnTo>
                      <a:lnTo>
                        <a:pt x="1024165" y="3545473"/>
                      </a:lnTo>
                      <a:lnTo>
                        <a:pt x="869685" y="3570456"/>
                      </a:lnTo>
                      <a:lnTo>
                        <a:pt x="745225" y="3600437"/>
                      </a:lnTo>
                      <a:lnTo>
                        <a:pt x="633244" y="3641565"/>
                      </a:lnTo>
                      <a:lnTo>
                        <a:pt x="539140" y="3680001"/>
                      </a:lnTo>
                      <a:lnTo>
                        <a:pt x="469658" y="3721127"/>
                      </a:lnTo>
                      <a:lnTo>
                        <a:pt x="408946" y="3759564"/>
                      </a:lnTo>
                      <a:lnTo>
                        <a:pt x="357341" y="3801075"/>
                      </a:lnTo>
                      <a:cubicBezTo>
                        <a:pt x="346210" y="3811837"/>
                        <a:pt x="335079" y="3822985"/>
                        <a:pt x="323949" y="3833747"/>
                      </a:cubicBezTo>
                      <a:cubicBezTo>
                        <a:pt x="316865" y="3842972"/>
                        <a:pt x="310119" y="3852197"/>
                        <a:pt x="303037" y="3861422"/>
                      </a:cubicBezTo>
                      <a:cubicBezTo>
                        <a:pt x="298990" y="3866034"/>
                        <a:pt x="294941" y="3870261"/>
                        <a:pt x="290894" y="3874873"/>
                      </a:cubicBezTo>
                      <a:cubicBezTo>
                        <a:pt x="266876" y="3886379"/>
                        <a:pt x="207406" y="3945193"/>
                        <a:pt x="158924" y="3930462"/>
                      </a:cubicBezTo>
                      <a:close/>
                    </a:path>
                  </a:pathLst>
                </a:custGeom>
                <a:solidFill>
                  <a:srgbClr val="8EDADA"/>
                </a:solidFill>
                <a:ln w="38100" cap="flat" cmpd="sng" algn="ctr">
                  <a:solidFill>
                    <a:sysClr val="window" lastClr="FFFFFF"/>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8" name="Rounded Rectangle 21">
                  <a:extLst>
                    <a:ext uri="{FF2B5EF4-FFF2-40B4-BE49-F238E27FC236}">
                      <a16:creationId xmlns:a16="http://schemas.microsoft.com/office/drawing/2014/main" id="{C1EB5FEA-3818-41FA-4232-7AF12EC87090}"/>
                    </a:ext>
                  </a:extLst>
                </p:cNvPr>
                <p:cNvSpPr/>
                <p:nvPr/>
              </p:nvSpPr>
              <p:spPr>
                <a:xfrm rot="18063644">
                  <a:off x="1029053" y="3391349"/>
                  <a:ext cx="73094" cy="735402"/>
                </a:xfrm>
                <a:prstGeom prst="roundRect">
                  <a:avLst>
                    <a:gd name="adj" fmla="val 50000"/>
                  </a:avLst>
                </a:prstGeom>
                <a:solidFill>
                  <a:srgbClr val="60BED4"/>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grpSp>
        <p:grpSp>
          <p:nvGrpSpPr>
            <p:cNvPr id="30" name="Group 29">
              <a:extLst>
                <a:ext uri="{FF2B5EF4-FFF2-40B4-BE49-F238E27FC236}">
                  <a16:creationId xmlns:a16="http://schemas.microsoft.com/office/drawing/2014/main" id="{65B8536A-7413-F591-29B1-8A3EE44ACE20}"/>
                </a:ext>
              </a:extLst>
            </p:cNvPr>
            <p:cNvGrpSpPr/>
            <p:nvPr/>
          </p:nvGrpSpPr>
          <p:grpSpPr>
            <a:xfrm>
              <a:off x="6260993" y="3179380"/>
              <a:ext cx="684000" cy="684000"/>
              <a:chOff x="6078081" y="1847059"/>
              <a:chExt cx="684000" cy="684000"/>
            </a:xfrm>
          </p:grpSpPr>
          <p:sp>
            <p:nvSpPr>
              <p:cNvPr id="31" name="Oval 30">
                <a:extLst>
                  <a:ext uri="{FF2B5EF4-FFF2-40B4-BE49-F238E27FC236}">
                    <a16:creationId xmlns:a16="http://schemas.microsoft.com/office/drawing/2014/main" id="{9673C4B3-FAFD-4FC8-F624-298A8DFB3D98}"/>
                  </a:ext>
                </a:extLst>
              </p:cNvPr>
              <p:cNvSpPr/>
              <p:nvPr/>
            </p:nvSpPr>
            <p:spPr>
              <a:xfrm>
                <a:off x="6078081" y="1847059"/>
                <a:ext cx="684000" cy="684000"/>
              </a:xfrm>
              <a:prstGeom prst="ellipse">
                <a:avLst/>
              </a:prstGeom>
              <a:solidFill>
                <a:srgbClr val="8EDADA">
                  <a:alpha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2" name="Oval 31">
                <a:extLst>
                  <a:ext uri="{FF2B5EF4-FFF2-40B4-BE49-F238E27FC236}">
                    <a16:creationId xmlns:a16="http://schemas.microsoft.com/office/drawing/2014/main" id="{1006594C-30A8-2EB9-FFE8-CEFDCED34F1D}"/>
                  </a:ext>
                </a:extLst>
              </p:cNvPr>
              <p:cNvSpPr/>
              <p:nvPr/>
            </p:nvSpPr>
            <p:spPr>
              <a:xfrm>
                <a:off x="6150081" y="1919059"/>
                <a:ext cx="540000" cy="540000"/>
              </a:xfrm>
              <a:prstGeom prst="ellipse">
                <a:avLst/>
              </a:prstGeom>
              <a:solidFill>
                <a:srgbClr val="8EDADA"/>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
          <p:nvSpPr>
            <p:cNvPr id="33" name="Text Placeholder 14">
              <a:extLst>
                <a:ext uri="{FF2B5EF4-FFF2-40B4-BE49-F238E27FC236}">
                  <a16:creationId xmlns:a16="http://schemas.microsoft.com/office/drawing/2014/main" id="{2BFA9203-387F-7DBB-F3D3-2513A8A176DD}"/>
                </a:ext>
              </a:extLst>
            </p:cNvPr>
            <p:cNvSpPr txBox="1">
              <a:spLocks/>
            </p:cNvSpPr>
            <p:nvPr/>
          </p:nvSpPr>
          <p:spPr>
            <a:xfrm>
              <a:off x="6357687" y="3297917"/>
              <a:ext cx="495601" cy="450945"/>
            </a:xfrm>
            <a:prstGeom prst="rect">
              <a:avLst/>
            </a:prstGeom>
          </p:spPr>
          <p:txBody>
            <a:bodyPr anchor="ct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2400" b="1" dirty="0">
                  <a:solidFill>
                    <a:prstClr val="white"/>
                  </a:solidFill>
                  <a:latin typeface="Arial" panose="020B0604020202020204" pitchFamily="34" charset="0"/>
                  <a:ea typeface="Architecture" panose="020B0500000000000000" pitchFamily="34" charset="0"/>
                  <a:cs typeface="Arial" panose="020B0604020202020204" pitchFamily="34" charset="0"/>
                </a:rPr>
                <a:t>1</a:t>
              </a:r>
            </a:p>
          </p:txBody>
        </p:sp>
        <p:grpSp>
          <p:nvGrpSpPr>
            <p:cNvPr id="34" name="Group 33">
              <a:extLst>
                <a:ext uri="{FF2B5EF4-FFF2-40B4-BE49-F238E27FC236}">
                  <a16:creationId xmlns:a16="http://schemas.microsoft.com/office/drawing/2014/main" id="{8D8C9150-E330-D2C2-7A4C-E1D249CFC634}"/>
                </a:ext>
              </a:extLst>
            </p:cNvPr>
            <p:cNvGrpSpPr/>
            <p:nvPr/>
          </p:nvGrpSpPr>
          <p:grpSpPr>
            <a:xfrm>
              <a:off x="5835988" y="4185548"/>
              <a:ext cx="684000" cy="684000"/>
              <a:chOff x="6078081" y="1847059"/>
              <a:chExt cx="684000" cy="684000"/>
            </a:xfrm>
          </p:grpSpPr>
          <p:sp>
            <p:nvSpPr>
              <p:cNvPr id="35" name="Oval 34">
                <a:extLst>
                  <a:ext uri="{FF2B5EF4-FFF2-40B4-BE49-F238E27FC236}">
                    <a16:creationId xmlns:a16="http://schemas.microsoft.com/office/drawing/2014/main" id="{3B0CEE45-461F-BE1A-8CFB-8BF7C09790E2}"/>
                  </a:ext>
                </a:extLst>
              </p:cNvPr>
              <p:cNvSpPr/>
              <p:nvPr/>
            </p:nvSpPr>
            <p:spPr>
              <a:xfrm>
                <a:off x="6078081" y="1847059"/>
                <a:ext cx="684000" cy="684000"/>
              </a:xfrm>
              <a:prstGeom prst="ellipse">
                <a:avLst/>
              </a:prstGeom>
              <a:solidFill>
                <a:srgbClr val="8EDADA">
                  <a:alpha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6" name="Oval 35">
                <a:extLst>
                  <a:ext uri="{FF2B5EF4-FFF2-40B4-BE49-F238E27FC236}">
                    <a16:creationId xmlns:a16="http://schemas.microsoft.com/office/drawing/2014/main" id="{4C2CBDAA-0C97-CF9F-65A3-CFB5C876A3F4}"/>
                  </a:ext>
                </a:extLst>
              </p:cNvPr>
              <p:cNvSpPr/>
              <p:nvPr/>
            </p:nvSpPr>
            <p:spPr>
              <a:xfrm>
                <a:off x="6150081" y="1919059"/>
                <a:ext cx="540000" cy="540000"/>
              </a:xfrm>
              <a:prstGeom prst="ellipse">
                <a:avLst/>
              </a:prstGeom>
              <a:solidFill>
                <a:srgbClr val="8EDADA"/>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
          <p:nvSpPr>
            <p:cNvPr id="37" name="Text Placeholder 14">
              <a:extLst>
                <a:ext uri="{FF2B5EF4-FFF2-40B4-BE49-F238E27FC236}">
                  <a16:creationId xmlns:a16="http://schemas.microsoft.com/office/drawing/2014/main" id="{42E3CCF8-A205-5500-AA52-8B8C9A8E1EDF}"/>
                </a:ext>
              </a:extLst>
            </p:cNvPr>
            <p:cNvSpPr txBox="1">
              <a:spLocks/>
            </p:cNvSpPr>
            <p:nvPr/>
          </p:nvSpPr>
          <p:spPr>
            <a:xfrm>
              <a:off x="5952387" y="4302075"/>
              <a:ext cx="495601" cy="450945"/>
            </a:xfrm>
            <a:prstGeom prst="rect">
              <a:avLst/>
            </a:prstGeom>
          </p:spPr>
          <p:txBody>
            <a:bodyPr anchor="ct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2400" b="1" dirty="0">
                  <a:solidFill>
                    <a:prstClr val="white"/>
                  </a:solidFill>
                  <a:latin typeface="Arial" panose="020B0604020202020204" pitchFamily="34" charset="0"/>
                  <a:ea typeface="Architecture" panose="020B0500000000000000" pitchFamily="34" charset="0"/>
                  <a:cs typeface="Arial" panose="020B0604020202020204" pitchFamily="34" charset="0"/>
                </a:rPr>
                <a:t>2</a:t>
              </a:r>
            </a:p>
          </p:txBody>
        </p:sp>
        <p:grpSp>
          <p:nvGrpSpPr>
            <p:cNvPr id="38" name="Group 37">
              <a:extLst>
                <a:ext uri="{FF2B5EF4-FFF2-40B4-BE49-F238E27FC236}">
                  <a16:creationId xmlns:a16="http://schemas.microsoft.com/office/drawing/2014/main" id="{5C1F1876-296E-B054-B466-F11A878FD70D}"/>
                </a:ext>
              </a:extLst>
            </p:cNvPr>
            <p:cNvGrpSpPr/>
            <p:nvPr/>
          </p:nvGrpSpPr>
          <p:grpSpPr>
            <a:xfrm>
              <a:off x="5432522" y="5222991"/>
              <a:ext cx="684000" cy="684000"/>
              <a:chOff x="6078081" y="1847059"/>
              <a:chExt cx="684000" cy="684000"/>
            </a:xfrm>
          </p:grpSpPr>
          <p:sp>
            <p:nvSpPr>
              <p:cNvPr id="39" name="Oval 38">
                <a:extLst>
                  <a:ext uri="{FF2B5EF4-FFF2-40B4-BE49-F238E27FC236}">
                    <a16:creationId xmlns:a16="http://schemas.microsoft.com/office/drawing/2014/main" id="{C48643C1-F693-4091-BA65-750FCB7E210D}"/>
                  </a:ext>
                </a:extLst>
              </p:cNvPr>
              <p:cNvSpPr/>
              <p:nvPr/>
            </p:nvSpPr>
            <p:spPr>
              <a:xfrm>
                <a:off x="6078081" y="1847059"/>
                <a:ext cx="684000" cy="684000"/>
              </a:xfrm>
              <a:prstGeom prst="ellipse">
                <a:avLst/>
              </a:prstGeom>
              <a:solidFill>
                <a:srgbClr val="8EDADA">
                  <a:alpha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40" name="Oval 39">
                <a:extLst>
                  <a:ext uri="{FF2B5EF4-FFF2-40B4-BE49-F238E27FC236}">
                    <a16:creationId xmlns:a16="http://schemas.microsoft.com/office/drawing/2014/main" id="{F5BFBFC9-D15C-28D3-0BFC-DDD53D8CD460}"/>
                  </a:ext>
                </a:extLst>
              </p:cNvPr>
              <p:cNvSpPr/>
              <p:nvPr/>
            </p:nvSpPr>
            <p:spPr>
              <a:xfrm>
                <a:off x="6150081" y="1919059"/>
                <a:ext cx="540000" cy="540000"/>
              </a:xfrm>
              <a:prstGeom prst="ellipse">
                <a:avLst/>
              </a:prstGeom>
              <a:solidFill>
                <a:srgbClr val="8EDADA"/>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
          <p:nvSpPr>
            <p:cNvPr id="41" name="Text Placeholder 14">
              <a:extLst>
                <a:ext uri="{FF2B5EF4-FFF2-40B4-BE49-F238E27FC236}">
                  <a16:creationId xmlns:a16="http://schemas.microsoft.com/office/drawing/2014/main" id="{086DA252-D2B7-248D-1C76-25EA7CE012E6}"/>
                </a:ext>
              </a:extLst>
            </p:cNvPr>
            <p:cNvSpPr txBox="1">
              <a:spLocks/>
            </p:cNvSpPr>
            <p:nvPr/>
          </p:nvSpPr>
          <p:spPr>
            <a:xfrm>
              <a:off x="5523460" y="5329170"/>
              <a:ext cx="504274" cy="450945"/>
            </a:xfrm>
            <a:prstGeom prst="rect">
              <a:avLst/>
            </a:prstGeom>
          </p:spPr>
          <p:txBody>
            <a:bodyPr anchor="ct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2400" b="1" dirty="0">
                  <a:solidFill>
                    <a:prstClr val="white"/>
                  </a:solidFill>
                  <a:latin typeface="Arial" panose="020B0604020202020204" pitchFamily="34" charset="0"/>
                  <a:ea typeface="Architecture" panose="020B0500000000000000" pitchFamily="34" charset="0"/>
                  <a:cs typeface="Arial" panose="020B0604020202020204" pitchFamily="34" charset="0"/>
                </a:rPr>
                <a:t>3</a:t>
              </a:r>
            </a:p>
          </p:txBody>
        </p:sp>
        <p:grpSp>
          <p:nvGrpSpPr>
            <p:cNvPr id="42" name="Group 41">
              <a:extLst>
                <a:ext uri="{FF2B5EF4-FFF2-40B4-BE49-F238E27FC236}">
                  <a16:creationId xmlns:a16="http://schemas.microsoft.com/office/drawing/2014/main" id="{4AD6BB7C-0559-E52B-CEE9-84A0010445CB}"/>
                </a:ext>
              </a:extLst>
            </p:cNvPr>
            <p:cNvGrpSpPr/>
            <p:nvPr/>
          </p:nvGrpSpPr>
          <p:grpSpPr>
            <a:xfrm>
              <a:off x="4987349" y="2018667"/>
              <a:ext cx="684000" cy="684000"/>
              <a:chOff x="3754587" y="1709861"/>
              <a:chExt cx="684000" cy="684000"/>
            </a:xfrm>
          </p:grpSpPr>
          <p:sp>
            <p:nvSpPr>
              <p:cNvPr id="43" name="Oval 42">
                <a:extLst>
                  <a:ext uri="{FF2B5EF4-FFF2-40B4-BE49-F238E27FC236}">
                    <a16:creationId xmlns:a16="http://schemas.microsoft.com/office/drawing/2014/main" id="{7ABEFD60-907A-8CE5-FB5F-FE53A79D404A}"/>
                  </a:ext>
                </a:extLst>
              </p:cNvPr>
              <p:cNvSpPr/>
              <p:nvPr/>
            </p:nvSpPr>
            <p:spPr>
              <a:xfrm>
                <a:off x="3754587" y="1709861"/>
                <a:ext cx="684000" cy="684000"/>
              </a:xfrm>
              <a:prstGeom prst="ellipse">
                <a:avLst/>
              </a:prstGeom>
              <a:solidFill>
                <a:srgbClr val="60BED4">
                  <a:alpha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44" name="Oval 43">
                <a:extLst>
                  <a:ext uri="{FF2B5EF4-FFF2-40B4-BE49-F238E27FC236}">
                    <a16:creationId xmlns:a16="http://schemas.microsoft.com/office/drawing/2014/main" id="{685730FD-F695-F308-EE16-80320CBAC45F}"/>
                  </a:ext>
                </a:extLst>
              </p:cNvPr>
              <p:cNvSpPr/>
              <p:nvPr/>
            </p:nvSpPr>
            <p:spPr>
              <a:xfrm>
                <a:off x="3826587" y="1781861"/>
                <a:ext cx="540000" cy="540000"/>
              </a:xfrm>
              <a:prstGeom prst="ellipse">
                <a:avLst/>
              </a:prstGeom>
              <a:solidFill>
                <a:srgbClr val="60BED4"/>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45" name="Text Placeholder 14">
                <a:extLst>
                  <a:ext uri="{FF2B5EF4-FFF2-40B4-BE49-F238E27FC236}">
                    <a16:creationId xmlns:a16="http://schemas.microsoft.com/office/drawing/2014/main" id="{4B430C3F-A07A-DA45-AEB8-34A19D69791C}"/>
                  </a:ext>
                </a:extLst>
              </p:cNvPr>
              <p:cNvSpPr txBox="1">
                <a:spLocks/>
              </p:cNvSpPr>
              <p:nvPr/>
            </p:nvSpPr>
            <p:spPr>
              <a:xfrm>
                <a:off x="3840276" y="1826389"/>
                <a:ext cx="495601" cy="450945"/>
              </a:xfrm>
              <a:prstGeom prst="rect">
                <a:avLst/>
              </a:prstGeom>
            </p:spPr>
            <p:txBody>
              <a:bodyPr anchor="ct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kumimoji="0" lang="en-US" sz="2400" b="1" i="0" u="none" strike="noStrike" kern="1200" cap="none" spc="0" normalizeH="0" baseline="0" noProof="0" dirty="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rPr>
                  <a:t>1</a:t>
                </a:r>
              </a:p>
            </p:txBody>
          </p:sp>
        </p:grpSp>
        <p:grpSp>
          <p:nvGrpSpPr>
            <p:cNvPr id="46" name="Group 45">
              <a:extLst>
                <a:ext uri="{FF2B5EF4-FFF2-40B4-BE49-F238E27FC236}">
                  <a16:creationId xmlns:a16="http://schemas.microsoft.com/office/drawing/2014/main" id="{70039B3B-93A9-B21C-8A34-54DE74A876FE}"/>
                </a:ext>
              </a:extLst>
            </p:cNvPr>
            <p:cNvGrpSpPr/>
            <p:nvPr/>
          </p:nvGrpSpPr>
          <p:grpSpPr>
            <a:xfrm>
              <a:off x="4322787" y="3447234"/>
              <a:ext cx="684000" cy="684000"/>
              <a:chOff x="3754587" y="1709861"/>
              <a:chExt cx="684000" cy="684000"/>
            </a:xfrm>
          </p:grpSpPr>
          <p:sp>
            <p:nvSpPr>
              <p:cNvPr id="47" name="Oval 46">
                <a:extLst>
                  <a:ext uri="{FF2B5EF4-FFF2-40B4-BE49-F238E27FC236}">
                    <a16:creationId xmlns:a16="http://schemas.microsoft.com/office/drawing/2014/main" id="{4D58D53D-31EC-C6C4-531B-B3ACEBBE7091}"/>
                  </a:ext>
                </a:extLst>
              </p:cNvPr>
              <p:cNvSpPr/>
              <p:nvPr/>
            </p:nvSpPr>
            <p:spPr>
              <a:xfrm>
                <a:off x="3754587" y="1709861"/>
                <a:ext cx="684000" cy="684000"/>
              </a:xfrm>
              <a:prstGeom prst="ellipse">
                <a:avLst/>
              </a:prstGeom>
              <a:solidFill>
                <a:srgbClr val="60BED4">
                  <a:alpha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48" name="Oval 47">
                <a:extLst>
                  <a:ext uri="{FF2B5EF4-FFF2-40B4-BE49-F238E27FC236}">
                    <a16:creationId xmlns:a16="http://schemas.microsoft.com/office/drawing/2014/main" id="{5109FA5D-397E-1D4F-84B8-EB2185BEB5C1}"/>
                  </a:ext>
                </a:extLst>
              </p:cNvPr>
              <p:cNvSpPr/>
              <p:nvPr/>
            </p:nvSpPr>
            <p:spPr>
              <a:xfrm>
                <a:off x="3826587" y="1781861"/>
                <a:ext cx="540000" cy="540000"/>
              </a:xfrm>
              <a:prstGeom prst="ellipse">
                <a:avLst/>
              </a:prstGeom>
              <a:solidFill>
                <a:srgbClr val="60BED4"/>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49" name="Text Placeholder 14">
                <a:extLst>
                  <a:ext uri="{FF2B5EF4-FFF2-40B4-BE49-F238E27FC236}">
                    <a16:creationId xmlns:a16="http://schemas.microsoft.com/office/drawing/2014/main" id="{9B6CD119-423A-196E-EB2E-C0B949D235AA}"/>
                  </a:ext>
                </a:extLst>
              </p:cNvPr>
              <p:cNvSpPr txBox="1">
                <a:spLocks/>
              </p:cNvSpPr>
              <p:nvPr/>
            </p:nvSpPr>
            <p:spPr>
              <a:xfrm>
                <a:off x="3840276" y="1826389"/>
                <a:ext cx="495601" cy="450945"/>
              </a:xfrm>
              <a:prstGeom prst="rect">
                <a:avLst/>
              </a:prstGeom>
            </p:spPr>
            <p:txBody>
              <a:bodyPr anchor="ct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kumimoji="0" lang="en-US" sz="2400" b="1" i="0" u="none" strike="noStrike" kern="1200" cap="none" spc="0" normalizeH="0" baseline="0" noProof="0" dirty="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rPr>
                  <a:t>2</a:t>
                </a:r>
              </a:p>
            </p:txBody>
          </p:sp>
        </p:grpSp>
        <p:grpSp>
          <p:nvGrpSpPr>
            <p:cNvPr id="50" name="Group 49">
              <a:extLst>
                <a:ext uri="{FF2B5EF4-FFF2-40B4-BE49-F238E27FC236}">
                  <a16:creationId xmlns:a16="http://schemas.microsoft.com/office/drawing/2014/main" id="{BB2D84C0-51DA-5C23-A2A4-F6D5856B9A68}"/>
                </a:ext>
              </a:extLst>
            </p:cNvPr>
            <p:cNvGrpSpPr/>
            <p:nvPr/>
          </p:nvGrpSpPr>
          <p:grpSpPr>
            <a:xfrm>
              <a:off x="3847754" y="4916651"/>
              <a:ext cx="684000" cy="684000"/>
              <a:chOff x="3754587" y="1709861"/>
              <a:chExt cx="684000" cy="684000"/>
            </a:xfrm>
          </p:grpSpPr>
          <p:sp>
            <p:nvSpPr>
              <p:cNvPr id="51" name="Oval 50">
                <a:extLst>
                  <a:ext uri="{FF2B5EF4-FFF2-40B4-BE49-F238E27FC236}">
                    <a16:creationId xmlns:a16="http://schemas.microsoft.com/office/drawing/2014/main" id="{E4644714-978C-BAAF-9F9B-2FBE7F4DF691}"/>
                  </a:ext>
                </a:extLst>
              </p:cNvPr>
              <p:cNvSpPr/>
              <p:nvPr/>
            </p:nvSpPr>
            <p:spPr>
              <a:xfrm>
                <a:off x="3754587" y="1709861"/>
                <a:ext cx="684000" cy="684000"/>
              </a:xfrm>
              <a:prstGeom prst="ellipse">
                <a:avLst/>
              </a:prstGeom>
              <a:solidFill>
                <a:srgbClr val="60BED4">
                  <a:alpha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52" name="Oval 51">
                <a:extLst>
                  <a:ext uri="{FF2B5EF4-FFF2-40B4-BE49-F238E27FC236}">
                    <a16:creationId xmlns:a16="http://schemas.microsoft.com/office/drawing/2014/main" id="{58260016-0253-3BCE-A613-A75CFF42BB31}"/>
                  </a:ext>
                </a:extLst>
              </p:cNvPr>
              <p:cNvSpPr/>
              <p:nvPr/>
            </p:nvSpPr>
            <p:spPr>
              <a:xfrm>
                <a:off x="3826587" y="1781861"/>
                <a:ext cx="540000" cy="540000"/>
              </a:xfrm>
              <a:prstGeom prst="ellipse">
                <a:avLst/>
              </a:prstGeom>
              <a:solidFill>
                <a:srgbClr val="60BED4"/>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53" name="Text Placeholder 14">
                <a:extLst>
                  <a:ext uri="{FF2B5EF4-FFF2-40B4-BE49-F238E27FC236}">
                    <a16:creationId xmlns:a16="http://schemas.microsoft.com/office/drawing/2014/main" id="{FFDF3799-B8E9-5F4A-EBF0-4277145775C1}"/>
                  </a:ext>
                </a:extLst>
              </p:cNvPr>
              <p:cNvSpPr txBox="1">
                <a:spLocks/>
              </p:cNvSpPr>
              <p:nvPr/>
            </p:nvSpPr>
            <p:spPr>
              <a:xfrm>
                <a:off x="3840276" y="1826389"/>
                <a:ext cx="495601" cy="450945"/>
              </a:xfrm>
              <a:prstGeom prst="rect">
                <a:avLst/>
              </a:prstGeom>
            </p:spPr>
            <p:txBody>
              <a:bodyPr anchor="ct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kumimoji="0" lang="en-US" sz="2400" b="1" i="0" u="none" strike="noStrike" kern="1200" cap="none" spc="0" normalizeH="0" baseline="0" noProof="0" dirty="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rPr>
                  <a:t>3</a:t>
                </a:r>
              </a:p>
            </p:txBody>
          </p:sp>
        </p:grpSp>
        <p:sp>
          <p:nvSpPr>
            <p:cNvPr id="54" name="Rectangle 53">
              <a:extLst>
                <a:ext uri="{FF2B5EF4-FFF2-40B4-BE49-F238E27FC236}">
                  <a16:creationId xmlns:a16="http://schemas.microsoft.com/office/drawing/2014/main" id="{4068E82F-43D0-6E1A-16AF-655385B04770}"/>
                </a:ext>
              </a:extLst>
            </p:cNvPr>
            <p:cNvSpPr/>
            <p:nvPr/>
          </p:nvSpPr>
          <p:spPr>
            <a:xfrm>
              <a:off x="103457" y="1773729"/>
              <a:ext cx="4764446" cy="461665"/>
            </a:xfrm>
            <a:prstGeom prst="rect">
              <a:avLst/>
            </a:prstGeom>
          </p:spPr>
          <p:txBody>
            <a:bodyPr wrap="none">
              <a:spAutoFit/>
            </a:bodyPr>
            <a:lstStyle/>
            <a:p>
              <a:pPr marL="342900" indent="-342900">
                <a:buFont typeface="Wingdings" panose="05000000000000000000" pitchFamily="2" charset="2"/>
                <a:buChar char="q"/>
              </a:pPr>
              <a:r>
                <a:rPr lang="nl-NL"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Lực lượng sản xuất hiện đại </a:t>
              </a:r>
              <a:endParaRPr lang="en-US" sz="2400" b="1" dirty="0">
                <a:solidFill>
                  <a:srgbClr val="FF0000"/>
                </a:solidFill>
                <a:latin typeface="Arial" panose="020B0604020202020204" pitchFamily="34" charset="0"/>
                <a:ea typeface="Architecture" panose="020B0500000000000000" pitchFamily="34" charset="0"/>
                <a:cs typeface="Arial" panose="020B0604020202020204" pitchFamily="34" charset="0"/>
              </a:endParaRPr>
            </a:p>
          </p:txBody>
        </p:sp>
        <p:sp>
          <p:nvSpPr>
            <p:cNvPr id="55" name="Rectangle 54">
              <a:extLst>
                <a:ext uri="{FF2B5EF4-FFF2-40B4-BE49-F238E27FC236}">
                  <a16:creationId xmlns:a16="http://schemas.microsoft.com/office/drawing/2014/main" id="{6002606D-A9AD-9D01-BAC6-2C5BE96C7114}"/>
                </a:ext>
              </a:extLst>
            </p:cNvPr>
            <p:cNvSpPr/>
            <p:nvPr/>
          </p:nvSpPr>
          <p:spPr>
            <a:xfrm>
              <a:off x="6764732" y="1768993"/>
              <a:ext cx="5464215" cy="461665"/>
            </a:xfrm>
            <a:prstGeom prst="rect">
              <a:avLst/>
            </a:prstGeom>
          </p:spPr>
          <p:txBody>
            <a:bodyPr wrap="square">
              <a:spAutoFit/>
            </a:bodyPr>
            <a:lstStyle/>
            <a:p>
              <a:pPr marL="342900" indent="-342900">
                <a:buFont typeface="Wingdings" panose="05000000000000000000" pitchFamily="2" charset="2"/>
                <a:buChar char="q"/>
              </a:pPr>
              <a:r>
                <a:rPr lang="en-US" sz="2400" b="1" dirty="0" err="1">
                  <a:solidFill>
                    <a:srgbClr val="FF0000"/>
                  </a:solidFill>
                  <a:latin typeface="Arial" panose="020B0604020202020204" pitchFamily="34" charset="0"/>
                  <a:ea typeface="Architecture" panose="020B0500000000000000" pitchFamily="34" charset="0"/>
                  <a:cs typeface="Arial" panose="020B0604020202020204" pitchFamily="34" charset="0"/>
                </a:rPr>
                <a:t>Quan</a:t>
              </a:r>
              <a:r>
                <a:rPr lang="en-US"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FF0000"/>
                  </a:solidFill>
                  <a:latin typeface="Arial" panose="020B0604020202020204" pitchFamily="34" charset="0"/>
                  <a:ea typeface="Architecture" panose="020B0500000000000000" pitchFamily="34" charset="0"/>
                  <a:cs typeface="Arial" panose="020B0604020202020204" pitchFamily="34" charset="0"/>
                </a:rPr>
                <a:t>hệ</a:t>
              </a:r>
              <a:r>
                <a:rPr lang="en-US"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FF0000"/>
                  </a:solidFill>
                  <a:latin typeface="Arial" panose="020B0604020202020204" pitchFamily="34" charset="0"/>
                  <a:ea typeface="Architecture" panose="020B0500000000000000" pitchFamily="34" charset="0"/>
                  <a:cs typeface="Arial" panose="020B0604020202020204" pitchFamily="34" charset="0"/>
                </a:rPr>
                <a:t>sản</a:t>
              </a:r>
              <a:r>
                <a:rPr lang="en-US"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FF0000"/>
                  </a:solidFill>
                  <a:latin typeface="Arial" panose="020B0604020202020204" pitchFamily="34" charset="0"/>
                  <a:ea typeface="Architecture" panose="020B0500000000000000" pitchFamily="34" charset="0"/>
                  <a:cs typeface="Arial" panose="020B0604020202020204" pitchFamily="34" charset="0"/>
                </a:rPr>
                <a:t>xuất</a:t>
              </a:r>
              <a:r>
                <a:rPr lang="en-US"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FF0000"/>
                  </a:solidFill>
                  <a:latin typeface="Arial" panose="020B0604020202020204" pitchFamily="34" charset="0"/>
                  <a:ea typeface="Architecture" panose="020B0500000000000000" pitchFamily="34" charset="0"/>
                  <a:cs typeface="Arial" panose="020B0604020202020204" pitchFamily="34" charset="0"/>
                </a:rPr>
                <a:t>tiến</a:t>
              </a:r>
              <a:r>
                <a:rPr lang="en-US"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FF0000"/>
                  </a:solidFill>
                  <a:latin typeface="Arial" panose="020B0604020202020204" pitchFamily="34" charset="0"/>
                  <a:ea typeface="Architecture" panose="020B0500000000000000" pitchFamily="34" charset="0"/>
                  <a:cs typeface="Arial" panose="020B0604020202020204" pitchFamily="34" charset="0"/>
                </a:rPr>
                <a:t>bộ</a:t>
              </a:r>
              <a:r>
                <a:rPr lang="en-US"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FF0000"/>
                  </a:solidFill>
                  <a:latin typeface="Arial" panose="020B0604020202020204" pitchFamily="34" charset="0"/>
                  <a:ea typeface="Architecture" panose="020B0500000000000000" pitchFamily="34" charset="0"/>
                  <a:cs typeface="Arial" panose="020B0604020202020204" pitchFamily="34" charset="0"/>
                </a:rPr>
                <a:t>phù</a:t>
              </a:r>
              <a:r>
                <a:rPr lang="en-US"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FF0000"/>
                  </a:solidFill>
                  <a:latin typeface="Arial" panose="020B0604020202020204" pitchFamily="34" charset="0"/>
                  <a:ea typeface="Architecture" panose="020B0500000000000000" pitchFamily="34" charset="0"/>
                  <a:cs typeface="Arial" panose="020B0604020202020204" pitchFamily="34" charset="0"/>
                </a:rPr>
                <a:t>hợp</a:t>
              </a:r>
              <a:r>
                <a:rPr lang="en-US"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 </a:t>
              </a:r>
            </a:p>
          </p:txBody>
        </p:sp>
        <p:sp>
          <p:nvSpPr>
            <p:cNvPr id="56" name="Rectangle 55">
              <a:extLst>
                <a:ext uri="{FF2B5EF4-FFF2-40B4-BE49-F238E27FC236}">
                  <a16:creationId xmlns:a16="http://schemas.microsoft.com/office/drawing/2014/main" id="{1F84EEBB-4B19-B8B3-0049-A9CE32250882}"/>
                </a:ext>
              </a:extLst>
            </p:cNvPr>
            <p:cNvSpPr/>
            <p:nvPr/>
          </p:nvSpPr>
          <p:spPr>
            <a:xfrm>
              <a:off x="1" y="2294059"/>
              <a:ext cx="5156464" cy="830997"/>
            </a:xfrm>
            <a:prstGeom prst="rect">
              <a:avLst/>
            </a:prstGeom>
          </p:spPr>
          <p:txBody>
            <a:bodyPr wrap="square">
              <a:spAutoFit/>
            </a:bodyPr>
            <a:lstStyle/>
            <a:p>
              <a:pPr marL="342900" indent="-342900">
                <a:buFont typeface="Wingdings" panose="05000000000000000000" pitchFamily="2" charset="2"/>
                <a:buChar char="Ø"/>
              </a:pPr>
              <a:r>
                <a:rPr lang="nl-NL" sz="2400" dirty="0">
                  <a:solidFill>
                    <a:srgbClr val="663300"/>
                  </a:solidFill>
                  <a:latin typeface="Arial" panose="020B0604020202020204" pitchFamily="34" charset="0"/>
                  <a:ea typeface="Architecture" panose="020B0500000000000000" pitchFamily="34" charset="0"/>
                  <a:cs typeface="Arial" panose="020B0604020202020204" pitchFamily="34" charset="0"/>
                </a:rPr>
                <a:t>Là nền đại công nghiệp phát triển trên cơ sở khoa học - công nghệ.</a:t>
              </a:r>
              <a:endPar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endParaRPr>
            </a:p>
          </p:txBody>
        </p:sp>
        <p:sp>
          <p:nvSpPr>
            <p:cNvPr id="57" name="Rectangle 56">
              <a:extLst>
                <a:ext uri="{FF2B5EF4-FFF2-40B4-BE49-F238E27FC236}">
                  <a16:creationId xmlns:a16="http://schemas.microsoft.com/office/drawing/2014/main" id="{CFA8C86D-0438-74E1-464E-3FA408FB2AFF}"/>
                </a:ext>
              </a:extLst>
            </p:cNvPr>
            <p:cNvSpPr/>
            <p:nvPr/>
          </p:nvSpPr>
          <p:spPr>
            <a:xfrm>
              <a:off x="-4471" y="3288959"/>
              <a:ext cx="4273176" cy="830997"/>
            </a:xfrm>
            <a:prstGeom prst="rect">
              <a:avLst/>
            </a:prstGeom>
          </p:spPr>
          <p:txBody>
            <a:bodyPr wrap="square">
              <a:spAutoFit/>
            </a:bodyPr>
            <a:lstStyle/>
            <a:p>
              <a:pPr marL="342900" indent="-342900">
                <a:buFont typeface="Wingdings" panose="05000000000000000000" pitchFamily="2" charset="2"/>
                <a:buChar char="Ø"/>
              </a:pPr>
              <a:r>
                <a:rPr lang="nl-NL" sz="2400" dirty="0">
                  <a:solidFill>
                    <a:srgbClr val="CC0099"/>
                  </a:solidFill>
                  <a:latin typeface="Arial" panose="020B0604020202020204" pitchFamily="34" charset="0"/>
                  <a:ea typeface="Architecture" panose="020B0500000000000000" pitchFamily="34" charset="0"/>
                  <a:cs typeface="Arial" panose="020B0604020202020204" pitchFamily="34" charset="0"/>
                </a:rPr>
                <a:t>Quyết định việc nâng cao năng suất của nền sản xuất </a:t>
              </a:r>
              <a:endParaRPr lang="en-US" sz="2400" dirty="0">
                <a:solidFill>
                  <a:srgbClr val="CC0099"/>
                </a:solidFill>
                <a:latin typeface="Arial" panose="020B0604020202020204" pitchFamily="34" charset="0"/>
                <a:ea typeface="Architecture" panose="020B0500000000000000" pitchFamily="34" charset="0"/>
                <a:cs typeface="Arial" panose="020B0604020202020204" pitchFamily="34" charset="0"/>
              </a:endParaRPr>
            </a:p>
          </p:txBody>
        </p:sp>
        <p:sp>
          <p:nvSpPr>
            <p:cNvPr id="58" name="Rectangle 57">
              <a:extLst>
                <a:ext uri="{FF2B5EF4-FFF2-40B4-BE49-F238E27FC236}">
                  <a16:creationId xmlns:a16="http://schemas.microsoft.com/office/drawing/2014/main" id="{53A5313E-6F6B-D9E6-F5F1-F797DA806780}"/>
                </a:ext>
              </a:extLst>
            </p:cNvPr>
            <p:cNvSpPr/>
            <p:nvPr/>
          </p:nvSpPr>
          <p:spPr>
            <a:xfrm>
              <a:off x="-15177" y="4543557"/>
              <a:ext cx="4287804" cy="1569660"/>
            </a:xfrm>
            <a:prstGeom prst="rect">
              <a:avLst/>
            </a:prstGeom>
          </p:spPr>
          <p:txBody>
            <a:bodyPr wrap="square">
              <a:spAutoFit/>
            </a:bodyPr>
            <a:lstStyle/>
            <a:p>
              <a:pPr marL="342900" indent="-342900">
                <a:buFont typeface="Wingdings" panose="05000000000000000000" pitchFamily="2" charset="2"/>
                <a:buChar char="Ø"/>
              </a:pPr>
              <a:r>
                <a:rPr lang="nl-NL" sz="2400" dirty="0">
                  <a:solidFill>
                    <a:srgbClr val="7030A0"/>
                  </a:solidFill>
                  <a:latin typeface="Arial" panose="020B0604020202020204" pitchFamily="34" charset="0"/>
                  <a:ea typeface="Architecture" panose="020B0500000000000000" pitchFamily="34" charset="0"/>
                  <a:cs typeface="Arial" panose="020B0604020202020204" pitchFamily="34" charset="0"/>
                </a:rPr>
                <a:t>Thiết lập quan hệ sản xuất xã hội chủ nghĩa tiến bộ phù hợp để thúc đẩy lực lượng sản xuất phát triển. </a:t>
              </a:r>
              <a:endParaRPr lang="en-US" sz="2400" dirty="0">
                <a:solidFill>
                  <a:srgbClr val="7030A0"/>
                </a:solidFill>
                <a:latin typeface="Arial" panose="020B0604020202020204" pitchFamily="34" charset="0"/>
                <a:ea typeface="Architecture" panose="020B0500000000000000" pitchFamily="34" charset="0"/>
                <a:cs typeface="Arial" panose="020B0604020202020204" pitchFamily="34" charset="0"/>
              </a:endParaRPr>
            </a:p>
          </p:txBody>
        </p:sp>
        <p:sp>
          <p:nvSpPr>
            <p:cNvPr id="59" name="Down Arrow 8">
              <a:extLst>
                <a:ext uri="{FF2B5EF4-FFF2-40B4-BE49-F238E27FC236}">
                  <a16:creationId xmlns:a16="http://schemas.microsoft.com/office/drawing/2014/main" id="{D368C546-FA12-1CE3-D23D-08123BC42FBF}"/>
                </a:ext>
              </a:extLst>
            </p:cNvPr>
            <p:cNvSpPr/>
            <p:nvPr/>
          </p:nvSpPr>
          <p:spPr>
            <a:xfrm>
              <a:off x="1888041" y="4119648"/>
              <a:ext cx="490787" cy="467448"/>
            </a:xfrm>
            <a:prstGeom prst="downArrow">
              <a:avLst/>
            </a:prstGeom>
            <a:solidFill>
              <a:srgbClr val="60BED4"/>
            </a:solidFill>
            <a:ln w="12700" cap="flat" cmpd="sng" algn="ctr">
              <a:solidFill>
                <a:srgbClr val="60BED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60" name="Rectangle 59">
              <a:extLst>
                <a:ext uri="{FF2B5EF4-FFF2-40B4-BE49-F238E27FC236}">
                  <a16:creationId xmlns:a16="http://schemas.microsoft.com/office/drawing/2014/main" id="{05CCE918-9D76-0C78-D999-582D1AC83ECF}"/>
                </a:ext>
              </a:extLst>
            </p:cNvPr>
            <p:cNvSpPr/>
            <p:nvPr/>
          </p:nvSpPr>
          <p:spPr>
            <a:xfrm>
              <a:off x="7235250" y="2154466"/>
              <a:ext cx="4439866" cy="830997"/>
            </a:xfrm>
            <a:prstGeom prst="rect">
              <a:avLst/>
            </a:prstGeom>
          </p:spPr>
          <p:txBody>
            <a:bodyPr wrap="square">
              <a:spAutoFit/>
            </a:bodyPr>
            <a:lstStyle/>
            <a:p>
              <a:pPr algn="ctr"/>
              <a:r>
                <a:rPr lang="en-US" sz="2400" dirty="0" err="1">
                  <a:solidFill>
                    <a:srgbClr val="008000"/>
                  </a:solidFill>
                  <a:latin typeface="Arial" panose="020B0604020202020204" pitchFamily="34" charset="0"/>
                  <a:ea typeface="Architecture" panose="020B0500000000000000" pitchFamily="34" charset="0"/>
                  <a:cs typeface="Arial" panose="020B0604020202020204" pitchFamily="34" charset="0"/>
                </a:rPr>
                <a:t>Là</a:t>
              </a:r>
              <a:r>
                <a:rPr lang="en-US" sz="2400" dirty="0">
                  <a:solidFill>
                    <a:srgbClr val="0080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8000"/>
                  </a:solidFill>
                  <a:latin typeface="Arial" panose="020B0604020202020204" pitchFamily="34" charset="0"/>
                  <a:ea typeface="Architecture" panose="020B0500000000000000" pitchFamily="34" charset="0"/>
                  <a:cs typeface="Arial" panose="020B0604020202020204" pitchFamily="34" charset="0"/>
                </a:rPr>
                <a:t>quan</a:t>
              </a:r>
              <a:r>
                <a:rPr lang="en-US" sz="2400" dirty="0">
                  <a:solidFill>
                    <a:srgbClr val="0080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8000"/>
                  </a:solidFill>
                  <a:latin typeface="Arial" panose="020B0604020202020204" pitchFamily="34" charset="0"/>
                  <a:ea typeface="Architecture" panose="020B0500000000000000" pitchFamily="34" charset="0"/>
                  <a:cs typeface="Arial" panose="020B0604020202020204" pitchFamily="34" charset="0"/>
                </a:rPr>
                <a:t>hệ</a:t>
              </a:r>
              <a:r>
                <a:rPr lang="en-US" sz="2400" dirty="0">
                  <a:solidFill>
                    <a:srgbClr val="0080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8000"/>
                  </a:solidFill>
                  <a:latin typeface="Arial" panose="020B0604020202020204" pitchFamily="34" charset="0"/>
                  <a:ea typeface="Architecture" panose="020B0500000000000000" pitchFamily="34" charset="0"/>
                  <a:cs typeface="Arial" panose="020B0604020202020204" pitchFamily="34" charset="0"/>
                </a:rPr>
                <a:t>sản</a:t>
              </a:r>
              <a:r>
                <a:rPr lang="en-US" sz="2400" dirty="0">
                  <a:solidFill>
                    <a:srgbClr val="0080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8000"/>
                  </a:solidFill>
                  <a:latin typeface="Arial" panose="020B0604020202020204" pitchFamily="34" charset="0"/>
                  <a:ea typeface="Architecture" panose="020B0500000000000000" pitchFamily="34" charset="0"/>
                  <a:cs typeface="Arial" panose="020B0604020202020204" pitchFamily="34" charset="0"/>
                </a:rPr>
                <a:t>xuất</a:t>
              </a:r>
              <a:r>
                <a:rPr lang="en-US" sz="2400" dirty="0">
                  <a:solidFill>
                    <a:srgbClr val="0080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8000"/>
                  </a:solidFill>
                  <a:latin typeface="Arial" panose="020B0604020202020204" pitchFamily="34" charset="0"/>
                  <a:ea typeface="Architecture" panose="020B0500000000000000" pitchFamily="34" charset="0"/>
                  <a:cs typeface="Arial" panose="020B0604020202020204" pitchFamily="34" charset="0"/>
                </a:rPr>
                <a:t>được</a:t>
              </a:r>
              <a:r>
                <a:rPr lang="en-US" sz="2400" dirty="0">
                  <a:solidFill>
                    <a:srgbClr val="0080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8000"/>
                  </a:solidFill>
                  <a:latin typeface="Arial" panose="020B0604020202020204" pitchFamily="34" charset="0"/>
                  <a:ea typeface="Architecture" panose="020B0500000000000000" pitchFamily="34" charset="0"/>
                  <a:cs typeface="Arial" panose="020B0604020202020204" pitchFamily="34" charset="0"/>
                </a:rPr>
                <a:t>xét</a:t>
              </a:r>
              <a:r>
                <a:rPr lang="en-US" sz="2400" dirty="0">
                  <a:solidFill>
                    <a:srgbClr val="0080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8000"/>
                  </a:solidFill>
                  <a:latin typeface="Arial" panose="020B0604020202020204" pitchFamily="34" charset="0"/>
                  <a:ea typeface="Architecture" panose="020B0500000000000000" pitchFamily="34" charset="0"/>
                  <a:cs typeface="Arial" panose="020B0604020202020204" pitchFamily="34" charset="0"/>
                </a:rPr>
                <a:t>trong</a:t>
              </a:r>
              <a:r>
                <a:rPr lang="en-US" sz="2400" dirty="0">
                  <a:solidFill>
                    <a:srgbClr val="0080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8000"/>
                  </a:solidFill>
                  <a:latin typeface="Arial" panose="020B0604020202020204" pitchFamily="34" charset="0"/>
                  <a:ea typeface="Architecture" panose="020B0500000000000000" pitchFamily="34" charset="0"/>
                  <a:cs typeface="Arial" panose="020B0604020202020204" pitchFamily="34" charset="0"/>
                </a:rPr>
                <a:t>chỉnh</a:t>
              </a:r>
              <a:r>
                <a:rPr lang="en-US" sz="2400" dirty="0">
                  <a:solidFill>
                    <a:srgbClr val="0080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8000"/>
                  </a:solidFill>
                  <a:latin typeface="Arial" panose="020B0604020202020204" pitchFamily="34" charset="0"/>
                  <a:ea typeface="Architecture" panose="020B0500000000000000" pitchFamily="34" charset="0"/>
                  <a:cs typeface="Arial" panose="020B0604020202020204" pitchFamily="34" charset="0"/>
                </a:rPr>
                <a:t>thể</a:t>
              </a:r>
              <a:r>
                <a:rPr lang="en-US" sz="2400" dirty="0">
                  <a:solidFill>
                    <a:srgbClr val="0080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8000"/>
                  </a:solidFill>
                  <a:latin typeface="Arial" panose="020B0604020202020204" pitchFamily="34" charset="0"/>
                  <a:ea typeface="Architecture" panose="020B0500000000000000" pitchFamily="34" charset="0"/>
                  <a:cs typeface="Arial" panose="020B0604020202020204" pitchFamily="34" charset="0"/>
                </a:rPr>
                <a:t>trên</a:t>
              </a:r>
              <a:r>
                <a:rPr lang="en-US" sz="2400" dirty="0">
                  <a:solidFill>
                    <a:srgbClr val="0080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8000"/>
                  </a:solidFill>
                  <a:latin typeface="Arial" panose="020B0604020202020204" pitchFamily="34" charset="0"/>
                  <a:ea typeface="Architecture" panose="020B0500000000000000" pitchFamily="34" charset="0"/>
                  <a:cs typeface="Arial" panose="020B0604020202020204" pitchFamily="34" charset="0"/>
                </a:rPr>
                <a:t>cả</a:t>
              </a:r>
              <a:r>
                <a:rPr lang="en-US" sz="2400" dirty="0">
                  <a:solidFill>
                    <a:srgbClr val="0080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8000"/>
                  </a:solidFill>
                  <a:latin typeface="Arial" panose="020B0604020202020204" pitchFamily="34" charset="0"/>
                  <a:ea typeface="Architecture" panose="020B0500000000000000" pitchFamily="34" charset="0"/>
                  <a:cs typeface="Arial" panose="020B0604020202020204" pitchFamily="34" charset="0"/>
                </a:rPr>
                <a:t>ba</a:t>
              </a:r>
              <a:r>
                <a:rPr lang="en-US" sz="2400" dirty="0">
                  <a:solidFill>
                    <a:srgbClr val="0080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8000"/>
                  </a:solidFill>
                  <a:latin typeface="Arial" panose="020B0604020202020204" pitchFamily="34" charset="0"/>
                  <a:ea typeface="Architecture" panose="020B0500000000000000" pitchFamily="34" charset="0"/>
                  <a:cs typeface="Arial" panose="020B0604020202020204" pitchFamily="34" charset="0"/>
                </a:rPr>
                <a:t>mặt</a:t>
              </a:r>
              <a:r>
                <a:rPr lang="en-US" sz="2400" dirty="0">
                  <a:solidFill>
                    <a:srgbClr val="008000"/>
                  </a:solidFill>
                  <a:latin typeface="Arial" panose="020B0604020202020204" pitchFamily="34" charset="0"/>
                  <a:ea typeface="Architecture" panose="020B0500000000000000" pitchFamily="34" charset="0"/>
                  <a:cs typeface="Arial" panose="020B0604020202020204" pitchFamily="34" charset="0"/>
                </a:rPr>
                <a:t>:</a:t>
              </a:r>
            </a:p>
          </p:txBody>
        </p:sp>
        <p:sp>
          <p:nvSpPr>
            <p:cNvPr id="61" name="Rectangle 60">
              <a:extLst>
                <a:ext uri="{FF2B5EF4-FFF2-40B4-BE49-F238E27FC236}">
                  <a16:creationId xmlns:a16="http://schemas.microsoft.com/office/drawing/2014/main" id="{3290D02E-E7BD-8EC8-CE0B-24061E29804E}"/>
                </a:ext>
              </a:extLst>
            </p:cNvPr>
            <p:cNvSpPr/>
            <p:nvPr/>
          </p:nvSpPr>
          <p:spPr>
            <a:xfrm>
              <a:off x="6945547" y="3322198"/>
              <a:ext cx="2441694" cy="461665"/>
            </a:xfrm>
            <a:prstGeom prst="rect">
              <a:avLst/>
            </a:prstGeom>
          </p:spPr>
          <p:txBody>
            <a:bodyPr wrap="none">
              <a:spAutoFit/>
            </a:bodyPr>
            <a:lstStyle/>
            <a:p>
              <a:r>
                <a:rPr lang="en-US" sz="2400" dirty="0" err="1">
                  <a:solidFill>
                    <a:srgbClr val="7030A0"/>
                  </a:solidFill>
                  <a:latin typeface="Arial" panose="020B0604020202020204" pitchFamily="34" charset="0"/>
                  <a:ea typeface="Architecture" panose="020B0500000000000000" pitchFamily="34" charset="0"/>
                  <a:cs typeface="Arial" panose="020B0604020202020204" pitchFamily="34" charset="0"/>
                </a:rPr>
                <a:t>Quan</a:t>
              </a:r>
              <a:r>
                <a:rPr lang="en-US" sz="2400" dirty="0">
                  <a:solidFill>
                    <a:srgbClr val="7030A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7030A0"/>
                  </a:solidFill>
                  <a:latin typeface="Arial" panose="020B0604020202020204" pitchFamily="34" charset="0"/>
                  <a:ea typeface="Architecture" panose="020B0500000000000000" pitchFamily="34" charset="0"/>
                  <a:cs typeface="Arial" panose="020B0604020202020204" pitchFamily="34" charset="0"/>
                </a:rPr>
                <a:t>hệ</a:t>
              </a:r>
              <a:r>
                <a:rPr lang="en-US" sz="2400" dirty="0">
                  <a:solidFill>
                    <a:srgbClr val="7030A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7030A0"/>
                  </a:solidFill>
                  <a:latin typeface="Arial" panose="020B0604020202020204" pitchFamily="34" charset="0"/>
                  <a:ea typeface="Architecture" panose="020B0500000000000000" pitchFamily="34" charset="0"/>
                  <a:cs typeface="Arial" panose="020B0604020202020204" pitchFamily="34" charset="0"/>
                </a:rPr>
                <a:t>sở</a:t>
              </a:r>
              <a:r>
                <a:rPr lang="en-US" sz="2400" dirty="0">
                  <a:solidFill>
                    <a:srgbClr val="7030A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7030A0"/>
                  </a:solidFill>
                  <a:latin typeface="Arial" panose="020B0604020202020204" pitchFamily="34" charset="0"/>
                  <a:ea typeface="Architecture" panose="020B0500000000000000" pitchFamily="34" charset="0"/>
                  <a:cs typeface="Arial" panose="020B0604020202020204" pitchFamily="34" charset="0"/>
                </a:rPr>
                <a:t>hữu</a:t>
              </a:r>
              <a:endParaRPr lang="en-US" sz="2400" dirty="0">
                <a:solidFill>
                  <a:srgbClr val="7030A0"/>
                </a:solidFill>
                <a:latin typeface="Arial" panose="020B0604020202020204" pitchFamily="34" charset="0"/>
                <a:ea typeface="Architecture" panose="020B0500000000000000" pitchFamily="34" charset="0"/>
                <a:cs typeface="Arial" panose="020B0604020202020204" pitchFamily="34" charset="0"/>
              </a:endParaRPr>
            </a:p>
          </p:txBody>
        </p:sp>
        <p:sp>
          <p:nvSpPr>
            <p:cNvPr id="62" name="Rectangle 61">
              <a:extLst>
                <a:ext uri="{FF2B5EF4-FFF2-40B4-BE49-F238E27FC236}">
                  <a16:creationId xmlns:a16="http://schemas.microsoft.com/office/drawing/2014/main" id="{CB7218AC-D436-44CC-EE9D-E50D970BA003}"/>
                </a:ext>
              </a:extLst>
            </p:cNvPr>
            <p:cNvSpPr/>
            <p:nvPr/>
          </p:nvSpPr>
          <p:spPr>
            <a:xfrm>
              <a:off x="6509834" y="4320663"/>
              <a:ext cx="2444900" cy="461665"/>
            </a:xfrm>
            <a:prstGeom prst="rect">
              <a:avLst/>
            </a:prstGeom>
          </p:spPr>
          <p:txBody>
            <a:bodyPr wrap="none">
              <a:spAutoFit/>
            </a:bodyPr>
            <a:lstStyle/>
            <a:p>
              <a:r>
                <a:rPr lang="en-US" sz="2400" dirty="0" err="1">
                  <a:solidFill>
                    <a:srgbClr val="663300"/>
                  </a:solidFill>
                  <a:latin typeface="Arial" panose="020B0604020202020204" pitchFamily="34" charset="0"/>
                  <a:ea typeface="Architecture" panose="020B0500000000000000" pitchFamily="34" charset="0"/>
                  <a:cs typeface="Arial" panose="020B0604020202020204" pitchFamily="34" charset="0"/>
                </a:rPr>
                <a:t>Quan</a:t>
              </a:r>
              <a:r>
                <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663300"/>
                  </a:solidFill>
                  <a:latin typeface="Arial" panose="020B0604020202020204" pitchFamily="34" charset="0"/>
                  <a:ea typeface="Architecture" panose="020B0500000000000000" pitchFamily="34" charset="0"/>
                  <a:cs typeface="Arial" panose="020B0604020202020204" pitchFamily="34" charset="0"/>
                </a:rPr>
                <a:t>hệ</a:t>
              </a:r>
              <a:r>
                <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663300"/>
                  </a:solidFill>
                  <a:latin typeface="Arial" panose="020B0604020202020204" pitchFamily="34" charset="0"/>
                  <a:ea typeface="Architecture" panose="020B0500000000000000" pitchFamily="34" charset="0"/>
                  <a:cs typeface="Arial" panose="020B0604020202020204" pitchFamily="34" charset="0"/>
                </a:rPr>
                <a:t>quản</a:t>
              </a:r>
              <a:r>
                <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663300"/>
                  </a:solidFill>
                  <a:latin typeface="Arial" panose="020B0604020202020204" pitchFamily="34" charset="0"/>
                  <a:ea typeface="Architecture" panose="020B0500000000000000" pitchFamily="34" charset="0"/>
                  <a:cs typeface="Arial" panose="020B0604020202020204" pitchFamily="34" charset="0"/>
                </a:rPr>
                <a:t>lý</a:t>
              </a:r>
              <a:endPar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endParaRPr>
            </a:p>
          </p:txBody>
        </p:sp>
        <p:sp>
          <p:nvSpPr>
            <p:cNvPr id="63" name="Rectangle 62">
              <a:extLst>
                <a:ext uri="{FF2B5EF4-FFF2-40B4-BE49-F238E27FC236}">
                  <a16:creationId xmlns:a16="http://schemas.microsoft.com/office/drawing/2014/main" id="{8476A13A-3C9F-A5CB-FB53-518561042BF4}"/>
                </a:ext>
              </a:extLst>
            </p:cNvPr>
            <p:cNvSpPr/>
            <p:nvPr/>
          </p:nvSpPr>
          <p:spPr>
            <a:xfrm>
              <a:off x="6134476" y="5324541"/>
              <a:ext cx="2805576" cy="461665"/>
            </a:xfrm>
            <a:prstGeom prst="rect">
              <a:avLst/>
            </a:prstGeom>
          </p:spPr>
          <p:txBody>
            <a:bodyPr wrap="none">
              <a:spAutoFit/>
            </a:bodyPr>
            <a:lstStyle/>
            <a:p>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Quan</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hệ</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phân</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phối</a:t>
              </a:r>
              <a:endPar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endParaRPr>
            </a:p>
          </p:txBody>
        </p:sp>
        <p:sp>
          <p:nvSpPr>
            <p:cNvPr id="64" name="Right Brace 63">
              <a:extLst>
                <a:ext uri="{FF2B5EF4-FFF2-40B4-BE49-F238E27FC236}">
                  <a16:creationId xmlns:a16="http://schemas.microsoft.com/office/drawing/2014/main" id="{9F8ECCD0-373C-5AC0-9168-4F9B57ADE772}"/>
                </a:ext>
              </a:extLst>
            </p:cNvPr>
            <p:cNvSpPr/>
            <p:nvPr/>
          </p:nvSpPr>
          <p:spPr>
            <a:xfrm>
              <a:off x="9415866" y="3339721"/>
              <a:ext cx="516859" cy="2601387"/>
            </a:xfrm>
            <a:prstGeom prst="rightBrace">
              <a:avLst/>
            </a:prstGeom>
            <a:noFill/>
            <a:ln w="6350" cap="flat" cmpd="sng" algn="ctr">
              <a:solidFill>
                <a:srgbClr val="FF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black"/>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65" name="Rectangle 64">
              <a:extLst>
                <a:ext uri="{FF2B5EF4-FFF2-40B4-BE49-F238E27FC236}">
                  <a16:creationId xmlns:a16="http://schemas.microsoft.com/office/drawing/2014/main" id="{ED59EE02-A290-5CB6-4FE2-58BA9591968C}"/>
                </a:ext>
              </a:extLst>
            </p:cNvPr>
            <p:cNvSpPr/>
            <p:nvPr/>
          </p:nvSpPr>
          <p:spPr>
            <a:xfrm>
              <a:off x="9719203" y="5378449"/>
              <a:ext cx="1949867" cy="830997"/>
            </a:xfrm>
            <a:prstGeom prst="rect">
              <a:avLst/>
            </a:prstGeom>
          </p:spPr>
          <p:txBody>
            <a:bodyPr wrap="square">
              <a:spAutoFit/>
            </a:bodyPr>
            <a:lstStyle/>
            <a:p>
              <a:r>
                <a:rPr lang="en-US" sz="2400" dirty="0">
                  <a:solidFill>
                    <a:srgbClr val="00B05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B050"/>
                  </a:solidFill>
                  <a:latin typeface="Arial" panose="020B0604020202020204" pitchFamily="34" charset="0"/>
                  <a:ea typeface="Architecture" panose="020B0500000000000000" pitchFamily="34" charset="0"/>
                  <a:cs typeface="Arial" panose="020B0604020202020204" pitchFamily="34" charset="0"/>
                </a:rPr>
                <a:t>Đặc</a:t>
              </a:r>
              <a:r>
                <a:rPr lang="en-US" sz="2400" dirty="0">
                  <a:solidFill>
                    <a:srgbClr val="00B05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B050"/>
                  </a:solidFill>
                  <a:latin typeface="Arial" panose="020B0604020202020204" pitchFamily="34" charset="0"/>
                  <a:ea typeface="Architecture" panose="020B0500000000000000" pitchFamily="34" charset="0"/>
                  <a:cs typeface="Arial" panose="020B0604020202020204" pitchFamily="34" charset="0"/>
                </a:rPr>
                <a:t>thù</a:t>
              </a:r>
              <a:r>
                <a:rPr lang="en-US" sz="2400" dirty="0">
                  <a:solidFill>
                    <a:srgbClr val="00B05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B050"/>
                  </a:solidFill>
                  <a:latin typeface="Arial" panose="020B0604020202020204" pitchFamily="34" charset="0"/>
                  <a:ea typeface="Architecture" panose="020B0500000000000000" pitchFamily="34" charset="0"/>
                  <a:cs typeface="Arial" panose="020B0604020202020204" pitchFamily="34" charset="0"/>
                </a:rPr>
                <a:t>dân</a:t>
              </a:r>
              <a:r>
                <a:rPr lang="en-US" sz="2400" dirty="0">
                  <a:solidFill>
                    <a:srgbClr val="00B05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B050"/>
                  </a:solidFill>
                  <a:latin typeface="Arial" panose="020B0604020202020204" pitchFamily="34" charset="0"/>
                  <a:ea typeface="Architecture" panose="020B0500000000000000" pitchFamily="34" charset="0"/>
                  <a:cs typeface="Arial" panose="020B0604020202020204" pitchFamily="34" charset="0"/>
                </a:rPr>
                <a:t>tộc</a:t>
              </a:r>
              <a:r>
                <a:rPr lang="en-US" sz="2400" dirty="0">
                  <a:solidFill>
                    <a:srgbClr val="00B050"/>
                  </a:solidFill>
                  <a:latin typeface="Arial" panose="020B0604020202020204" pitchFamily="34" charset="0"/>
                  <a:ea typeface="Architecture" panose="020B0500000000000000" pitchFamily="34" charset="0"/>
                  <a:cs typeface="Arial" panose="020B0604020202020204" pitchFamily="34" charset="0"/>
                </a:rPr>
                <a:t>...</a:t>
              </a:r>
            </a:p>
          </p:txBody>
        </p:sp>
        <p:sp>
          <p:nvSpPr>
            <p:cNvPr id="66" name="Rectangle 65">
              <a:extLst>
                <a:ext uri="{FF2B5EF4-FFF2-40B4-BE49-F238E27FC236}">
                  <a16:creationId xmlns:a16="http://schemas.microsoft.com/office/drawing/2014/main" id="{2926E5D6-2E92-B175-E41F-40D56C478C91}"/>
                </a:ext>
              </a:extLst>
            </p:cNvPr>
            <p:cNvSpPr/>
            <p:nvPr/>
          </p:nvSpPr>
          <p:spPr>
            <a:xfrm rot="5400000">
              <a:off x="8395265" y="4501239"/>
              <a:ext cx="2108269" cy="461665"/>
            </a:xfrm>
            <a:prstGeom prst="rect">
              <a:avLst/>
            </a:prstGeom>
          </p:spPr>
          <p:txBody>
            <a:bodyPr wrap="none">
              <a:spAutoFit/>
            </a:bodyPr>
            <a:lstStyle/>
            <a:p>
              <a:r>
                <a:rPr lang="en-US" sz="2400" b="1" dirty="0" err="1">
                  <a:solidFill>
                    <a:srgbClr val="CC0099"/>
                  </a:solidFill>
                  <a:latin typeface="Arial" panose="020B0604020202020204" pitchFamily="34" charset="0"/>
                  <a:ea typeface="Architecture" panose="020B0500000000000000" pitchFamily="34" charset="0"/>
                  <a:cs typeface="Arial" panose="020B0604020202020204" pitchFamily="34" charset="0"/>
                </a:rPr>
                <a:t>Phù</a:t>
              </a:r>
              <a:r>
                <a:rPr lang="en-US"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0099"/>
                  </a:solidFill>
                  <a:latin typeface="Arial" panose="020B0604020202020204" pitchFamily="34" charset="0"/>
                  <a:ea typeface="Architecture" panose="020B0500000000000000" pitchFamily="34" charset="0"/>
                  <a:cs typeface="Arial" panose="020B0604020202020204" pitchFamily="34" charset="0"/>
                </a:rPr>
                <a:t>hợp</a:t>
              </a:r>
              <a:r>
                <a:rPr lang="en-US"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0099"/>
                  </a:solidFill>
                  <a:latin typeface="Arial" panose="020B0604020202020204" pitchFamily="34" charset="0"/>
                  <a:ea typeface="Architecture" panose="020B0500000000000000" pitchFamily="34" charset="0"/>
                  <a:cs typeface="Arial" panose="020B0604020202020204" pitchFamily="34" charset="0"/>
                </a:rPr>
                <a:t>với</a:t>
              </a:r>
              <a:r>
                <a:rPr lang="en-US"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a:t>
              </a:r>
            </a:p>
          </p:txBody>
        </p:sp>
        <p:sp>
          <p:nvSpPr>
            <p:cNvPr id="67" name="Rectangle 66">
              <a:extLst>
                <a:ext uri="{FF2B5EF4-FFF2-40B4-BE49-F238E27FC236}">
                  <a16:creationId xmlns:a16="http://schemas.microsoft.com/office/drawing/2014/main" id="{0DB7EFB9-BE3A-477F-8FCB-9A64983ECAF7}"/>
                </a:ext>
              </a:extLst>
            </p:cNvPr>
            <p:cNvSpPr/>
            <p:nvPr/>
          </p:nvSpPr>
          <p:spPr>
            <a:xfrm>
              <a:off x="9680233" y="3205334"/>
              <a:ext cx="2453674" cy="830997"/>
            </a:xfrm>
            <a:prstGeom prst="rect">
              <a:avLst/>
            </a:prstGeom>
          </p:spPr>
          <p:txBody>
            <a:bodyPr wrap="square">
              <a:spAutoFit/>
            </a:bodyPr>
            <a:lstStyle/>
            <a:p>
              <a:r>
                <a:rPr lang="en-US" sz="2400" dirty="0">
                  <a:solidFill>
                    <a:srgbClr val="3333CC"/>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3333CC"/>
                  </a:solidFill>
                  <a:latin typeface="Arial" panose="020B0604020202020204" pitchFamily="34" charset="0"/>
                  <a:ea typeface="Architecture" panose="020B0500000000000000" pitchFamily="34" charset="0"/>
                  <a:cs typeface="Arial" panose="020B0604020202020204" pitchFamily="34" charset="0"/>
                </a:rPr>
                <a:t>Trình</a:t>
              </a:r>
              <a:r>
                <a:rPr lang="en-US" sz="2400" dirty="0">
                  <a:solidFill>
                    <a:srgbClr val="3333CC"/>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3333CC"/>
                  </a:solidFill>
                  <a:latin typeface="Arial" panose="020B0604020202020204" pitchFamily="34" charset="0"/>
                  <a:ea typeface="Architecture" panose="020B0500000000000000" pitchFamily="34" charset="0"/>
                  <a:cs typeface="Arial" panose="020B0604020202020204" pitchFamily="34" charset="0"/>
                </a:rPr>
                <a:t>độ</a:t>
              </a:r>
              <a:r>
                <a:rPr lang="en-US" sz="2400" dirty="0">
                  <a:solidFill>
                    <a:srgbClr val="3333CC"/>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3333CC"/>
                  </a:solidFill>
                  <a:latin typeface="Arial" panose="020B0604020202020204" pitchFamily="34" charset="0"/>
                  <a:ea typeface="Architecture" panose="020B0500000000000000" pitchFamily="34" charset="0"/>
                  <a:cs typeface="Arial" panose="020B0604020202020204" pitchFamily="34" charset="0"/>
                </a:rPr>
                <a:t>phát</a:t>
              </a:r>
              <a:r>
                <a:rPr lang="en-US" sz="2400" dirty="0">
                  <a:solidFill>
                    <a:srgbClr val="3333CC"/>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3333CC"/>
                  </a:solidFill>
                  <a:latin typeface="Arial" panose="020B0604020202020204" pitchFamily="34" charset="0"/>
                  <a:ea typeface="Architecture" panose="020B0500000000000000" pitchFamily="34" charset="0"/>
                  <a:cs typeface="Arial" panose="020B0604020202020204" pitchFamily="34" charset="0"/>
                </a:rPr>
                <a:t>triển</a:t>
              </a:r>
              <a:r>
                <a:rPr lang="en-US" sz="2400" dirty="0">
                  <a:solidFill>
                    <a:srgbClr val="3333CC"/>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3333CC"/>
                  </a:solidFill>
                  <a:latin typeface="Arial" panose="020B0604020202020204" pitchFamily="34" charset="0"/>
                  <a:ea typeface="Architecture" panose="020B0500000000000000" pitchFamily="34" charset="0"/>
                  <a:cs typeface="Arial" panose="020B0604020202020204" pitchFamily="34" charset="0"/>
                </a:rPr>
                <a:t>của</a:t>
              </a:r>
              <a:r>
                <a:rPr lang="en-US" sz="2400" dirty="0">
                  <a:solidFill>
                    <a:srgbClr val="3333CC"/>
                  </a:solidFill>
                  <a:latin typeface="Arial" panose="020B0604020202020204" pitchFamily="34" charset="0"/>
                  <a:ea typeface="Architecture" panose="020B0500000000000000" pitchFamily="34" charset="0"/>
                  <a:cs typeface="Arial" panose="020B0604020202020204" pitchFamily="34" charset="0"/>
                </a:rPr>
                <a:t> LLSX, </a:t>
              </a:r>
            </a:p>
          </p:txBody>
        </p:sp>
        <p:sp>
          <p:nvSpPr>
            <p:cNvPr id="68" name="Rectangle 67">
              <a:extLst>
                <a:ext uri="{FF2B5EF4-FFF2-40B4-BE49-F238E27FC236}">
                  <a16:creationId xmlns:a16="http://schemas.microsoft.com/office/drawing/2014/main" id="{1DBCD291-BE39-527E-3353-0873BDD805E0}"/>
                </a:ext>
              </a:extLst>
            </p:cNvPr>
            <p:cNvSpPr/>
            <p:nvPr/>
          </p:nvSpPr>
          <p:spPr>
            <a:xfrm>
              <a:off x="9680232" y="4156984"/>
              <a:ext cx="2548715" cy="354712"/>
            </a:xfrm>
            <a:prstGeom prst="rect">
              <a:avLst/>
            </a:prstGeom>
          </p:spPr>
          <p:txBody>
            <a:bodyPr wrap="square">
              <a:spAutoFit/>
            </a:bodyPr>
            <a:lstStyle/>
            <a:p>
              <a:pPr algn="ctr">
                <a:lnSpc>
                  <a:spcPts val="2000"/>
                </a:lnSpc>
              </a:pPr>
              <a:r>
                <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663300"/>
                  </a:solidFill>
                  <a:latin typeface="Arial" panose="020B0604020202020204" pitchFamily="34" charset="0"/>
                  <a:ea typeface="Architecture" panose="020B0500000000000000" pitchFamily="34" charset="0"/>
                  <a:cs typeface="Arial" panose="020B0604020202020204" pitchFamily="34" charset="0"/>
                </a:rPr>
                <a:t>Chế</a:t>
              </a:r>
              <a:r>
                <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663300"/>
                  </a:solidFill>
                  <a:latin typeface="Arial" panose="020B0604020202020204" pitchFamily="34" charset="0"/>
                  <a:ea typeface="Architecture" panose="020B0500000000000000" pitchFamily="34" charset="0"/>
                  <a:cs typeface="Arial" panose="020B0604020202020204" pitchFamily="34" charset="0"/>
                </a:rPr>
                <a:t>độ</a:t>
              </a:r>
              <a:r>
                <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663300"/>
                  </a:solidFill>
                  <a:latin typeface="Arial" panose="020B0604020202020204" pitchFamily="34" charset="0"/>
                  <a:ea typeface="Architecture" panose="020B0500000000000000" pitchFamily="34" charset="0"/>
                  <a:cs typeface="Arial" panose="020B0604020202020204" pitchFamily="34" charset="0"/>
                </a:rPr>
                <a:t>xã</a:t>
              </a:r>
              <a:r>
                <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663300"/>
                  </a:solidFill>
                  <a:latin typeface="Arial" panose="020B0604020202020204" pitchFamily="34" charset="0"/>
                  <a:ea typeface="Architecture" panose="020B0500000000000000" pitchFamily="34" charset="0"/>
                  <a:cs typeface="Arial" panose="020B0604020202020204" pitchFamily="34" charset="0"/>
                </a:rPr>
                <a:t>hội</a:t>
              </a:r>
              <a:r>
                <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rPr>
                <a:t>, </a:t>
              </a:r>
            </a:p>
          </p:txBody>
        </p:sp>
        <p:sp>
          <p:nvSpPr>
            <p:cNvPr id="69" name="Rectangle 68">
              <a:extLst>
                <a:ext uri="{FF2B5EF4-FFF2-40B4-BE49-F238E27FC236}">
                  <a16:creationId xmlns:a16="http://schemas.microsoft.com/office/drawing/2014/main" id="{D31E0F7D-36E5-F36B-2D96-0BAF1DBCD632}"/>
                </a:ext>
              </a:extLst>
            </p:cNvPr>
            <p:cNvSpPr/>
            <p:nvPr/>
          </p:nvSpPr>
          <p:spPr>
            <a:xfrm>
              <a:off x="9714822" y="4523442"/>
              <a:ext cx="2645261" cy="830997"/>
            </a:xfrm>
            <a:prstGeom prst="rect">
              <a:avLst/>
            </a:prstGeom>
          </p:spPr>
          <p:txBody>
            <a:bodyPr wrap="square">
              <a:spAutoFit/>
            </a:bodyPr>
            <a:lstStyle/>
            <a:p>
              <a:r>
                <a:rPr lang="en-US" sz="2400" dirty="0">
                  <a:solidFill>
                    <a:srgbClr val="996633"/>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996633"/>
                  </a:solidFill>
                  <a:latin typeface="Arial" panose="020B0604020202020204" pitchFamily="34" charset="0"/>
                  <a:ea typeface="Architecture" panose="020B0500000000000000" pitchFamily="34" charset="0"/>
                  <a:cs typeface="Arial" panose="020B0604020202020204" pitchFamily="34" charset="0"/>
                </a:rPr>
                <a:t>Từng</a:t>
              </a:r>
              <a:r>
                <a:rPr lang="en-US" sz="2400" dirty="0">
                  <a:solidFill>
                    <a:srgbClr val="996633"/>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996633"/>
                  </a:solidFill>
                  <a:latin typeface="Arial" panose="020B0604020202020204" pitchFamily="34" charset="0"/>
                  <a:ea typeface="Architecture" panose="020B0500000000000000" pitchFamily="34" charset="0"/>
                  <a:cs typeface="Arial" panose="020B0604020202020204" pitchFamily="34" charset="0"/>
                </a:rPr>
                <a:t>điều</a:t>
              </a:r>
              <a:r>
                <a:rPr lang="en-US" sz="2400" dirty="0">
                  <a:solidFill>
                    <a:srgbClr val="996633"/>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996633"/>
                  </a:solidFill>
                  <a:latin typeface="Arial" panose="020B0604020202020204" pitchFamily="34" charset="0"/>
                  <a:ea typeface="Architecture" panose="020B0500000000000000" pitchFamily="34" charset="0"/>
                  <a:cs typeface="Arial" panose="020B0604020202020204" pitchFamily="34" charset="0"/>
                </a:rPr>
                <a:t>kiện</a:t>
              </a:r>
              <a:r>
                <a:rPr lang="en-US" sz="2400" dirty="0">
                  <a:solidFill>
                    <a:srgbClr val="996633"/>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996633"/>
                  </a:solidFill>
                  <a:latin typeface="Arial" panose="020B0604020202020204" pitchFamily="34" charset="0"/>
                  <a:ea typeface="Architecture" panose="020B0500000000000000" pitchFamily="34" charset="0"/>
                  <a:cs typeface="Arial" panose="020B0604020202020204" pitchFamily="34" charset="0"/>
                </a:rPr>
                <a:t>lịch</a:t>
              </a:r>
              <a:r>
                <a:rPr lang="en-US" sz="2400" dirty="0">
                  <a:solidFill>
                    <a:srgbClr val="996633"/>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996633"/>
                  </a:solidFill>
                  <a:latin typeface="Arial" panose="020B0604020202020204" pitchFamily="34" charset="0"/>
                  <a:ea typeface="Architecture" panose="020B0500000000000000" pitchFamily="34" charset="0"/>
                  <a:cs typeface="Arial" panose="020B0604020202020204" pitchFamily="34" charset="0"/>
                </a:rPr>
                <a:t>sử</a:t>
              </a:r>
              <a:r>
                <a:rPr lang="en-US" sz="2400" dirty="0">
                  <a:solidFill>
                    <a:srgbClr val="996633"/>
                  </a:solidFill>
                  <a:latin typeface="Arial" panose="020B0604020202020204" pitchFamily="34" charset="0"/>
                  <a:ea typeface="Architecture" panose="020B0500000000000000" pitchFamily="34" charset="0"/>
                  <a:cs typeface="Arial" panose="020B0604020202020204" pitchFamily="34" charset="0"/>
                </a:rPr>
                <a:t> - </a:t>
              </a:r>
              <a:r>
                <a:rPr lang="en-US" sz="2400" dirty="0" err="1">
                  <a:solidFill>
                    <a:srgbClr val="996633"/>
                  </a:solidFill>
                  <a:latin typeface="Arial" panose="020B0604020202020204" pitchFamily="34" charset="0"/>
                  <a:ea typeface="Architecture" panose="020B0500000000000000" pitchFamily="34" charset="0"/>
                  <a:cs typeface="Arial" panose="020B0604020202020204" pitchFamily="34" charset="0"/>
                </a:rPr>
                <a:t>cụ</a:t>
              </a:r>
              <a:r>
                <a:rPr lang="en-US" sz="2400" dirty="0">
                  <a:solidFill>
                    <a:srgbClr val="996633"/>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996633"/>
                  </a:solidFill>
                  <a:latin typeface="Arial" panose="020B0604020202020204" pitchFamily="34" charset="0"/>
                  <a:ea typeface="Architecture" panose="020B0500000000000000" pitchFamily="34" charset="0"/>
                  <a:cs typeface="Arial" panose="020B0604020202020204" pitchFamily="34" charset="0"/>
                </a:rPr>
                <a:t>thể</a:t>
              </a:r>
              <a:r>
                <a:rPr lang="en-US" sz="2400" dirty="0">
                  <a:solidFill>
                    <a:srgbClr val="996633"/>
                  </a:solidFill>
                  <a:latin typeface="Arial" panose="020B0604020202020204" pitchFamily="34" charset="0"/>
                  <a:ea typeface="Architecture" panose="020B0500000000000000" pitchFamily="34" charset="0"/>
                  <a:cs typeface="Arial" panose="020B0604020202020204" pitchFamily="34" charset="0"/>
                </a:rPr>
                <a:t>, </a:t>
              </a:r>
            </a:p>
          </p:txBody>
        </p:sp>
      </p:grpSp>
    </p:spTree>
    <p:extLst>
      <p:ext uri="{BB962C8B-B14F-4D97-AF65-F5344CB8AC3E}">
        <p14:creationId xmlns:p14="http://schemas.microsoft.com/office/powerpoint/2010/main" val="4036457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72"/>
                                        </p:tgtEl>
                                        <p:attrNameLst>
                                          <p:attrName>style.visibility</p:attrName>
                                        </p:attrNameLst>
                                      </p:cBhvr>
                                      <p:to>
                                        <p:strVal val="visible"/>
                                      </p:to>
                                    </p:set>
                                    <p:animEffect transition="in" filter="barn(outVertical)">
                                      <p:cBhvr>
                                        <p:cTn id="7" dur="10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981663"/>
            <a:ext cx="9299569" cy="461665"/>
          </a:xfrm>
          <a:prstGeom prst="rect">
            <a:avLst/>
          </a:prstGeom>
          <a:noFill/>
        </p:spPr>
        <p:txBody>
          <a:bodyPr wrap="square">
            <a:spAutoFit/>
          </a:bodyPr>
          <a:lstStyle/>
          <a:p>
            <a:pPr algn="ctr"/>
            <a:r>
              <a:rPr lang="en-US" sz="2400" b="1" dirty="0">
                <a:latin typeface="Arial" panose="020B0604020202020204" pitchFamily="34" charset="0"/>
                <a:ea typeface="Architecture" panose="020B0500000000000000" pitchFamily="34" charset="0"/>
                <a:cs typeface="Arial" panose="020B0604020202020204" pitchFamily="34" charset="0"/>
              </a:rPr>
              <a:t>1.4. </a:t>
            </a:r>
            <a:r>
              <a:rPr lang="en-US" sz="2400" b="1" dirty="0" err="1">
                <a:latin typeface="Arial" panose="020B0604020202020204" pitchFamily="34" charset="0"/>
                <a:ea typeface="Architecture" panose="020B0500000000000000" pitchFamily="34" charset="0"/>
                <a:cs typeface="Arial" panose="020B0604020202020204" pitchFamily="34" charset="0"/>
              </a:rPr>
              <a:t>Có</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nền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văn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hóa</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tiên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tiến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đậm</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đà</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bản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sắc</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dân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tộc</a:t>
            </a:r>
            <a:endParaRPr lang="vi-VN" sz="2400" b="1" dirty="0">
              <a:latin typeface="Arial" panose="020B0604020202020204" pitchFamily="34" charset="0"/>
              <a:ea typeface="Architecture" panose="020B0500000000000000" pitchFamily="34" charset="0"/>
              <a:cs typeface="Arial" panose="020B0604020202020204" pitchFamily="34" charset="0"/>
            </a:endParaRPr>
          </a:p>
        </p:txBody>
      </p:sp>
      <p:grpSp>
        <p:nvGrpSpPr>
          <p:cNvPr id="13" name="Group 12">
            <a:extLst>
              <a:ext uri="{FF2B5EF4-FFF2-40B4-BE49-F238E27FC236}">
                <a16:creationId xmlns:a16="http://schemas.microsoft.com/office/drawing/2014/main" id="{177FF99A-EED5-8919-51EC-D780F0F161BA}"/>
              </a:ext>
            </a:extLst>
          </p:cNvPr>
          <p:cNvGrpSpPr/>
          <p:nvPr/>
        </p:nvGrpSpPr>
        <p:grpSpPr>
          <a:xfrm>
            <a:off x="1882472" y="1510591"/>
            <a:ext cx="8427053" cy="4623998"/>
            <a:chOff x="1882474" y="1739900"/>
            <a:chExt cx="8427053" cy="4623998"/>
          </a:xfrm>
        </p:grpSpPr>
        <p:sp>
          <p:nvSpPr>
            <p:cNvPr id="3" name="Rounded Rectangle 4">
              <a:extLst>
                <a:ext uri="{FF2B5EF4-FFF2-40B4-BE49-F238E27FC236}">
                  <a16:creationId xmlns:a16="http://schemas.microsoft.com/office/drawing/2014/main" id="{F0075161-06C1-E33C-D07D-C9EC3EBA9554}"/>
                </a:ext>
              </a:extLst>
            </p:cNvPr>
            <p:cNvSpPr/>
            <p:nvPr/>
          </p:nvSpPr>
          <p:spPr>
            <a:xfrm>
              <a:off x="5034949" y="1739900"/>
              <a:ext cx="2317750" cy="767089"/>
            </a:xfrm>
            <a:prstGeom prst="roundRect">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vi-VN" sz="2400" b="1" dirty="0">
                  <a:solidFill>
                    <a:srgbClr val="FFFF00"/>
                  </a:solidFill>
                  <a:ea typeface="Architecture" panose="020B0500000000000000" pitchFamily="34" charset="0"/>
                  <a:cs typeface="Architecture" panose="020B0500000000000000" pitchFamily="34" charset="0"/>
                </a:rPr>
                <a:t>Tiên tiến</a:t>
              </a:r>
              <a:endParaRPr lang="en-US" sz="2400" b="1" dirty="0">
                <a:solidFill>
                  <a:srgbClr val="FFFF00"/>
                </a:solidFill>
                <a:ea typeface="Architecture" panose="020B0500000000000000" pitchFamily="34" charset="0"/>
                <a:cs typeface="Architecture" panose="020B0500000000000000" pitchFamily="34" charset="0"/>
              </a:endParaRPr>
            </a:p>
          </p:txBody>
        </p:sp>
        <p:sp>
          <p:nvSpPr>
            <p:cNvPr id="4" name="Rounded Rectangle 5">
              <a:extLst>
                <a:ext uri="{FF2B5EF4-FFF2-40B4-BE49-F238E27FC236}">
                  <a16:creationId xmlns:a16="http://schemas.microsoft.com/office/drawing/2014/main" id="{F354FC71-E0A2-8EB5-9CB1-75BFD9027466}"/>
                </a:ext>
              </a:extLst>
            </p:cNvPr>
            <p:cNvSpPr/>
            <p:nvPr/>
          </p:nvSpPr>
          <p:spPr>
            <a:xfrm>
              <a:off x="8077502" y="2736226"/>
              <a:ext cx="2232025" cy="687388"/>
            </a:xfrm>
            <a:prstGeom prst="roundRect">
              <a:avLst/>
            </a:prstGeom>
            <a:solidFill>
              <a:srgbClr val="CC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b="1" dirty="0">
                  <a:solidFill>
                    <a:schemeClr val="bg1"/>
                  </a:solidFill>
                  <a:ea typeface="Architecture" panose="020B0500000000000000" pitchFamily="34" charset="0"/>
                  <a:cs typeface="Architecture" panose="020B0500000000000000" pitchFamily="34" charset="0"/>
                </a:rPr>
                <a:t>T</a:t>
              </a:r>
              <a:r>
                <a:rPr lang="vi-VN" sz="2400" b="1" dirty="0">
                  <a:solidFill>
                    <a:schemeClr val="bg1"/>
                  </a:solidFill>
                  <a:ea typeface="Architecture" panose="020B0500000000000000" pitchFamily="34" charset="0"/>
                  <a:cs typeface="Architecture" panose="020B0500000000000000" pitchFamily="34" charset="0"/>
                </a:rPr>
                <a:t>iến bộ</a:t>
              </a:r>
              <a:endParaRPr lang="en-US" sz="2400" b="1" dirty="0">
                <a:solidFill>
                  <a:schemeClr val="bg1"/>
                </a:solidFill>
                <a:ea typeface="Architecture" panose="020B0500000000000000" pitchFamily="34" charset="0"/>
                <a:cs typeface="Architecture" panose="020B0500000000000000" pitchFamily="34" charset="0"/>
              </a:endParaRPr>
            </a:p>
          </p:txBody>
        </p:sp>
        <p:sp>
          <p:nvSpPr>
            <p:cNvPr id="5" name="Rounded Rectangle 6">
              <a:extLst>
                <a:ext uri="{FF2B5EF4-FFF2-40B4-BE49-F238E27FC236}">
                  <a16:creationId xmlns:a16="http://schemas.microsoft.com/office/drawing/2014/main" id="{4BC50B1E-D58B-26B2-887E-C49D49B508A4}"/>
                </a:ext>
              </a:extLst>
            </p:cNvPr>
            <p:cNvSpPr/>
            <p:nvPr/>
          </p:nvSpPr>
          <p:spPr>
            <a:xfrm>
              <a:off x="1882474" y="2736226"/>
              <a:ext cx="2210444" cy="687388"/>
            </a:xfrm>
            <a:prstGeom prst="roundRect">
              <a:avLst/>
            </a:prstGeom>
            <a:solidFill>
              <a:srgbClr val="CC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b="1" dirty="0">
                  <a:solidFill>
                    <a:schemeClr val="bg1"/>
                  </a:solidFill>
                  <a:ea typeface="Architecture" panose="020B0500000000000000" pitchFamily="34" charset="0"/>
                  <a:cs typeface="Architecture" panose="020B0500000000000000" pitchFamily="34" charset="0"/>
                </a:rPr>
                <a:t>Y</a:t>
              </a:r>
              <a:r>
                <a:rPr lang="vi-VN" sz="2400" b="1" dirty="0">
                  <a:solidFill>
                    <a:schemeClr val="bg1"/>
                  </a:solidFill>
                  <a:ea typeface="Architecture" panose="020B0500000000000000" pitchFamily="34" charset="0"/>
                  <a:cs typeface="Architecture" panose="020B0500000000000000" pitchFamily="34" charset="0"/>
                </a:rPr>
                <a:t>êu nước</a:t>
              </a:r>
              <a:endParaRPr lang="en-US" sz="2400" b="1" dirty="0">
                <a:solidFill>
                  <a:schemeClr val="bg1"/>
                </a:solidFill>
                <a:ea typeface="Architecture" panose="020B0500000000000000" pitchFamily="34" charset="0"/>
                <a:cs typeface="Architecture" panose="020B0500000000000000" pitchFamily="34" charset="0"/>
              </a:endParaRPr>
            </a:p>
          </p:txBody>
        </p:sp>
        <p:sp>
          <p:nvSpPr>
            <p:cNvPr id="7" name="Rounded Rectangle 7">
              <a:extLst>
                <a:ext uri="{FF2B5EF4-FFF2-40B4-BE49-F238E27FC236}">
                  <a16:creationId xmlns:a16="http://schemas.microsoft.com/office/drawing/2014/main" id="{CF30C03E-FFD4-014D-00BD-1BFF9B61FB75}"/>
                </a:ext>
              </a:extLst>
            </p:cNvPr>
            <p:cNvSpPr/>
            <p:nvPr/>
          </p:nvSpPr>
          <p:spPr>
            <a:xfrm>
              <a:off x="2529953" y="3650714"/>
              <a:ext cx="7327742" cy="1039014"/>
            </a:xfrm>
            <a:prstGeom prst="roundRect">
              <a:avLst/>
            </a:prstGeom>
            <a:solidFill>
              <a:srgbClr val="808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vi-VN" sz="2400" b="1" dirty="0">
                  <a:solidFill>
                    <a:schemeClr val="bg1"/>
                  </a:solidFill>
                  <a:ea typeface="Architecture" panose="020B0500000000000000" pitchFamily="34" charset="0"/>
                  <a:cs typeface="Architecture" panose="020B0500000000000000" pitchFamily="34" charset="0"/>
                </a:rPr>
                <a:t>cốt lõi là lý tưởng độc lập dân tộc và CNXH theo chủ nghĩa Mác - Lênin và tư tưởng Hồ Chí Minh</a:t>
              </a:r>
              <a:endParaRPr lang="en-US" sz="2400" b="1" dirty="0">
                <a:solidFill>
                  <a:schemeClr val="bg1"/>
                </a:solidFill>
                <a:ea typeface="Architecture" panose="020B0500000000000000" pitchFamily="34" charset="0"/>
                <a:cs typeface="Architecture" panose="020B0500000000000000" pitchFamily="34" charset="0"/>
              </a:endParaRPr>
            </a:p>
          </p:txBody>
        </p:sp>
        <p:sp>
          <p:nvSpPr>
            <p:cNvPr id="8" name="Rounded Rectangle 8">
              <a:extLst>
                <a:ext uri="{FF2B5EF4-FFF2-40B4-BE49-F238E27FC236}">
                  <a16:creationId xmlns:a16="http://schemas.microsoft.com/office/drawing/2014/main" id="{098CCD1E-128F-7DF2-D366-04F2B004D9BD}"/>
                </a:ext>
              </a:extLst>
            </p:cNvPr>
            <p:cNvSpPr/>
            <p:nvPr/>
          </p:nvSpPr>
          <p:spPr>
            <a:xfrm>
              <a:off x="2557655" y="5571736"/>
              <a:ext cx="7272338" cy="792162"/>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vi-VN" sz="2400" b="1" dirty="0">
                  <a:solidFill>
                    <a:schemeClr val="bg1"/>
                  </a:solidFill>
                  <a:ea typeface="Architecture" panose="020B0500000000000000" pitchFamily="34" charset="0"/>
                  <a:cs typeface="Architecture" panose="020B0500000000000000" pitchFamily="34" charset="0"/>
                </a:rPr>
                <a:t>tất cả vì con người, vì hạnh phúc và sự phát triển phong phú, tự do, toàn diện của con người</a:t>
              </a:r>
              <a:endParaRPr lang="en-US" sz="2400" b="1" dirty="0">
                <a:solidFill>
                  <a:schemeClr val="bg1"/>
                </a:solidFill>
                <a:ea typeface="Architecture" panose="020B0500000000000000" pitchFamily="34" charset="0"/>
                <a:cs typeface="Architecture" panose="020B0500000000000000" pitchFamily="34" charset="0"/>
              </a:endParaRPr>
            </a:p>
          </p:txBody>
        </p:sp>
        <p:sp>
          <p:nvSpPr>
            <p:cNvPr id="9" name="Freeform 3">
              <a:extLst>
                <a:ext uri="{FF2B5EF4-FFF2-40B4-BE49-F238E27FC236}">
                  <a16:creationId xmlns:a16="http://schemas.microsoft.com/office/drawing/2014/main" id="{7453A353-1CE3-CC64-F1DA-7F7427F0229F}"/>
                </a:ext>
              </a:extLst>
            </p:cNvPr>
            <p:cNvSpPr>
              <a:spLocks/>
            </p:cNvSpPr>
            <p:nvPr/>
          </p:nvSpPr>
          <p:spPr bwMode="gray">
            <a:xfrm>
              <a:off x="5978867" y="4709288"/>
              <a:ext cx="431800" cy="792162"/>
            </a:xfrm>
            <a:custGeom>
              <a:avLst/>
              <a:gdLst>
                <a:gd name="T0" fmla="*/ 2147483646 w 142"/>
                <a:gd name="T1" fmla="*/ 2147483646 h 604"/>
                <a:gd name="T2" fmla="*/ 2147483646 w 142"/>
                <a:gd name="T3" fmla="*/ 2147483646 h 604"/>
                <a:gd name="T4" fmla="*/ 0 w 142"/>
                <a:gd name="T5" fmla="*/ 2147483646 h 604"/>
                <a:gd name="T6" fmla="*/ 2147483646 w 142"/>
                <a:gd name="T7" fmla="*/ 2147483646 h 604"/>
                <a:gd name="T8" fmla="*/ 2147483646 w 142"/>
                <a:gd name="T9" fmla="*/ 2147483646 h 604"/>
                <a:gd name="T10" fmla="*/ 2147483646 w 142"/>
                <a:gd name="T11" fmla="*/ 2147483646 h 604"/>
                <a:gd name="T12" fmla="*/ 2147483646 w 142"/>
                <a:gd name="T13" fmla="*/ 0 h 604"/>
                <a:gd name="T14" fmla="*/ 2147483646 w 142"/>
                <a:gd name="T15" fmla="*/ 2147483646 h 6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rgbClr val="C00000"/>
            </a:solidFill>
            <a:ln>
              <a:noFill/>
            </a:ln>
          </p:spPr>
          <p:txBody>
            <a:bodyPr wrap="none" anchor="ctr"/>
            <a:lstStyle/>
            <a:p>
              <a:endParaRPr lang="en-US" sz="2400">
                <a:ea typeface="Architecture" panose="020B0500000000000000" pitchFamily="34" charset="0"/>
                <a:cs typeface="Architecture" panose="020B0500000000000000" pitchFamily="34" charset="0"/>
              </a:endParaRPr>
            </a:p>
          </p:txBody>
        </p:sp>
        <p:sp>
          <p:nvSpPr>
            <p:cNvPr id="10" name="Freeform 2">
              <a:extLst>
                <a:ext uri="{FF2B5EF4-FFF2-40B4-BE49-F238E27FC236}">
                  <a16:creationId xmlns:a16="http://schemas.microsoft.com/office/drawing/2014/main" id="{F50F9474-F700-39DE-4B45-316700851583}"/>
                </a:ext>
              </a:extLst>
            </p:cNvPr>
            <p:cNvSpPr>
              <a:spLocks/>
            </p:cNvSpPr>
            <p:nvPr/>
          </p:nvSpPr>
          <p:spPr bwMode="gray">
            <a:xfrm>
              <a:off x="7352698" y="1961906"/>
              <a:ext cx="1900238" cy="687388"/>
            </a:xfrm>
            <a:custGeom>
              <a:avLst/>
              <a:gdLst>
                <a:gd name="T0" fmla="*/ 0 w 735"/>
                <a:gd name="T1" fmla="*/ 0 h 532"/>
                <a:gd name="T2" fmla="*/ 2147483646 w 735"/>
                <a:gd name="T3" fmla="*/ 2147483646 h 532"/>
                <a:gd name="T4" fmla="*/ 2147483646 w 735"/>
                <a:gd name="T5" fmla="*/ 2147483646 h 532"/>
                <a:gd name="T6" fmla="*/ 2147483646 w 735"/>
                <a:gd name="T7" fmla="*/ 2147483646 h 532"/>
                <a:gd name="T8" fmla="*/ 2147483646 w 735"/>
                <a:gd name="T9" fmla="*/ 2147483646 h 532"/>
                <a:gd name="T10" fmla="*/ 2147483646 w 735"/>
                <a:gd name="T11" fmla="*/ 2147483646 h 532"/>
                <a:gd name="T12" fmla="*/ 2147483646 w 735"/>
                <a:gd name="T13" fmla="*/ 2147483646 h 532"/>
                <a:gd name="T14" fmla="*/ 2147483646 w 735"/>
                <a:gd name="T15" fmla="*/ 2147483646 h 532"/>
                <a:gd name="T16" fmla="*/ 2147483646 w 735"/>
                <a:gd name="T17" fmla="*/ 2147483646 h 532"/>
                <a:gd name="T18" fmla="*/ 2147483646 w 735"/>
                <a:gd name="T19" fmla="*/ 2147483646 h 532"/>
                <a:gd name="T20" fmla="*/ 2147483646 w 735"/>
                <a:gd name="T21" fmla="*/ 2147483646 h 532"/>
                <a:gd name="T22" fmla="*/ 2147483646 w 735"/>
                <a:gd name="T23" fmla="*/ 2147483646 h 532"/>
                <a:gd name="T24" fmla="*/ 2147483646 w 735"/>
                <a:gd name="T25" fmla="*/ 0 h 532"/>
                <a:gd name="T26" fmla="*/ 0 w 735"/>
                <a:gd name="T27" fmla="*/ 0 h 5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rgbClr val="C00000"/>
            </a:solidFill>
            <a:ln>
              <a:noFill/>
            </a:ln>
          </p:spPr>
          <p:txBody>
            <a:bodyPr wrap="none" anchor="ctr"/>
            <a:lstStyle/>
            <a:p>
              <a:endParaRPr lang="en-US" sz="2400">
                <a:ea typeface="Architecture" panose="020B0500000000000000" pitchFamily="34" charset="0"/>
                <a:cs typeface="Architecture" panose="020B0500000000000000" pitchFamily="34" charset="0"/>
              </a:endParaRPr>
            </a:p>
          </p:txBody>
        </p:sp>
        <p:sp>
          <p:nvSpPr>
            <p:cNvPr id="11" name="Freeform 4">
              <a:extLst>
                <a:ext uri="{FF2B5EF4-FFF2-40B4-BE49-F238E27FC236}">
                  <a16:creationId xmlns:a16="http://schemas.microsoft.com/office/drawing/2014/main" id="{ADF36951-B845-B787-9A6A-B4FDD4143406}"/>
                </a:ext>
              </a:extLst>
            </p:cNvPr>
            <p:cNvSpPr>
              <a:spLocks/>
            </p:cNvSpPr>
            <p:nvPr/>
          </p:nvSpPr>
          <p:spPr bwMode="gray">
            <a:xfrm flipH="1">
              <a:off x="3128362" y="1961906"/>
              <a:ext cx="1906587" cy="706438"/>
            </a:xfrm>
            <a:custGeom>
              <a:avLst/>
              <a:gdLst>
                <a:gd name="T0" fmla="*/ 0 w 735"/>
                <a:gd name="T1" fmla="*/ 0 h 532"/>
                <a:gd name="T2" fmla="*/ 2147483646 w 735"/>
                <a:gd name="T3" fmla="*/ 2147483646 h 532"/>
                <a:gd name="T4" fmla="*/ 2147483646 w 735"/>
                <a:gd name="T5" fmla="*/ 2147483646 h 532"/>
                <a:gd name="T6" fmla="*/ 2147483646 w 735"/>
                <a:gd name="T7" fmla="*/ 2147483646 h 532"/>
                <a:gd name="T8" fmla="*/ 2147483646 w 735"/>
                <a:gd name="T9" fmla="*/ 2147483646 h 532"/>
                <a:gd name="T10" fmla="*/ 2147483646 w 735"/>
                <a:gd name="T11" fmla="*/ 2147483646 h 532"/>
                <a:gd name="T12" fmla="*/ 2147483646 w 735"/>
                <a:gd name="T13" fmla="*/ 2147483646 h 532"/>
                <a:gd name="T14" fmla="*/ 2147483646 w 735"/>
                <a:gd name="T15" fmla="*/ 2147483646 h 532"/>
                <a:gd name="T16" fmla="*/ 2147483646 w 735"/>
                <a:gd name="T17" fmla="*/ 2147483646 h 532"/>
                <a:gd name="T18" fmla="*/ 2147483646 w 735"/>
                <a:gd name="T19" fmla="*/ 2147483646 h 532"/>
                <a:gd name="T20" fmla="*/ 2147483646 w 735"/>
                <a:gd name="T21" fmla="*/ 2147483646 h 532"/>
                <a:gd name="T22" fmla="*/ 2147483646 w 735"/>
                <a:gd name="T23" fmla="*/ 2147483646 h 532"/>
                <a:gd name="T24" fmla="*/ 2147483646 w 735"/>
                <a:gd name="T25" fmla="*/ 0 h 532"/>
                <a:gd name="T26" fmla="*/ 0 w 735"/>
                <a:gd name="T27" fmla="*/ 0 h 5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rgbClr val="C00000"/>
            </a:solidFill>
            <a:ln>
              <a:noFill/>
            </a:ln>
          </p:spPr>
          <p:txBody>
            <a:bodyPr wrap="none" anchor="ctr"/>
            <a:lstStyle/>
            <a:p>
              <a:endParaRPr lang="en-US" sz="2400">
                <a:ea typeface="Architecture" panose="020B0500000000000000" pitchFamily="34" charset="0"/>
                <a:cs typeface="Architecture" panose="020B0500000000000000" pitchFamily="34" charset="0"/>
              </a:endParaRPr>
            </a:p>
          </p:txBody>
        </p:sp>
        <p:sp>
          <p:nvSpPr>
            <p:cNvPr id="12" name="Freeform 3">
              <a:extLst>
                <a:ext uri="{FF2B5EF4-FFF2-40B4-BE49-F238E27FC236}">
                  <a16:creationId xmlns:a16="http://schemas.microsoft.com/office/drawing/2014/main" id="{58AE675A-4FC8-4E3B-EBDF-D4A29BD3BF2F}"/>
                </a:ext>
              </a:extLst>
            </p:cNvPr>
            <p:cNvSpPr>
              <a:spLocks/>
            </p:cNvSpPr>
            <p:nvPr/>
          </p:nvSpPr>
          <p:spPr bwMode="gray">
            <a:xfrm>
              <a:off x="5978867" y="2626314"/>
              <a:ext cx="431800" cy="1010617"/>
            </a:xfrm>
            <a:custGeom>
              <a:avLst/>
              <a:gdLst>
                <a:gd name="T0" fmla="*/ 2147483646 w 142"/>
                <a:gd name="T1" fmla="*/ 2147483646 h 604"/>
                <a:gd name="T2" fmla="*/ 2147483646 w 142"/>
                <a:gd name="T3" fmla="*/ 2147483646 h 604"/>
                <a:gd name="T4" fmla="*/ 0 w 142"/>
                <a:gd name="T5" fmla="*/ 2147483646 h 604"/>
                <a:gd name="T6" fmla="*/ 2147483646 w 142"/>
                <a:gd name="T7" fmla="*/ 2147483646 h 604"/>
                <a:gd name="T8" fmla="*/ 2147483646 w 142"/>
                <a:gd name="T9" fmla="*/ 2147483646 h 604"/>
                <a:gd name="T10" fmla="*/ 2147483646 w 142"/>
                <a:gd name="T11" fmla="*/ 2147483646 h 604"/>
                <a:gd name="T12" fmla="*/ 2147483646 w 142"/>
                <a:gd name="T13" fmla="*/ 0 h 604"/>
                <a:gd name="T14" fmla="*/ 2147483646 w 142"/>
                <a:gd name="T15" fmla="*/ 2147483646 h 6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rgbClr val="C00000"/>
            </a:solidFill>
            <a:ln>
              <a:noFill/>
            </a:ln>
          </p:spPr>
          <p:txBody>
            <a:bodyPr wrap="none" anchor="ctr"/>
            <a:lstStyle/>
            <a:p>
              <a:endParaRPr lang="en-US" sz="2400">
                <a:ea typeface="Architecture" panose="020B0500000000000000" pitchFamily="34" charset="0"/>
                <a:cs typeface="Architecture" panose="020B0500000000000000" pitchFamily="34" charset="0"/>
              </a:endParaRPr>
            </a:p>
          </p:txBody>
        </p:sp>
      </p:grpSp>
    </p:spTree>
    <p:extLst>
      <p:ext uri="{BB962C8B-B14F-4D97-AF65-F5344CB8AC3E}">
        <p14:creationId xmlns:p14="http://schemas.microsoft.com/office/powerpoint/2010/main" val="15083150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up)">
                                      <p:cBhvr>
                                        <p:cTn id="7" dur="125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14" name="Text Placeholder 32">
            <a:extLst>
              <a:ext uri="{FF2B5EF4-FFF2-40B4-BE49-F238E27FC236}">
                <a16:creationId xmlns:a16="http://schemas.microsoft.com/office/drawing/2014/main" id="{6D39535B-047C-A881-D3DA-1DAF30E0DE9D}"/>
              </a:ext>
            </a:extLst>
          </p:cNvPr>
          <p:cNvSpPr txBox="1">
            <a:spLocks/>
          </p:cNvSpPr>
          <p:nvPr/>
        </p:nvSpPr>
        <p:spPr bwMode="auto">
          <a:xfrm>
            <a:off x="246183" y="2437716"/>
            <a:ext cx="2931520" cy="3365200"/>
          </a:xfrm>
          <a:prstGeom prst="rect">
            <a:avLst/>
          </a:prstGeom>
          <a:noFill/>
          <a:ln w="9525">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marL="0" marR="0" lvl="0" indent="0" algn="just" defTabSz="68580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vi-VN" sz="2400" b="0" i="0" u="none" strike="noStrike" kern="0" cap="none" spc="0" normalizeH="0" baseline="0" noProof="0" dirty="0">
                <a:ln>
                  <a:noFill/>
                </a:ln>
                <a:solidFill>
                  <a:srgbClr val="000099"/>
                </a:solidFill>
                <a:effectLst/>
                <a:uLnTx/>
                <a:uFillTx/>
                <a:latin typeface="Arial" panose="020B0604020202020204" pitchFamily="34" charset="0"/>
                <a:ea typeface="Architecture" panose="020B0500000000000000" pitchFamily="34" charset="0"/>
                <a:cs typeface="Arial" panose="020B0604020202020204" pitchFamily="34" charset="0"/>
              </a:rPr>
              <a:t>những giá trị </a:t>
            </a:r>
            <a:r>
              <a:rPr kumimoji="0" lang="vi-VN" sz="2400" b="1" i="0" u="sng" strike="noStrike" kern="0" cap="none" spc="0" normalizeH="0" baseline="0" noProof="0" dirty="0">
                <a:ln>
                  <a:noFill/>
                </a:ln>
                <a:solidFill>
                  <a:srgbClr val="FF0000"/>
                </a:solidFill>
                <a:effectLst/>
                <a:uLnTx/>
                <a:uFillTx/>
                <a:latin typeface="Arial" panose="020B0604020202020204" pitchFamily="34" charset="0"/>
                <a:ea typeface="Architecture" panose="020B0500000000000000" pitchFamily="34" charset="0"/>
                <a:cs typeface="Arial" panose="020B0604020202020204" pitchFamily="34" charset="0"/>
              </a:rPr>
              <a:t>truyền thống tốt đẹp</a:t>
            </a:r>
            <a:r>
              <a:rPr kumimoji="0" lang="vi-VN" sz="2400" b="0" i="0" u="none" strike="noStrike" kern="0" cap="none" spc="0" normalizeH="0" baseline="0" noProof="0" dirty="0">
                <a:ln>
                  <a:noFill/>
                </a:ln>
                <a:solidFill>
                  <a:srgbClr val="000099"/>
                </a:solidFill>
                <a:effectLst/>
                <a:uLnTx/>
                <a:uFillTx/>
                <a:latin typeface="Arial" panose="020B0604020202020204" pitchFamily="34" charset="0"/>
                <a:ea typeface="Architecture" panose="020B0500000000000000" pitchFamily="34" charset="0"/>
                <a:cs typeface="Arial" panose="020B0604020202020204" pitchFamily="34" charset="0"/>
              </a:rPr>
              <a:t>, bền vững, những </a:t>
            </a:r>
            <a:r>
              <a:rPr kumimoji="0" lang="vi-VN" sz="2400" b="1" i="0" u="sng" strike="noStrike" kern="0" cap="none" spc="0" normalizeH="0" baseline="0" noProof="0" dirty="0">
                <a:ln>
                  <a:noFill/>
                </a:ln>
                <a:solidFill>
                  <a:srgbClr val="CC0099"/>
                </a:solidFill>
                <a:effectLst/>
                <a:uLnTx/>
                <a:uFillTx/>
                <a:latin typeface="Arial" panose="020B0604020202020204" pitchFamily="34" charset="0"/>
                <a:ea typeface="Architecture" panose="020B0500000000000000" pitchFamily="34" charset="0"/>
                <a:cs typeface="Arial" panose="020B0604020202020204" pitchFamily="34" charset="0"/>
              </a:rPr>
              <a:t>tinh hoa </a:t>
            </a:r>
            <a:r>
              <a:rPr kumimoji="0" lang="vi-VN" sz="2400" b="0" i="0" u="none" strike="noStrike" kern="0" cap="none" spc="0" normalizeH="0" baseline="0" noProof="0" dirty="0">
                <a:ln>
                  <a:noFill/>
                </a:ln>
                <a:solidFill>
                  <a:srgbClr val="000099"/>
                </a:solidFill>
                <a:effectLst/>
                <a:uLnTx/>
                <a:uFillTx/>
                <a:latin typeface="Arial" panose="020B0604020202020204" pitchFamily="34" charset="0"/>
                <a:ea typeface="Architecture" panose="020B0500000000000000" pitchFamily="34" charset="0"/>
                <a:cs typeface="Arial" panose="020B0604020202020204" pitchFamily="34" charset="0"/>
              </a:rPr>
              <a:t>của </a:t>
            </a:r>
            <a:r>
              <a:rPr kumimoji="0" lang="vi-VN" sz="2400" b="1" i="0" u="none" strike="noStrike" kern="0" cap="none" spc="0" normalizeH="0" baseline="0" noProof="0" dirty="0">
                <a:ln>
                  <a:noFill/>
                </a:ln>
                <a:solidFill>
                  <a:srgbClr val="00B0F0"/>
                </a:solidFill>
                <a:effectLst/>
                <a:uLnTx/>
                <a:uFillTx/>
                <a:latin typeface="Arial" panose="020B0604020202020204" pitchFamily="34" charset="0"/>
                <a:ea typeface="Architecture" panose="020B0500000000000000" pitchFamily="34" charset="0"/>
                <a:cs typeface="Arial" panose="020B0604020202020204" pitchFamily="34" charset="0"/>
              </a:rPr>
              <a:t>cộng đồng các dân tộc Việt Nam</a:t>
            </a:r>
            <a:r>
              <a:rPr kumimoji="0" lang="vi-VN" sz="2400" b="0" i="0" u="none" strike="noStrike" kern="0" cap="none" spc="0" normalizeH="0" baseline="0" noProof="0" dirty="0">
                <a:ln>
                  <a:noFill/>
                </a:ln>
                <a:solidFill>
                  <a:srgbClr val="000099"/>
                </a:solidFill>
                <a:effectLst/>
                <a:uLnTx/>
                <a:uFillTx/>
                <a:latin typeface="Arial" panose="020B0604020202020204" pitchFamily="34" charset="0"/>
                <a:ea typeface="Architecture" panose="020B0500000000000000" pitchFamily="34" charset="0"/>
                <a:cs typeface="Arial" panose="020B0604020202020204" pitchFamily="34" charset="0"/>
              </a:rPr>
              <a:t>, được vun đắp qua lịch sử hàng ngàn năm đấu tranh dựng và giữ nước.</a:t>
            </a:r>
            <a:endParaRPr kumimoji="0" lang="en-US" sz="2400" b="0" i="0" u="none" strike="noStrike" kern="0" cap="none" spc="0" normalizeH="0" baseline="0" noProof="0" dirty="0">
              <a:ln>
                <a:noFill/>
              </a:ln>
              <a:solidFill>
                <a:srgbClr val="595959"/>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15" name="TextBox 14">
            <a:extLst>
              <a:ext uri="{FF2B5EF4-FFF2-40B4-BE49-F238E27FC236}">
                <a16:creationId xmlns:a16="http://schemas.microsoft.com/office/drawing/2014/main" id="{071112C7-F28E-A7E1-A183-B0EFEE987043}"/>
              </a:ext>
            </a:extLst>
          </p:cNvPr>
          <p:cNvSpPr txBox="1">
            <a:spLocks noChangeArrowheads="1"/>
          </p:cNvSpPr>
          <p:nvPr/>
        </p:nvSpPr>
        <p:spPr bwMode="auto">
          <a:xfrm>
            <a:off x="476132" y="1851206"/>
            <a:ext cx="2544288" cy="461665"/>
          </a:xfrm>
          <a:prstGeom prst="rect">
            <a:avLst/>
          </a:prstGeom>
          <a:noFill/>
          <a:ln w="9525">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vi-VN" sz="2400" b="1" i="0" u="none" strike="noStrike" kern="0" cap="none" spc="0" normalizeH="0" baseline="0" noProof="0" dirty="0">
                <a:ln>
                  <a:noFill/>
                </a:ln>
                <a:solidFill>
                  <a:srgbClr val="000099"/>
                </a:solidFill>
                <a:effectLst/>
                <a:uLnTx/>
                <a:uFillTx/>
                <a:latin typeface="Arial" panose="020B0604020202020204" pitchFamily="34" charset="0"/>
                <a:ea typeface="Architecture" panose="020B0500000000000000" pitchFamily="34" charset="0"/>
                <a:cs typeface="Arial" panose="020B0604020202020204" pitchFamily="34" charset="0"/>
              </a:rPr>
              <a:t>Bản sắc dân tộc</a:t>
            </a:r>
            <a:endParaRPr kumimoji="0" lang="en-AU" sz="2400" b="0" i="0" u="none" strike="noStrike" kern="0" cap="none" spc="0" normalizeH="0" baseline="0" noProof="0" dirty="0">
              <a:ln>
                <a:noFill/>
              </a:ln>
              <a:solidFill>
                <a:srgbClr val="000099"/>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4" name="Freeform 5">
            <a:extLst>
              <a:ext uri="{FF2B5EF4-FFF2-40B4-BE49-F238E27FC236}">
                <a16:creationId xmlns:a16="http://schemas.microsoft.com/office/drawing/2014/main" id="{58CB5131-7EB7-8BF1-3CF4-7B3010A835AC}"/>
              </a:ext>
            </a:extLst>
          </p:cNvPr>
          <p:cNvSpPr>
            <a:spLocks/>
          </p:cNvSpPr>
          <p:nvPr/>
        </p:nvSpPr>
        <p:spPr bwMode="auto">
          <a:xfrm>
            <a:off x="4329462" y="5152765"/>
            <a:ext cx="965216" cy="920406"/>
          </a:xfrm>
          <a:custGeom>
            <a:avLst/>
            <a:gdLst>
              <a:gd name="T0" fmla="*/ 163 w 163"/>
              <a:gd name="T1" fmla="*/ 31 h 150"/>
              <a:gd name="T2" fmla="*/ 163 w 163"/>
              <a:gd name="T3" fmla="*/ 0 h 150"/>
              <a:gd name="T4" fmla="*/ 157 w 163"/>
              <a:gd name="T5" fmla="*/ 0 h 150"/>
              <a:gd name="T6" fmla="*/ 7 w 163"/>
              <a:gd name="T7" fmla="*/ 0 h 150"/>
              <a:gd name="T8" fmla="*/ 0 w 163"/>
              <a:gd name="T9" fmla="*/ 0 h 150"/>
              <a:gd name="T10" fmla="*/ 0 w 163"/>
              <a:gd name="T11" fmla="*/ 31 h 150"/>
              <a:gd name="T12" fmla="*/ 7 w 163"/>
              <a:gd name="T13" fmla="*/ 39 h 150"/>
              <a:gd name="T14" fmla="*/ 7 w 163"/>
              <a:gd name="T15" fmla="*/ 46 h 150"/>
              <a:gd name="T16" fmla="*/ 0 w 163"/>
              <a:gd name="T17" fmla="*/ 53 h 150"/>
              <a:gd name="T18" fmla="*/ 7 w 163"/>
              <a:gd name="T19" fmla="*/ 59 h 150"/>
              <a:gd name="T20" fmla="*/ 7 w 163"/>
              <a:gd name="T21" fmla="*/ 69 h 150"/>
              <a:gd name="T22" fmla="*/ 0 w 163"/>
              <a:gd name="T23" fmla="*/ 76 h 150"/>
              <a:gd name="T24" fmla="*/ 7 w 163"/>
              <a:gd name="T25" fmla="*/ 82 h 150"/>
              <a:gd name="T26" fmla="*/ 7 w 163"/>
              <a:gd name="T27" fmla="*/ 92 h 150"/>
              <a:gd name="T28" fmla="*/ 0 w 163"/>
              <a:gd name="T29" fmla="*/ 99 h 150"/>
              <a:gd name="T30" fmla="*/ 7 w 163"/>
              <a:gd name="T31" fmla="*/ 105 h 150"/>
              <a:gd name="T32" fmla="*/ 7 w 163"/>
              <a:gd name="T33" fmla="*/ 113 h 150"/>
              <a:gd name="T34" fmla="*/ 57 w 163"/>
              <a:gd name="T35" fmla="*/ 141 h 150"/>
              <a:gd name="T36" fmla="*/ 61 w 163"/>
              <a:gd name="T37" fmla="*/ 141 h 150"/>
              <a:gd name="T38" fmla="*/ 82 w 163"/>
              <a:gd name="T39" fmla="*/ 150 h 150"/>
              <a:gd name="T40" fmla="*/ 102 w 163"/>
              <a:gd name="T41" fmla="*/ 141 h 150"/>
              <a:gd name="T42" fmla="*/ 106 w 163"/>
              <a:gd name="T43" fmla="*/ 141 h 150"/>
              <a:gd name="T44" fmla="*/ 157 w 163"/>
              <a:gd name="T45" fmla="*/ 113 h 150"/>
              <a:gd name="T46" fmla="*/ 157 w 163"/>
              <a:gd name="T47" fmla="*/ 113 h 150"/>
              <a:gd name="T48" fmla="*/ 157 w 163"/>
              <a:gd name="T49" fmla="*/ 105 h 150"/>
              <a:gd name="T50" fmla="*/ 163 w 163"/>
              <a:gd name="T51" fmla="*/ 99 h 150"/>
              <a:gd name="T52" fmla="*/ 157 w 163"/>
              <a:gd name="T53" fmla="*/ 92 h 150"/>
              <a:gd name="T54" fmla="*/ 157 w 163"/>
              <a:gd name="T55" fmla="*/ 82 h 150"/>
              <a:gd name="T56" fmla="*/ 163 w 163"/>
              <a:gd name="T57" fmla="*/ 76 h 150"/>
              <a:gd name="T58" fmla="*/ 157 w 163"/>
              <a:gd name="T59" fmla="*/ 69 h 150"/>
              <a:gd name="T60" fmla="*/ 157 w 163"/>
              <a:gd name="T61" fmla="*/ 59 h 150"/>
              <a:gd name="T62" fmla="*/ 163 w 163"/>
              <a:gd name="T63" fmla="*/ 53 h 150"/>
              <a:gd name="T64" fmla="*/ 157 w 163"/>
              <a:gd name="T65" fmla="*/ 46 h 150"/>
              <a:gd name="T66" fmla="*/ 157 w 163"/>
              <a:gd name="T67" fmla="*/ 39 h 150"/>
              <a:gd name="T68" fmla="*/ 163 w 163"/>
              <a:gd name="T69" fmla="*/ 3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3" h="150">
                <a:moveTo>
                  <a:pt x="163" y="31"/>
                </a:moveTo>
                <a:cubicBezTo>
                  <a:pt x="163" y="0"/>
                  <a:pt x="163" y="0"/>
                  <a:pt x="163" y="0"/>
                </a:cubicBezTo>
                <a:cubicBezTo>
                  <a:pt x="157" y="0"/>
                  <a:pt x="157" y="0"/>
                  <a:pt x="157" y="0"/>
                </a:cubicBezTo>
                <a:cubicBezTo>
                  <a:pt x="7" y="0"/>
                  <a:pt x="7" y="0"/>
                  <a:pt x="7" y="0"/>
                </a:cubicBezTo>
                <a:cubicBezTo>
                  <a:pt x="0" y="0"/>
                  <a:pt x="0" y="0"/>
                  <a:pt x="0" y="0"/>
                </a:cubicBezTo>
                <a:cubicBezTo>
                  <a:pt x="0" y="31"/>
                  <a:pt x="0" y="31"/>
                  <a:pt x="0" y="31"/>
                </a:cubicBezTo>
                <a:cubicBezTo>
                  <a:pt x="7" y="39"/>
                  <a:pt x="7" y="39"/>
                  <a:pt x="7" y="39"/>
                </a:cubicBezTo>
                <a:cubicBezTo>
                  <a:pt x="7" y="46"/>
                  <a:pt x="7" y="46"/>
                  <a:pt x="7" y="46"/>
                </a:cubicBezTo>
                <a:cubicBezTo>
                  <a:pt x="3" y="46"/>
                  <a:pt x="0" y="49"/>
                  <a:pt x="0" y="53"/>
                </a:cubicBezTo>
                <a:cubicBezTo>
                  <a:pt x="0" y="56"/>
                  <a:pt x="3" y="59"/>
                  <a:pt x="7" y="59"/>
                </a:cubicBezTo>
                <a:cubicBezTo>
                  <a:pt x="7" y="69"/>
                  <a:pt x="7" y="69"/>
                  <a:pt x="7" y="69"/>
                </a:cubicBezTo>
                <a:cubicBezTo>
                  <a:pt x="3" y="69"/>
                  <a:pt x="0" y="72"/>
                  <a:pt x="0" y="76"/>
                </a:cubicBezTo>
                <a:cubicBezTo>
                  <a:pt x="0" y="79"/>
                  <a:pt x="3" y="82"/>
                  <a:pt x="7" y="82"/>
                </a:cubicBezTo>
                <a:cubicBezTo>
                  <a:pt x="7" y="92"/>
                  <a:pt x="7" y="92"/>
                  <a:pt x="7" y="92"/>
                </a:cubicBezTo>
                <a:cubicBezTo>
                  <a:pt x="3" y="92"/>
                  <a:pt x="0" y="95"/>
                  <a:pt x="0" y="99"/>
                </a:cubicBezTo>
                <a:cubicBezTo>
                  <a:pt x="0" y="102"/>
                  <a:pt x="3" y="105"/>
                  <a:pt x="7" y="105"/>
                </a:cubicBezTo>
                <a:cubicBezTo>
                  <a:pt x="7" y="113"/>
                  <a:pt x="7" y="113"/>
                  <a:pt x="7" y="113"/>
                </a:cubicBezTo>
                <a:cubicBezTo>
                  <a:pt x="57" y="141"/>
                  <a:pt x="57" y="141"/>
                  <a:pt x="57" y="141"/>
                </a:cubicBezTo>
                <a:cubicBezTo>
                  <a:pt x="61" y="141"/>
                  <a:pt x="61" y="141"/>
                  <a:pt x="61" y="141"/>
                </a:cubicBezTo>
                <a:cubicBezTo>
                  <a:pt x="64" y="146"/>
                  <a:pt x="72" y="150"/>
                  <a:pt x="82" y="150"/>
                </a:cubicBezTo>
                <a:cubicBezTo>
                  <a:pt x="91" y="150"/>
                  <a:pt x="99" y="146"/>
                  <a:pt x="102" y="141"/>
                </a:cubicBezTo>
                <a:cubicBezTo>
                  <a:pt x="106" y="141"/>
                  <a:pt x="106" y="141"/>
                  <a:pt x="106" y="141"/>
                </a:cubicBezTo>
                <a:cubicBezTo>
                  <a:pt x="157" y="113"/>
                  <a:pt x="157" y="113"/>
                  <a:pt x="157" y="113"/>
                </a:cubicBezTo>
                <a:cubicBezTo>
                  <a:pt x="157" y="113"/>
                  <a:pt x="157" y="113"/>
                  <a:pt x="157" y="113"/>
                </a:cubicBezTo>
                <a:cubicBezTo>
                  <a:pt x="157" y="105"/>
                  <a:pt x="157" y="105"/>
                  <a:pt x="157" y="105"/>
                </a:cubicBezTo>
                <a:cubicBezTo>
                  <a:pt x="160" y="105"/>
                  <a:pt x="163" y="102"/>
                  <a:pt x="163" y="99"/>
                </a:cubicBezTo>
                <a:cubicBezTo>
                  <a:pt x="163" y="95"/>
                  <a:pt x="160" y="92"/>
                  <a:pt x="157" y="92"/>
                </a:cubicBezTo>
                <a:cubicBezTo>
                  <a:pt x="157" y="82"/>
                  <a:pt x="157" y="82"/>
                  <a:pt x="157" y="82"/>
                </a:cubicBezTo>
                <a:cubicBezTo>
                  <a:pt x="160" y="82"/>
                  <a:pt x="163" y="79"/>
                  <a:pt x="163" y="76"/>
                </a:cubicBezTo>
                <a:cubicBezTo>
                  <a:pt x="163" y="72"/>
                  <a:pt x="160" y="69"/>
                  <a:pt x="157" y="69"/>
                </a:cubicBezTo>
                <a:cubicBezTo>
                  <a:pt x="157" y="59"/>
                  <a:pt x="157" y="59"/>
                  <a:pt x="157" y="59"/>
                </a:cubicBezTo>
                <a:cubicBezTo>
                  <a:pt x="160" y="59"/>
                  <a:pt x="163" y="56"/>
                  <a:pt x="163" y="53"/>
                </a:cubicBezTo>
                <a:cubicBezTo>
                  <a:pt x="163" y="49"/>
                  <a:pt x="160" y="46"/>
                  <a:pt x="157" y="46"/>
                </a:cubicBezTo>
                <a:cubicBezTo>
                  <a:pt x="157" y="39"/>
                  <a:pt x="157" y="39"/>
                  <a:pt x="157" y="39"/>
                </a:cubicBezTo>
                <a:lnTo>
                  <a:pt x="163" y="31"/>
                </a:lnTo>
                <a:close/>
              </a:path>
            </a:pathLst>
          </a:custGeom>
          <a:solidFill>
            <a:sysClr val="window" lastClr="FFFFFF">
              <a:lumMod val="65000"/>
            </a:sysClr>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2400" b="0" i="0" u="none" strike="noStrike" kern="0" cap="none" spc="0" normalizeH="0" baseline="0" noProof="0">
              <a:ln>
                <a:noFill/>
              </a:ln>
              <a:solidFill>
                <a:prstClr val="black"/>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grpSp>
        <p:nvGrpSpPr>
          <p:cNvPr id="40" name="Group 39">
            <a:extLst>
              <a:ext uri="{FF2B5EF4-FFF2-40B4-BE49-F238E27FC236}">
                <a16:creationId xmlns:a16="http://schemas.microsoft.com/office/drawing/2014/main" id="{EDBE073C-5227-6A53-E97D-B60417BF65DD}"/>
              </a:ext>
            </a:extLst>
          </p:cNvPr>
          <p:cNvGrpSpPr/>
          <p:nvPr/>
        </p:nvGrpSpPr>
        <p:grpSpPr>
          <a:xfrm>
            <a:off x="3704109" y="1477283"/>
            <a:ext cx="8373016" cy="1337779"/>
            <a:chOff x="3704109" y="1477283"/>
            <a:chExt cx="8373016" cy="1337779"/>
          </a:xfrm>
        </p:grpSpPr>
        <p:cxnSp>
          <p:nvCxnSpPr>
            <p:cNvPr id="16" name="Elbow Connector 16">
              <a:extLst>
                <a:ext uri="{FF2B5EF4-FFF2-40B4-BE49-F238E27FC236}">
                  <a16:creationId xmlns:a16="http://schemas.microsoft.com/office/drawing/2014/main" id="{B2CE3521-A07D-AF81-6B04-C42FE16ECBE6}"/>
                </a:ext>
              </a:extLst>
            </p:cNvPr>
            <p:cNvCxnSpPr/>
            <p:nvPr/>
          </p:nvCxnSpPr>
          <p:spPr bwMode="auto">
            <a:xfrm flipV="1">
              <a:off x="4929742" y="1848690"/>
              <a:ext cx="1751273" cy="509991"/>
            </a:xfrm>
            <a:prstGeom prst="bentConnector3">
              <a:avLst>
                <a:gd name="adj1" fmla="val 39133"/>
              </a:avLst>
            </a:prstGeom>
            <a:noFill/>
            <a:ln w="6350" cap="flat" cmpd="sng" algn="ctr">
              <a:solidFill>
                <a:srgbClr val="60BED4"/>
              </a:solidFill>
              <a:prstDash val="solid"/>
              <a:miter lim="800000"/>
              <a:headEnd type="none"/>
              <a:tailEnd type="triangle"/>
            </a:ln>
            <a:effectLst/>
          </p:spPr>
        </p:cxnSp>
        <p:grpSp>
          <p:nvGrpSpPr>
            <p:cNvPr id="5" name="Group 4">
              <a:extLst>
                <a:ext uri="{FF2B5EF4-FFF2-40B4-BE49-F238E27FC236}">
                  <a16:creationId xmlns:a16="http://schemas.microsoft.com/office/drawing/2014/main" id="{1999573F-A7D6-B847-D1A3-00A0EE1E82A9}"/>
                </a:ext>
              </a:extLst>
            </p:cNvPr>
            <p:cNvGrpSpPr>
              <a:grpSpLocks/>
            </p:cNvGrpSpPr>
            <p:nvPr/>
          </p:nvGrpSpPr>
          <p:grpSpPr bwMode="auto">
            <a:xfrm>
              <a:off x="3704109" y="2060021"/>
              <a:ext cx="2156544" cy="755041"/>
              <a:chOff x="4333909" y="2176977"/>
              <a:chExt cx="1777512" cy="597965"/>
            </a:xfrm>
          </p:grpSpPr>
          <p:sp>
            <p:nvSpPr>
              <p:cNvPr id="34" name="Freeform 9">
                <a:extLst>
                  <a:ext uri="{FF2B5EF4-FFF2-40B4-BE49-F238E27FC236}">
                    <a16:creationId xmlns:a16="http://schemas.microsoft.com/office/drawing/2014/main" id="{22C3C538-B13C-E964-6455-44C7DF4FB15B}"/>
                  </a:ext>
                </a:extLst>
              </p:cNvPr>
              <p:cNvSpPr>
                <a:spLocks/>
              </p:cNvSpPr>
              <p:nvPr/>
            </p:nvSpPr>
            <p:spPr bwMode="auto">
              <a:xfrm>
                <a:off x="4333909" y="2176977"/>
                <a:ext cx="1777512" cy="597965"/>
              </a:xfrm>
              <a:custGeom>
                <a:avLst/>
                <a:gdLst>
                  <a:gd name="T0" fmla="*/ 0 w 365"/>
                  <a:gd name="T1" fmla="*/ 2147483646 h 123"/>
                  <a:gd name="T2" fmla="*/ 2147483646 w 365"/>
                  <a:gd name="T3" fmla="*/ 2147483646 h 123"/>
                  <a:gd name="T4" fmla="*/ 2147483646 w 365"/>
                  <a:gd name="T5" fmla="*/ 0 h 123"/>
                  <a:gd name="T6" fmla="*/ 0 w 365"/>
                  <a:gd name="T7" fmla="*/ 2147483646 h 12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65" h="123">
                    <a:moveTo>
                      <a:pt x="0" y="123"/>
                    </a:moveTo>
                    <a:cubicBezTo>
                      <a:pt x="365" y="123"/>
                      <a:pt x="365" y="123"/>
                      <a:pt x="365" y="123"/>
                    </a:cubicBezTo>
                    <a:cubicBezTo>
                      <a:pt x="341" y="60"/>
                      <a:pt x="282" y="0"/>
                      <a:pt x="183" y="0"/>
                    </a:cubicBezTo>
                    <a:cubicBezTo>
                      <a:pt x="83" y="0"/>
                      <a:pt x="24" y="60"/>
                      <a:pt x="0" y="123"/>
                    </a:cubicBezTo>
                    <a:close/>
                  </a:path>
                </a:pathLst>
              </a:custGeom>
              <a:solidFill>
                <a:srgbClr val="93796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black"/>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35" name="TextBox 38">
                <a:extLst>
                  <a:ext uri="{FF2B5EF4-FFF2-40B4-BE49-F238E27FC236}">
                    <a16:creationId xmlns:a16="http://schemas.microsoft.com/office/drawing/2014/main" id="{0649DA05-38D5-6CED-5D72-2D1563C25893}"/>
                  </a:ext>
                </a:extLst>
              </p:cNvPr>
              <p:cNvSpPr txBox="1">
                <a:spLocks noChangeArrowheads="1"/>
              </p:cNvSpPr>
              <p:nvPr/>
            </p:nvSpPr>
            <p:spPr bwMode="auto">
              <a:xfrm>
                <a:off x="5083339" y="2353192"/>
                <a:ext cx="282750" cy="2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AU" sz="2400" b="0" i="0" u="none" strike="noStrike" kern="0" cap="none" spc="0" normalizeH="0" baseline="0" noProof="0" dirty="0">
                    <a:ln>
                      <a:noFill/>
                    </a:ln>
                    <a:solidFill>
                      <a:srgbClr val="FFFFFF"/>
                    </a:solidFill>
                    <a:effectLst/>
                    <a:uLnTx/>
                    <a:uFillTx/>
                    <a:latin typeface="Arial" panose="020B0604020202020204" pitchFamily="34" charset="0"/>
                    <a:ea typeface="Architecture" panose="020B0500000000000000" pitchFamily="34" charset="0"/>
                    <a:cs typeface="Arial" panose="020B0604020202020204" pitchFamily="34" charset="0"/>
                  </a:rPr>
                  <a:t>01</a:t>
                </a:r>
                <a:endParaRPr kumimoji="0" lang="en-US" sz="2400" b="0" i="0" u="none" strike="noStrike" kern="0" cap="none" spc="0" normalizeH="0" baseline="0" noProof="0" dirty="0">
                  <a:ln>
                    <a:noFill/>
                  </a:ln>
                  <a:solidFill>
                    <a:srgbClr val="FFFFFF"/>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grpSp>
        <p:grpSp>
          <p:nvGrpSpPr>
            <p:cNvPr id="10" name="Group 8">
              <a:extLst>
                <a:ext uri="{FF2B5EF4-FFF2-40B4-BE49-F238E27FC236}">
                  <a16:creationId xmlns:a16="http://schemas.microsoft.com/office/drawing/2014/main" id="{31C1913F-8910-D202-27FC-19C3AAB8C995}"/>
                </a:ext>
              </a:extLst>
            </p:cNvPr>
            <p:cNvGrpSpPr>
              <a:grpSpLocks/>
            </p:cNvGrpSpPr>
            <p:nvPr/>
          </p:nvGrpSpPr>
          <p:grpSpPr bwMode="auto">
            <a:xfrm>
              <a:off x="6784091" y="1477283"/>
              <a:ext cx="5293034" cy="978476"/>
              <a:chOff x="5165676" y="1715470"/>
              <a:chExt cx="4362736" cy="774917"/>
            </a:xfrm>
          </p:grpSpPr>
          <p:sp>
            <p:nvSpPr>
              <p:cNvPr id="26" name="Oval 25">
                <a:extLst>
                  <a:ext uri="{FF2B5EF4-FFF2-40B4-BE49-F238E27FC236}">
                    <a16:creationId xmlns:a16="http://schemas.microsoft.com/office/drawing/2014/main" id="{25F5C18B-2DDA-6311-F46D-BE2F351D7DE5}"/>
                  </a:ext>
                </a:extLst>
              </p:cNvPr>
              <p:cNvSpPr>
                <a:spLocks noChangeAspect="1"/>
              </p:cNvSpPr>
              <p:nvPr/>
            </p:nvSpPr>
            <p:spPr>
              <a:xfrm>
                <a:off x="5165676" y="1860832"/>
                <a:ext cx="551916" cy="552024"/>
              </a:xfrm>
              <a:prstGeom prst="ellipse">
                <a:avLst/>
              </a:prstGeom>
              <a:solidFill>
                <a:srgbClr val="937963"/>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rPr>
                  <a:t></a:t>
                </a:r>
              </a:p>
            </p:txBody>
          </p:sp>
          <p:sp>
            <p:nvSpPr>
              <p:cNvPr id="27" name="Text Placeholder 32">
                <a:extLst>
                  <a:ext uri="{FF2B5EF4-FFF2-40B4-BE49-F238E27FC236}">
                    <a16:creationId xmlns:a16="http://schemas.microsoft.com/office/drawing/2014/main" id="{697AA005-3077-C6C9-B4B6-0B36FD4C03B9}"/>
                  </a:ext>
                </a:extLst>
              </p:cNvPr>
              <p:cNvSpPr txBox="1">
                <a:spLocks/>
              </p:cNvSpPr>
              <p:nvPr/>
            </p:nvSpPr>
            <p:spPr bwMode="auto">
              <a:xfrm>
                <a:off x="5815911" y="1715470"/>
                <a:ext cx="3712501" cy="774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marL="0" marR="0" lvl="0" indent="0" defTabSz="685800" eaLnBrk="1" fontAlgn="auto" latinLnBrk="0" hangingPunct="1">
                  <a:lnSpc>
                    <a:spcPct val="90000"/>
                  </a:lnSpc>
                  <a:spcBef>
                    <a:spcPts val="750"/>
                  </a:spcBef>
                  <a:spcAft>
                    <a:spcPts val="0"/>
                  </a:spcAft>
                  <a:buClrTx/>
                  <a:buSzTx/>
                  <a:buFont typeface="Wingdings 3" panose="05040102010807070707" pitchFamily="18" charset="2"/>
                  <a:buNone/>
                  <a:tabLst/>
                  <a:defRPr/>
                </a:pPr>
                <a:r>
                  <a:rPr kumimoji="0" lang="vi-VN" sz="2400" b="0" i="0" u="none" strike="noStrike" kern="0" cap="none" spc="0" normalizeH="0" baseline="0" noProof="0" dirty="0">
                    <a:ln>
                      <a:noFill/>
                    </a:ln>
                    <a:solidFill>
                      <a:srgbClr val="CC0099"/>
                    </a:solidFill>
                    <a:effectLst/>
                    <a:uLnTx/>
                    <a:uFillTx/>
                    <a:latin typeface="Arial" panose="020B0604020202020204" pitchFamily="34" charset="0"/>
                    <a:ea typeface="Architecture" panose="020B0500000000000000" pitchFamily="34" charset="0"/>
                    <a:cs typeface="Arial" panose="020B0604020202020204" pitchFamily="34" charset="0"/>
                  </a:rPr>
                  <a:t>lòng yêu nước nồng nàn, ý chí tự cường dân tộc, tinh thần đoàn kết, ý thức cộng đồng gắn kết </a:t>
                </a:r>
                <a:r>
                  <a:rPr lang="en-US" sz="2400" kern="0" dirty="0">
                    <a:solidFill>
                      <a:srgbClr val="CC0099"/>
                    </a:solidFill>
                    <a:latin typeface="Arial" panose="020B0604020202020204" pitchFamily="34" charset="0"/>
                    <a:ea typeface="Architecture" panose="020B0500000000000000" pitchFamily="34" charset="0"/>
                    <a:cs typeface="Arial" panose="020B0604020202020204" pitchFamily="34" charset="0"/>
                  </a:rPr>
                  <a:t> </a:t>
                </a:r>
                <a:r>
                  <a:rPr kumimoji="0" lang="vi-VN" sz="2400" b="0" i="0" u="none" strike="noStrike" kern="0" cap="none" spc="0" normalizeH="0" baseline="0" noProof="0" dirty="0">
                    <a:ln>
                      <a:noFill/>
                    </a:ln>
                    <a:solidFill>
                      <a:srgbClr val="CC0099"/>
                    </a:solidFill>
                    <a:effectLst/>
                    <a:uLnTx/>
                    <a:uFillTx/>
                    <a:latin typeface="Arial" panose="020B0604020202020204" pitchFamily="34" charset="0"/>
                    <a:ea typeface="Architecture" panose="020B0500000000000000" pitchFamily="34" charset="0"/>
                    <a:cs typeface="Arial" panose="020B0604020202020204" pitchFamily="34" charset="0"/>
                  </a:rPr>
                  <a:t>cá nhân - gia đình - Tổ quốc</a:t>
                </a:r>
                <a:endParaRPr kumimoji="0" lang="en-US" sz="2400" b="0" i="0" u="none" strike="noStrike" kern="0" cap="none" spc="0" normalizeH="0" baseline="0" noProof="0" dirty="0">
                  <a:ln>
                    <a:noFill/>
                  </a:ln>
                  <a:solidFill>
                    <a:srgbClr val="CC0099"/>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grpSp>
      </p:grpSp>
      <p:grpSp>
        <p:nvGrpSpPr>
          <p:cNvPr id="43" name="Group 42">
            <a:extLst>
              <a:ext uri="{FF2B5EF4-FFF2-40B4-BE49-F238E27FC236}">
                <a16:creationId xmlns:a16="http://schemas.microsoft.com/office/drawing/2014/main" id="{BC41748D-129C-84D1-CDAF-B3229E57DCC4}"/>
              </a:ext>
            </a:extLst>
          </p:cNvPr>
          <p:cNvGrpSpPr/>
          <p:nvPr/>
        </p:nvGrpSpPr>
        <p:grpSpPr>
          <a:xfrm>
            <a:off x="3691686" y="3575275"/>
            <a:ext cx="8420608" cy="1489488"/>
            <a:chOff x="3691686" y="3575275"/>
            <a:chExt cx="8420608" cy="1489488"/>
          </a:xfrm>
        </p:grpSpPr>
        <p:cxnSp>
          <p:nvCxnSpPr>
            <p:cNvPr id="18" name="Elbow Connector 18">
              <a:extLst>
                <a:ext uri="{FF2B5EF4-FFF2-40B4-BE49-F238E27FC236}">
                  <a16:creationId xmlns:a16="http://schemas.microsoft.com/office/drawing/2014/main" id="{28471C37-45C6-6822-0B66-5EFF53B32008}"/>
                </a:ext>
              </a:extLst>
            </p:cNvPr>
            <p:cNvCxnSpPr/>
            <p:nvPr/>
          </p:nvCxnSpPr>
          <p:spPr bwMode="auto">
            <a:xfrm>
              <a:off x="5234108" y="3855099"/>
              <a:ext cx="1766949" cy="632442"/>
            </a:xfrm>
            <a:prstGeom prst="bentConnector3">
              <a:avLst>
                <a:gd name="adj1" fmla="val 58370"/>
              </a:avLst>
            </a:prstGeom>
            <a:noFill/>
            <a:ln w="6350" cap="flat" cmpd="sng" algn="ctr">
              <a:solidFill>
                <a:srgbClr val="60BED4"/>
              </a:solidFill>
              <a:prstDash val="solid"/>
              <a:miter lim="800000"/>
              <a:tailEnd type="triangle"/>
            </a:ln>
            <a:effectLst/>
          </p:spPr>
        </p:cxnSp>
        <p:grpSp>
          <p:nvGrpSpPr>
            <p:cNvPr id="8" name="Group 6">
              <a:extLst>
                <a:ext uri="{FF2B5EF4-FFF2-40B4-BE49-F238E27FC236}">
                  <a16:creationId xmlns:a16="http://schemas.microsoft.com/office/drawing/2014/main" id="{ECBCAA28-7A2D-A89D-1F1D-37B479AE80FA}"/>
                </a:ext>
              </a:extLst>
            </p:cNvPr>
            <p:cNvGrpSpPr>
              <a:grpSpLocks/>
            </p:cNvGrpSpPr>
            <p:nvPr/>
          </p:nvGrpSpPr>
          <p:grpSpPr bwMode="auto">
            <a:xfrm>
              <a:off x="3691686" y="3575275"/>
              <a:ext cx="2186358" cy="755041"/>
              <a:chOff x="4323669" y="3377003"/>
              <a:chExt cx="1802086" cy="597965"/>
            </a:xfrm>
          </p:grpSpPr>
          <p:sp>
            <p:nvSpPr>
              <p:cNvPr id="30" name="Freeform 7">
                <a:extLst>
                  <a:ext uri="{FF2B5EF4-FFF2-40B4-BE49-F238E27FC236}">
                    <a16:creationId xmlns:a16="http://schemas.microsoft.com/office/drawing/2014/main" id="{61F11E31-EA61-8D28-3515-8AC79B602CC6}"/>
                  </a:ext>
                </a:extLst>
              </p:cNvPr>
              <p:cNvSpPr>
                <a:spLocks/>
              </p:cNvSpPr>
              <p:nvPr/>
            </p:nvSpPr>
            <p:spPr bwMode="auto">
              <a:xfrm>
                <a:off x="4323669" y="3377003"/>
                <a:ext cx="1802086" cy="597965"/>
              </a:xfrm>
              <a:custGeom>
                <a:avLst/>
                <a:gdLst>
                  <a:gd name="T0" fmla="*/ 2147483646 w 370"/>
                  <a:gd name="T1" fmla="*/ 2147483646 h 123"/>
                  <a:gd name="T2" fmla="*/ 2147483646 w 370"/>
                  <a:gd name="T3" fmla="*/ 2147483646 h 123"/>
                  <a:gd name="T4" fmla="*/ 2147483646 w 370"/>
                  <a:gd name="T5" fmla="*/ 0 h 123"/>
                  <a:gd name="T6" fmla="*/ 0 w 370"/>
                  <a:gd name="T7" fmla="*/ 0 h 123"/>
                  <a:gd name="T8" fmla="*/ 2147483646 w 370"/>
                  <a:gd name="T9" fmla="*/ 2147483646 h 12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70" h="123">
                    <a:moveTo>
                      <a:pt x="65" y="123"/>
                    </a:moveTo>
                    <a:cubicBezTo>
                      <a:pt x="304" y="123"/>
                      <a:pt x="304" y="123"/>
                      <a:pt x="304" y="123"/>
                    </a:cubicBezTo>
                    <a:cubicBezTo>
                      <a:pt x="324" y="87"/>
                      <a:pt x="354" y="45"/>
                      <a:pt x="370" y="0"/>
                    </a:cubicBezTo>
                    <a:cubicBezTo>
                      <a:pt x="0" y="0"/>
                      <a:pt x="0" y="0"/>
                      <a:pt x="0" y="0"/>
                    </a:cubicBezTo>
                    <a:cubicBezTo>
                      <a:pt x="15" y="45"/>
                      <a:pt x="45" y="87"/>
                      <a:pt x="65" y="123"/>
                    </a:cubicBez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black"/>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31" name="TextBox 34">
                <a:extLst>
                  <a:ext uri="{FF2B5EF4-FFF2-40B4-BE49-F238E27FC236}">
                    <a16:creationId xmlns:a16="http://schemas.microsoft.com/office/drawing/2014/main" id="{CF0CF35F-E93C-98D4-D9A1-F49C0F7273D0}"/>
                  </a:ext>
                </a:extLst>
              </p:cNvPr>
              <p:cNvSpPr txBox="1">
                <a:spLocks noChangeArrowheads="1"/>
              </p:cNvSpPr>
              <p:nvPr/>
            </p:nvSpPr>
            <p:spPr bwMode="auto">
              <a:xfrm>
                <a:off x="5083336" y="3549821"/>
                <a:ext cx="282750" cy="2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AU" sz="2400" b="0" i="0" u="none" strike="noStrike" kern="0" cap="none" spc="0" normalizeH="0" baseline="0" noProof="0" dirty="0">
                    <a:ln>
                      <a:noFill/>
                    </a:ln>
                    <a:solidFill>
                      <a:srgbClr val="FFFFFF"/>
                    </a:solidFill>
                    <a:effectLst/>
                    <a:uLnTx/>
                    <a:uFillTx/>
                    <a:latin typeface="Arial" panose="020B0604020202020204" pitchFamily="34" charset="0"/>
                    <a:ea typeface="Architecture" panose="020B0500000000000000" pitchFamily="34" charset="0"/>
                    <a:cs typeface="Arial" panose="020B0604020202020204" pitchFamily="34" charset="0"/>
                  </a:rPr>
                  <a:t>03</a:t>
                </a:r>
                <a:endParaRPr kumimoji="0" lang="en-US" sz="2400" b="0" i="0" u="none" strike="noStrike" kern="0" cap="none" spc="0" normalizeH="0" baseline="0" noProof="0" dirty="0">
                  <a:ln>
                    <a:noFill/>
                  </a:ln>
                  <a:solidFill>
                    <a:srgbClr val="FFFFFF"/>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grpSp>
        <p:grpSp>
          <p:nvGrpSpPr>
            <p:cNvPr id="12" name="Group 10">
              <a:extLst>
                <a:ext uri="{FF2B5EF4-FFF2-40B4-BE49-F238E27FC236}">
                  <a16:creationId xmlns:a16="http://schemas.microsoft.com/office/drawing/2014/main" id="{327516A7-0E69-B90F-AFF3-2A522DD2B9E1}"/>
                </a:ext>
              </a:extLst>
            </p:cNvPr>
            <p:cNvGrpSpPr>
              <a:grpSpLocks/>
            </p:cNvGrpSpPr>
            <p:nvPr/>
          </p:nvGrpSpPr>
          <p:grpSpPr bwMode="auto">
            <a:xfrm>
              <a:off x="7029977" y="4086287"/>
              <a:ext cx="5082317" cy="978476"/>
              <a:chOff x="5368346" y="1605061"/>
              <a:chExt cx="4189054" cy="774917"/>
            </a:xfrm>
          </p:grpSpPr>
          <p:sp>
            <p:nvSpPr>
              <p:cNvPr id="22" name="Oval 21">
                <a:extLst>
                  <a:ext uri="{FF2B5EF4-FFF2-40B4-BE49-F238E27FC236}">
                    <a16:creationId xmlns:a16="http://schemas.microsoft.com/office/drawing/2014/main" id="{8DFBD041-327C-B96B-403E-4557B1C7036A}"/>
                  </a:ext>
                </a:extLst>
              </p:cNvPr>
              <p:cNvSpPr>
                <a:spLocks noChangeAspect="1"/>
              </p:cNvSpPr>
              <p:nvPr/>
            </p:nvSpPr>
            <p:spPr>
              <a:xfrm>
                <a:off x="5368346" y="1610035"/>
                <a:ext cx="551916" cy="500871"/>
              </a:xfrm>
              <a:prstGeom prst="ellipse">
                <a:avLst/>
              </a:prstGeom>
              <a:solidFill>
                <a:srgbClr val="FFC000"/>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AU" sz="2400" b="0" i="0" u="none" strike="noStrike" kern="0" cap="none" spc="0" normalizeH="0" baseline="0" noProof="0" dirty="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rPr>
                  <a:t></a:t>
                </a:r>
              </a:p>
            </p:txBody>
          </p:sp>
          <p:sp>
            <p:nvSpPr>
              <p:cNvPr id="23" name="Text Placeholder 32">
                <a:extLst>
                  <a:ext uri="{FF2B5EF4-FFF2-40B4-BE49-F238E27FC236}">
                    <a16:creationId xmlns:a16="http://schemas.microsoft.com/office/drawing/2014/main" id="{5000FA09-07CE-1EE5-35D8-0663EDD0A72C}"/>
                  </a:ext>
                </a:extLst>
              </p:cNvPr>
              <p:cNvSpPr txBox="1">
                <a:spLocks/>
              </p:cNvSpPr>
              <p:nvPr/>
            </p:nvSpPr>
            <p:spPr bwMode="auto">
              <a:xfrm>
                <a:off x="6019106" y="1605061"/>
                <a:ext cx="3538294" cy="774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marL="0" marR="0" lvl="0" indent="0" defTabSz="685800" eaLnBrk="1" fontAlgn="auto" latinLnBrk="0" hangingPunct="1">
                  <a:lnSpc>
                    <a:spcPct val="90000"/>
                  </a:lnSpc>
                  <a:spcBef>
                    <a:spcPts val="750"/>
                  </a:spcBef>
                  <a:spcAft>
                    <a:spcPts val="0"/>
                  </a:spcAft>
                  <a:buClrTx/>
                  <a:buSzTx/>
                  <a:buFont typeface="Wingdings 3" panose="05040102010807070707" pitchFamily="18" charset="2"/>
                  <a:buNone/>
                  <a:tabLst/>
                  <a:defRPr/>
                </a:pPr>
                <a:r>
                  <a:rPr kumimoji="0" lang="vi-VN" sz="2400" b="0" i="0" u="none" strike="noStrike" kern="0" cap="none" spc="0" normalizeH="0" baseline="0" noProof="0" dirty="0">
                    <a:ln>
                      <a:noFill/>
                    </a:ln>
                    <a:solidFill>
                      <a:srgbClr val="FFC000"/>
                    </a:solidFill>
                    <a:effectLst/>
                    <a:uLnTx/>
                    <a:uFillTx/>
                    <a:latin typeface="Arial" panose="020B0604020202020204" pitchFamily="34" charset="0"/>
                    <a:ea typeface="Architecture" panose="020B0500000000000000" pitchFamily="34" charset="0"/>
                    <a:cs typeface="Arial" panose="020B0604020202020204" pitchFamily="34" charset="0"/>
                  </a:rPr>
                  <a:t>cần cù, sáng tạo trong lao động tính giản dị trong cuộc sống</a:t>
                </a:r>
                <a:r>
                  <a:rPr kumimoji="0" lang="en-US" sz="2400" b="0" i="0" u="none" strike="noStrike" kern="0" cap="none" spc="0" normalizeH="0" baseline="0" noProof="0" dirty="0">
                    <a:ln>
                      <a:noFill/>
                    </a:ln>
                    <a:solidFill>
                      <a:srgbClr val="FFC000"/>
                    </a:solidFill>
                    <a:effectLst/>
                    <a:uLnTx/>
                    <a:uFillTx/>
                    <a:latin typeface="Arial" panose="020B0604020202020204" pitchFamily="34" charset="0"/>
                    <a:ea typeface="Architecture" panose="020B0500000000000000" pitchFamily="34" charset="0"/>
                    <a:cs typeface="Arial" panose="020B0604020202020204" pitchFamily="34" charset="0"/>
                  </a:rPr>
                  <a:t> </a:t>
                </a:r>
              </a:p>
              <a:p>
                <a:pPr marL="0" marR="0" lvl="0" indent="0" defTabSz="685800" eaLnBrk="1" fontAlgn="auto" latinLnBrk="0" hangingPunct="1">
                  <a:lnSpc>
                    <a:spcPct val="90000"/>
                  </a:lnSpc>
                  <a:spcBef>
                    <a:spcPts val="750"/>
                  </a:spcBef>
                  <a:spcAft>
                    <a:spcPts val="0"/>
                  </a:spcAft>
                  <a:buClrTx/>
                  <a:buSzTx/>
                  <a:buFont typeface="Wingdings 3" panose="05040102010807070707" pitchFamily="18" charset="2"/>
                  <a:buNone/>
                  <a:tabLst/>
                  <a:defRPr/>
                </a:pPr>
                <a:endParaRPr kumimoji="0" lang="en-US" sz="2400" b="0" i="0" u="none" strike="noStrike" kern="0" cap="none" spc="0" normalizeH="0" baseline="0" noProof="0" dirty="0">
                  <a:ln>
                    <a:noFill/>
                  </a:ln>
                  <a:solidFill>
                    <a:srgbClr val="595959"/>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grpSp>
      </p:grpSp>
      <p:grpSp>
        <p:nvGrpSpPr>
          <p:cNvPr id="44" name="Group 43">
            <a:extLst>
              <a:ext uri="{FF2B5EF4-FFF2-40B4-BE49-F238E27FC236}">
                <a16:creationId xmlns:a16="http://schemas.microsoft.com/office/drawing/2014/main" id="{93F7C88C-F402-B8E0-FB9B-EB5DE06F3420}"/>
              </a:ext>
            </a:extLst>
          </p:cNvPr>
          <p:cNvGrpSpPr/>
          <p:nvPr/>
        </p:nvGrpSpPr>
        <p:grpSpPr>
          <a:xfrm>
            <a:off x="4076783" y="4330316"/>
            <a:ext cx="7986268" cy="1800922"/>
            <a:chOff x="4076783" y="4330316"/>
            <a:chExt cx="7986268" cy="1800922"/>
          </a:xfrm>
        </p:grpSpPr>
        <p:cxnSp>
          <p:nvCxnSpPr>
            <p:cNvPr id="17" name="Elbow Connector 17">
              <a:extLst>
                <a:ext uri="{FF2B5EF4-FFF2-40B4-BE49-F238E27FC236}">
                  <a16:creationId xmlns:a16="http://schemas.microsoft.com/office/drawing/2014/main" id="{24CA25A6-9B80-761D-1DA8-BD877DF8879D}"/>
                </a:ext>
              </a:extLst>
            </p:cNvPr>
            <p:cNvCxnSpPr>
              <a:cxnSpLocks/>
            </p:cNvCxnSpPr>
            <p:nvPr/>
          </p:nvCxnSpPr>
          <p:spPr bwMode="auto">
            <a:xfrm>
              <a:off x="5119148" y="4903882"/>
              <a:ext cx="1078075" cy="1050873"/>
            </a:xfrm>
            <a:prstGeom prst="bentConnector3">
              <a:avLst>
                <a:gd name="adj1" fmla="val 50000"/>
              </a:avLst>
            </a:prstGeom>
            <a:noFill/>
            <a:ln w="6350" cap="flat" cmpd="sng" algn="ctr">
              <a:solidFill>
                <a:srgbClr val="60BED4"/>
              </a:solidFill>
              <a:prstDash val="solid"/>
              <a:miter lim="800000"/>
              <a:tailEnd type="triangle"/>
            </a:ln>
            <a:effectLst/>
          </p:spPr>
        </p:cxnSp>
        <p:grpSp>
          <p:nvGrpSpPr>
            <p:cNvPr id="9" name="Group 7">
              <a:extLst>
                <a:ext uri="{FF2B5EF4-FFF2-40B4-BE49-F238E27FC236}">
                  <a16:creationId xmlns:a16="http://schemas.microsoft.com/office/drawing/2014/main" id="{6D518915-280A-6BE0-C5C6-BAF683418872}"/>
                </a:ext>
              </a:extLst>
            </p:cNvPr>
            <p:cNvGrpSpPr>
              <a:grpSpLocks/>
            </p:cNvGrpSpPr>
            <p:nvPr/>
          </p:nvGrpSpPr>
          <p:grpSpPr bwMode="auto">
            <a:xfrm>
              <a:off x="4076783" y="4330316"/>
              <a:ext cx="1411195" cy="755041"/>
              <a:chOff x="4641082" y="3974968"/>
              <a:chExt cx="1163165" cy="597965"/>
            </a:xfrm>
          </p:grpSpPr>
          <p:sp>
            <p:nvSpPr>
              <p:cNvPr id="28" name="Freeform 6">
                <a:extLst>
                  <a:ext uri="{FF2B5EF4-FFF2-40B4-BE49-F238E27FC236}">
                    <a16:creationId xmlns:a16="http://schemas.microsoft.com/office/drawing/2014/main" id="{411DC66B-B08F-99D6-128B-2E3696BE1BF3}"/>
                  </a:ext>
                </a:extLst>
              </p:cNvPr>
              <p:cNvSpPr>
                <a:spLocks/>
              </p:cNvSpPr>
              <p:nvPr/>
            </p:nvSpPr>
            <p:spPr bwMode="auto">
              <a:xfrm>
                <a:off x="4641082" y="3974968"/>
                <a:ext cx="1163165" cy="597965"/>
              </a:xfrm>
              <a:custGeom>
                <a:avLst/>
                <a:gdLst>
                  <a:gd name="T0" fmla="*/ 2147483646 w 239"/>
                  <a:gd name="T1" fmla="*/ 2147483646 h 123"/>
                  <a:gd name="T2" fmla="*/ 2147483646 w 239"/>
                  <a:gd name="T3" fmla="*/ 0 h 123"/>
                  <a:gd name="T4" fmla="*/ 0 w 239"/>
                  <a:gd name="T5" fmla="*/ 0 h 123"/>
                  <a:gd name="T6" fmla="*/ 2147483646 w 239"/>
                  <a:gd name="T7" fmla="*/ 2147483646 h 123"/>
                  <a:gd name="T8" fmla="*/ 2147483646 w 239"/>
                  <a:gd name="T9" fmla="*/ 2147483646 h 123"/>
                  <a:gd name="T10" fmla="*/ 2147483646 w 239"/>
                  <a:gd name="T11" fmla="*/ 2147483646 h 123"/>
                  <a:gd name="T12" fmla="*/ 2147483646 w 239"/>
                  <a:gd name="T13" fmla="*/ 2147483646 h 123"/>
                  <a:gd name="T14" fmla="*/ 2147483646 w 239"/>
                  <a:gd name="T15" fmla="*/ 2147483646 h 12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39" h="123">
                    <a:moveTo>
                      <a:pt x="221" y="52"/>
                    </a:moveTo>
                    <a:cubicBezTo>
                      <a:pt x="221" y="37"/>
                      <a:pt x="228" y="19"/>
                      <a:pt x="239" y="0"/>
                    </a:cubicBezTo>
                    <a:cubicBezTo>
                      <a:pt x="0" y="0"/>
                      <a:pt x="0" y="0"/>
                      <a:pt x="0" y="0"/>
                    </a:cubicBezTo>
                    <a:cubicBezTo>
                      <a:pt x="11" y="19"/>
                      <a:pt x="19" y="37"/>
                      <a:pt x="19" y="52"/>
                    </a:cubicBezTo>
                    <a:cubicBezTo>
                      <a:pt x="19" y="105"/>
                      <a:pt x="37" y="123"/>
                      <a:pt x="51" y="123"/>
                    </a:cubicBezTo>
                    <a:cubicBezTo>
                      <a:pt x="65" y="123"/>
                      <a:pt x="120" y="123"/>
                      <a:pt x="120" y="123"/>
                    </a:cubicBezTo>
                    <a:cubicBezTo>
                      <a:pt x="120" y="123"/>
                      <a:pt x="174" y="123"/>
                      <a:pt x="188" y="123"/>
                    </a:cubicBezTo>
                    <a:cubicBezTo>
                      <a:pt x="202" y="123"/>
                      <a:pt x="221" y="105"/>
                      <a:pt x="221" y="52"/>
                    </a:cubicBezTo>
                    <a:close/>
                  </a:path>
                </a:pathLst>
              </a:custGeom>
              <a:solidFill>
                <a:srgbClr val="F23B4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black"/>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29" name="TextBox 32">
                <a:extLst>
                  <a:ext uri="{FF2B5EF4-FFF2-40B4-BE49-F238E27FC236}">
                    <a16:creationId xmlns:a16="http://schemas.microsoft.com/office/drawing/2014/main" id="{37E0A336-9E2F-7060-0807-49FE97A24488}"/>
                  </a:ext>
                </a:extLst>
              </p:cNvPr>
              <p:cNvSpPr txBox="1">
                <a:spLocks noChangeArrowheads="1"/>
              </p:cNvSpPr>
              <p:nvPr/>
            </p:nvSpPr>
            <p:spPr bwMode="auto">
              <a:xfrm>
                <a:off x="5083339" y="4136712"/>
                <a:ext cx="282750" cy="2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AU" sz="2400" b="0" i="0" u="none" strike="noStrike" kern="0" cap="none" spc="0" normalizeH="0" baseline="0" noProof="0">
                    <a:ln>
                      <a:noFill/>
                    </a:ln>
                    <a:solidFill>
                      <a:srgbClr val="FFFFFF"/>
                    </a:solidFill>
                    <a:effectLst/>
                    <a:uLnTx/>
                    <a:uFillTx/>
                    <a:latin typeface="Arial" panose="020B0604020202020204" pitchFamily="34" charset="0"/>
                    <a:ea typeface="Architecture" panose="020B0500000000000000" pitchFamily="34" charset="0"/>
                    <a:cs typeface="Arial" panose="020B0604020202020204" pitchFamily="34" charset="0"/>
                  </a:rPr>
                  <a:t>04</a:t>
                </a:r>
                <a:endParaRPr kumimoji="0" lang="en-US" sz="2400" b="0" i="0" u="none" strike="noStrike" kern="0" cap="none" spc="0" normalizeH="0" baseline="0" noProof="0">
                  <a:ln>
                    <a:noFill/>
                  </a:ln>
                  <a:solidFill>
                    <a:srgbClr val="FFFFFF"/>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grpSp>
        <p:grpSp>
          <p:nvGrpSpPr>
            <p:cNvPr id="13" name="Group 11">
              <a:extLst>
                <a:ext uri="{FF2B5EF4-FFF2-40B4-BE49-F238E27FC236}">
                  <a16:creationId xmlns:a16="http://schemas.microsoft.com/office/drawing/2014/main" id="{B608CE09-3339-E25F-ED9A-A3C0ABBE89D6}"/>
                </a:ext>
              </a:extLst>
            </p:cNvPr>
            <p:cNvGrpSpPr>
              <a:grpSpLocks/>
            </p:cNvGrpSpPr>
            <p:nvPr/>
          </p:nvGrpSpPr>
          <p:grpSpPr bwMode="auto">
            <a:xfrm>
              <a:off x="6144061" y="5152763"/>
              <a:ext cx="5918990" cy="978475"/>
              <a:chOff x="4638137" y="2449671"/>
              <a:chExt cx="4878675" cy="774916"/>
            </a:xfrm>
          </p:grpSpPr>
          <p:sp>
            <p:nvSpPr>
              <p:cNvPr id="20" name="Oval 19">
                <a:extLst>
                  <a:ext uri="{FF2B5EF4-FFF2-40B4-BE49-F238E27FC236}">
                    <a16:creationId xmlns:a16="http://schemas.microsoft.com/office/drawing/2014/main" id="{01AA6CF3-26B4-E4CF-A8FD-6EDD7B6DA314}"/>
                  </a:ext>
                </a:extLst>
              </p:cNvPr>
              <p:cNvSpPr>
                <a:spLocks noChangeAspect="1"/>
              </p:cNvSpPr>
              <p:nvPr/>
            </p:nvSpPr>
            <p:spPr>
              <a:xfrm>
                <a:off x="4638137" y="2590875"/>
                <a:ext cx="551916" cy="528733"/>
              </a:xfrm>
              <a:prstGeom prst="ellipse">
                <a:avLst/>
              </a:prstGeom>
              <a:solidFill>
                <a:srgbClr val="F23B48"/>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AU" sz="2400" b="0" i="0" u="none" strike="noStrike" kern="0" cap="none" spc="0" normalizeH="0" baseline="0" noProof="0" dirty="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rPr>
                  <a:t></a:t>
                </a:r>
              </a:p>
            </p:txBody>
          </p:sp>
          <p:sp>
            <p:nvSpPr>
              <p:cNvPr id="21" name="Text Placeholder 32">
                <a:extLst>
                  <a:ext uri="{FF2B5EF4-FFF2-40B4-BE49-F238E27FC236}">
                    <a16:creationId xmlns:a16="http://schemas.microsoft.com/office/drawing/2014/main" id="{B6FB1303-1FCB-EE67-0FEB-BC7C1CBBFDF1}"/>
                  </a:ext>
                </a:extLst>
              </p:cNvPr>
              <p:cNvSpPr txBox="1">
                <a:spLocks/>
              </p:cNvSpPr>
              <p:nvPr/>
            </p:nvSpPr>
            <p:spPr bwMode="auto">
              <a:xfrm>
                <a:off x="5295216" y="2449671"/>
                <a:ext cx="4221596" cy="774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marL="0" marR="0" lvl="0" indent="0" defTabSz="685800" eaLnBrk="1" fontAlgn="auto" latinLnBrk="0" hangingPunct="1">
                  <a:lnSpc>
                    <a:spcPct val="90000"/>
                  </a:lnSpc>
                  <a:spcBef>
                    <a:spcPts val="750"/>
                  </a:spcBef>
                  <a:spcAft>
                    <a:spcPts val="0"/>
                  </a:spcAft>
                  <a:buClrTx/>
                  <a:buSzTx/>
                  <a:buFont typeface="Wingdings 3" panose="05040102010807070707" pitchFamily="18" charset="2"/>
                  <a:buNone/>
                  <a:tabLst/>
                  <a:defRPr/>
                </a:pPr>
                <a:r>
                  <a:rPr kumimoji="0" lang="vi-VN" sz="2400" b="0" i="0" u="none" strike="noStrike" kern="0" cap="none" spc="0" normalizeH="0" baseline="0" noProof="0" dirty="0">
                    <a:ln>
                      <a:noFill/>
                    </a:ln>
                    <a:solidFill>
                      <a:srgbClr val="FF0000"/>
                    </a:solidFill>
                    <a:effectLst/>
                    <a:uLnTx/>
                    <a:uFillTx/>
                    <a:latin typeface="Arial" panose="020B0604020202020204" pitchFamily="34" charset="0"/>
                    <a:ea typeface="Architecture" panose="020B0500000000000000" pitchFamily="34" charset="0"/>
                    <a:cs typeface="Arial" panose="020B0604020202020204" pitchFamily="34" charset="0"/>
                  </a:rPr>
                  <a:t>dũng cảm, kiên cường, bất khuất trong đấu tranh chống giặc ngoại xâm …</a:t>
                </a:r>
                <a:endParaRPr kumimoji="0" lang="en-US" sz="2400" b="0" i="0" u="none" strike="noStrike" kern="0" cap="none" spc="0" normalizeH="0" baseline="0" noProof="0" dirty="0">
                  <a:ln>
                    <a:noFill/>
                  </a:ln>
                  <a:solidFill>
                    <a:srgbClr val="FF0000"/>
                  </a:solidFill>
                  <a:effectLst/>
                  <a:uLnTx/>
                  <a:uFillTx/>
                  <a:latin typeface="Arial" panose="020B0604020202020204" pitchFamily="34" charset="0"/>
                  <a:ea typeface="Architecture" panose="020B0500000000000000" pitchFamily="34" charset="0"/>
                  <a:cs typeface="Arial" panose="020B0604020202020204" pitchFamily="34" charset="0"/>
                </a:endParaRPr>
              </a:p>
              <a:p>
                <a:pPr marL="0" marR="0" lvl="0" indent="0" defTabSz="685800" eaLnBrk="1" fontAlgn="auto" latinLnBrk="0" hangingPunct="1">
                  <a:lnSpc>
                    <a:spcPct val="90000"/>
                  </a:lnSpc>
                  <a:spcBef>
                    <a:spcPts val="750"/>
                  </a:spcBef>
                  <a:spcAft>
                    <a:spcPts val="0"/>
                  </a:spcAft>
                  <a:buClrTx/>
                  <a:buSzTx/>
                  <a:buFont typeface="Wingdings 3" panose="05040102010807070707" pitchFamily="18" charset="2"/>
                  <a:buNone/>
                  <a:tabLst/>
                  <a:defRPr/>
                </a:pPr>
                <a:endParaRPr kumimoji="0" lang="en-US" sz="2400" b="0" i="0" u="none" strike="noStrike" kern="0" cap="none" spc="0" normalizeH="0" baseline="0" noProof="0" dirty="0">
                  <a:ln>
                    <a:noFill/>
                  </a:ln>
                  <a:solidFill>
                    <a:srgbClr val="595959"/>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grpSp>
      </p:grpSp>
      <p:grpSp>
        <p:nvGrpSpPr>
          <p:cNvPr id="41" name="Group 40">
            <a:extLst>
              <a:ext uri="{FF2B5EF4-FFF2-40B4-BE49-F238E27FC236}">
                <a16:creationId xmlns:a16="http://schemas.microsoft.com/office/drawing/2014/main" id="{23A7214F-C331-025A-09CB-6C82457950BC}"/>
              </a:ext>
            </a:extLst>
          </p:cNvPr>
          <p:cNvGrpSpPr/>
          <p:nvPr/>
        </p:nvGrpSpPr>
        <p:grpSpPr>
          <a:xfrm>
            <a:off x="3632058" y="2815062"/>
            <a:ext cx="8128545" cy="1270549"/>
            <a:chOff x="3632058" y="2815062"/>
            <a:chExt cx="8128545" cy="1270549"/>
          </a:xfrm>
        </p:grpSpPr>
        <p:grpSp>
          <p:nvGrpSpPr>
            <p:cNvPr id="7" name="Group 5">
              <a:extLst>
                <a:ext uri="{FF2B5EF4-FFF2-40B4-BE49-F238E27FC236}">
                  <a16:creationId xmlns:a16="http://schemas.microsoft.com/office/drawing/2014/main" id="{EC800D7E-C3A4-F470-6FBD-7BEA4BC0F50D}"/>
                </a:ext>
              </a:extLst>
            </p:cNvPr>
            <p:cNvGrpSpPr>
              <a:grpSpLocks/>
            </p:cNvGrpSpPr>
            <p:nvPr/>
          </p:nvGrpSpPr>
          <p:grpSpPr bwMode="auto">
            <a:xfrm>
              <a:off x="3632058" y="2815062"/>
              <a:ext cx="2305614" cy="760213"/>
              <a:chOff x="4274521" y="2774942"/>
              <a:chExt cx="1900382" cy="602061"/>
            </a:xfrm>
          </p:grpSpPr>
          <p:sp>
            <p:nvSpPr>
              <p:cNvPr id="32" name="Freeform 8">
                <a:extLst>
                  <a:ext uri="{FF2B5EF4-FFF2-40B4-BE49-F238E27FC236}">
                    <a16:creationId xmlns:a16="http://schemas.microsoft.com/office/drawing/2014/main" id="{58DD1922-B2A4-3D21-E7D6-ECB2AE59C4C2}"/>
                  </a:ext>
                </a:extLst>
              </p:cNvPr>
              <p:cNvSpPr>
                <a:spLocks/>
              </p:cNvSpPr>
              <p:nvPr/>
            </p:nvSpPr>
            <p:spPr bwMode="auto">
              <a:xfrm>
                <a:off x="4274521" y="2774942"/>
                <a:ext cx="1900382" cy="602061"/>
              </a:xfrm>
              <a:custGeom>
                <a:avLst/>
                <a:gdLst>
                  <a:gd name="T0" fmla="*/ 0 w 390"/>
                  <a:gd name="T1" fmla="*/ 2147483646 h 124"/>
                  <a:gd name="T2" fmla="*/ 2147483646 w 390"/>
                  <a:gd name="T3" fmla="*/ 2147483646 h 124"/>
                  <a:gd name="T4" fmla="*/ 2147483646 w 390"/>
                  <a:gd name="T5" fmla="*/ 2147483646 h 124"/>
                  <a:gd name="T6" fmla="*/ 2147483646 w 390"/>
                  <a:gd name="T7" fmla="*/ 2147483646 h 124"/>
                  <a:gd name="T8" fmla="*/ 2147483646 w 390"/>
                  <a:gd name="T9" fmla="*/ 0 h 124"/>
                  <a:gd name="T10" fmla="*/ 2147483646 w 390"/>
                  <a:gd name="T11" fmla="*/ 0 h 124"/>
                  <a:gd name="T12" fmla="*/ 0 w 390"/>
                  <a:gd name="T13" fmla="*/ 2147483646 h 12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90" h="124">
                    <a:moveTo>
                      <a:pt x="0" y="67"/>
                    </a:moveTo>
                    <a:cubicBezTo>
                      <a:pt x="0" y="87"/>
                      <a:pt x="4" y="105"/>
                      <a:pt x="10" y="124"/>
                    </a:cubicBezTo>
                    <a:cubicBezTo>
                      <a:pt x="380" y="124"/>
                      <a:pt x="380" y="124"/>
                      <a:pt x="380" y="124"/>
                    </a:cubicBezTo>
                    <a:cubicBezTo>
                      <a:pt x="386" y="105"/>
                      <a:pt x="390" y="87"/>
                      <a:pt x="390" y="67"/>
                    </a:cubicBezTo>
                    <a:cubicBezTo>
                      <a:pt x="390" y="46"/>
                      <a:pt x="385" y="23"/>
                      <a:pt x="377" y="0"/>
                    </a:cubicBezTo>
                    <a:cubicBezTo>
                      <a:pt x="12" y="0"/>
                      <a:pt x="12" y="0"/>
                      <a:pt x="12" y="0"/>
                    </a:cubicBezTo>
                    <a:cubicBezTo>
                      <a:pt x="4" y="23"/>
                      <a:pt x="0" y="46"/>
                      <a:pt x="0" y="67"/>
                    </a:cubicBezTo>
                    <a:close/>
                  </a:path>
                </a:pathLst>
              </a:custGeom>
              <a:solidFill>
                <a:srgbClr val="00BBD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black"/>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33" name="TextBox 36">
                <a:extLst>
                  <a:ext uri="{FF2B5EF4-FFF2-40B4-BE49-F238E27FC236}">
                    <a16:creationId xmlns:a16="http://schemas.microsoft.com/office/drawing/2014/main" id="{6E6E3B14-A86E-9B9D-A19C-52F49074769F}"/>
                  </a:ext>
                </a:extLst>
              </p:cNvPr>
              <p:cNvSpPr txBox="1">
                <a:spLocks noChangeArrowheads="1"/>
              </p:cNvSpPr>
              <p:nvPr/>
            </p:nvSpPr>
            <p:spPr bwMode="auto">
              <a:xfrm>
                <a:off x="5083337" y="2940083"/>
                <a:ext cx="282750" cy="2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AU" sz="2400" b="0" i="0" u="none" strike="noStrike" kern="0" cap="none" spc="0" normalizeH="0" baseline="0" noProof="0" dirty="0">
                    <a:ln>
                      <a:noFill/>
                    </a:ln>
                    <a:solidFill>
                      <a:srgbClr val="FFFFFF"/>
                    </a:solidFill>
                    <a:effectLst/>
                    <a:uLnTx/>
                    <a:uFillTx/>
                    <a:latin typeface="Arial" panose="020B0604020202020204" pitchFamily="34" charset="0"/>
                    <a:ea typeface="Architecture" panose="020B0500000000000000" pitchFamily="34" charset="0"/>
                    <a:cs typeface="Arial" panose="020B0604020202020204" pitchFamily="34" charset="0"/>
                  </a:rPr>
                  <a:t>02</a:t>
                </a:r>
                <a:endParaRPr kumimoji="0" lang="en-US" sz="2400" b="0" i="0" u="none" strike="noStrike" kern="0" cap="none" spc="0" normalizeH="0" baseline="0" noProof="0" dirty="0">
                  <a:ln>
                    <a:noFill/>
                  </a:ln>
                  <a:solidFill>
                    <a:srgbClr val="FFFFFF"/>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grpSp>
        <p:grpSp>
          <p:nvGrpSpPr>
            <p:cNvPr id="11" name="Group 9">
              <a:extLst>
                <a:ext uri="{FF2B5EF4-FFF2-40B4-BE49-F238E27FC236}">
                  <a16:creationId xmlns:a16="http://schemas.microsoft.com/office/drawing/2014/main" id="{B4DB4859-1C5B-09F0-3F81-473F447B058D}"/>
                </a:ext>
              </a:extLst>
            </p:cNvPr>
            <p:cNvGrpSpPr>
              <a:grpSpLocks/>
            </p:cNvGrpSpPr>
            <p:nvPr/>
          </p:nvGrpSpPr>
          <p:grpSpPr bwMode="auto">
            <a:xfrm>
              <a:off x="7502177" y="2986940"/>
              <a:ext cx="4258426" cy="1098671"/>
              <a:chOff x="5757552" y="2911063"/>
              <a:chExt cx="3509970" cy="870107"/>
            </a:xfrm>
          </p:grpSpPr>
          <p:sp>
            <p:nvSpPr>
              <p:cNvPr id="24" name="Oval 23">
                <a:extLst>
                  <a:ext uri="{FF2B5EF4-FFF2-40B4-BE49-F238E27FC236}">
                    <a16:creationId xmlns:a16="http://schemas.microsoft.com/office/drawing/2014/main" id="{60994815-5853-7D9B-FA2B-6ED563F9FC18}"/>
                  </a:ext>
                </a:extLst>
              </p:cNvPr>
              <p:cNvSpPr>
                <a:spLocks noChangeAspect="1"/>
              </p:cNvSpPr>
              <p:nvPr/>
            </p:nvSpPr>
            <p:spPr>
              <a:xfrm>
                <a:off x="5757552" y="2911063"/>
                <a:ext cx="551916" cy="552024"/>
              </a:xfrm>
              <a:prstGeom prst="ellipse">
                <a:avLst/>
              </a:prstGeom>
              <a:solidFill>
                <a:srgbClr val="00BBD6"/>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AU" sz="2400" b="0" i="0" u="none" strike="noStrike" kern="0" cap="none" spc="0" normalizeH="0" baseline="0" noProof="0" dirty="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rPr>
                  <a:t></a:t>
                </a:r>
                <a:endParaRPr kumimoji="0" lang="en-US" sz="2400" b="0" i="0" u="none" strike="noStrike" kern="0" cap="none" spc="0" normalizeH="0" baseline="0" noProof="0" dirty="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25" name="Text Placeholder 32">
                <a:extLst>
                  <a:ext uri="{FF2B5EF4-FFF2-40B4-BE49-F238E27FC236}">
                    <a16:creationId xmlns:a16="http://schemas.microsoft.com/office/drawing/2014/main" id="{579A9FE9-9E3F-BF09-DFBE-EED0687111F1}"/>
                  </a:ext>
                </a:extLst>
              </p:cNvPr>
              <p:cNvSpPr txBox="1">
                <a:spLocks/>
              </p:cNvSpPr>
              <p:nvPr/>
            </p:nvSpPr>
            <p:spPr bwMode="auto">
              <a:xfrm>
                <a:off x="6366677" y="3006253"/>
                <a:ext cx="2900845" cy="774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marL="0" marR="0" lvl="0" indent="0" defTabSz="685800" eaLnBrk="1" fontAlgn="auto" latinLnBrk="0" hangingPunct="1">
                  <a:lnSpc>
                    <a:spcPct val="90000"/>
                  </a:lnSpc>
                  <a:spcBef>
                    <a:spcPts val="750"/>
                  </a:spcBef>
                  <a:spcAft>
                    <a:spcPts val="0"/>
                  </a:spcAft>
                  <a:buClrTx/>
                  <a:buSzTx/>
                  <a:buFont typeface="Wingdings 3" panose="05040102010807070707" pitchFamily="18" charset="2"/>
                  <a:buNone/>
                  <a:tabLst/>
                  <a:defRPr/>
                </a:pPr>
                <a:r>
                  <a:rPr kumimoji="0" lang="vi-VN" sz="2400" b="0" i="0" u="none" strike="noStrike" kern="0" cap="none" spc="0" normalizeH="0" baseline="0" noProof="0" dirty="0">
                    <a:ln>
                      <a:noFill/>
                    </a:ln>
                    <a:solidFill>
                      <a:srgbClr val="00B0F0"/>
                    </a:solidFill>
                    <a:effectLst/>
                    <a:uLnTx/>
                    <a:uFillTx/>
                    <a:latin typeface="Arial" panose="020B0604020202020204" pitchFamily="34" charset="0"/>
                    <a:ea typeface="Architecture" panose="020B0500000000000000" pitchFamily="34" charset="0"/>
                    <a:cs typeface="Arial" panose="020B0604020202020204" pitchFamily="34" charset="0"/>
                  </a:rPr>
                  <a:t>lòng nhân ái, khoan dung, trọng nghĩa tình, đạo lý</a:t>
                </a:r>
                <a:endParaRPr kumimoji="0" lang="en-US" sz="2400" b="0" i="0" u="none" strike="noStrike" kern="0" cap="none" spc="0" normalizeH="0" baseline="0" noProof="0" dirty="0">
                  <a:ln>
                    <a:noFill/>
                  </a:ln>
                  <a:solidFill>
                    <a:srgbClr val="00B0F0"/>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grpSp>
        <p:cxnSp>
          <p:nvCxnSpPr>
            <p:cNvPr id="19" name="Straight Connector 18">
              <a:extLst>
                <a:ext uri="{FF2B5EF4-FFF2-40B4-BE49-F238E27FC236}">
                  <a16:creationId xmlns:a16="http://schemas.microsoft.com/office/drawing/2014/main" id="{2A524B5F-B757-9F3E-29E9-8A4015F4B0A0}"/>
                </a:ext>
              </a:extLst>
            </p:cNvPr>
            <p:cNvCxnSpPr>
              <a:cxnSpLocks/>
            </p:cNvCxnSpPr>
            <p:nvPr/>
          </p:nvCxnSpPr>
          <p:spPr bwMode="auto">
            <a:xfrm>
              <a:off x="5993396" y="3300677"/>
              <a:ext cx="1355834" cy="0"/>
            </a:xfrm>
            <a:prstGeom prst="line">
              <a:avLst/>
            </a:prstGeom>
            <a:noFill/>
            <a:ln w="6350" cap="flat" cmpd="sng" algn="ctr">
              <a:solidFill>
                <a:srgbClr val="8EDADA"/>
              </a:solidFill>
              <a:prstDash val="solid"/>
              <a:miter lim="800000"/>
              <a:tailEnd type="triangle"/>
            </a:ln>
            <a:effectLst/>
          </p:spPr>
        </p:cxnSp>
      </p:grpSp>
      <p:sp>
        <p:nvSpPr>
          <p:cNvPr id="3" name="TextBox 2">
            <a:extLst>
              <a:ext uri="{FF2B5EF4-FFF2-40B4-BE49-F238E27FC236}">
                <a16:creationId xmlns:a16="http://schemas.microsoft.com/office/drawing/2014/main" id="{B0212934-FC6B-E5CA-E2B0-41FBC191C0CF}"/>
              </a:ext>
            </a:extLst>
          </p:cNvPr>
          <p:cNvSpPr txBox="1"/>
          <p:nvPr/>
        </p:nvSpPr>
        <p:spPr>
          <a:xfrm>
            <a:off x="1446215" y="981663"/>
            <a:ext cx="9299569" cy="461665"/>
          </a:xfrm>
          <a:prstGeom prst="rect">
            <a:avLst/>
          </a:prstGeom>
          <a:noFill/>
        </p:spPr>
        <p:txBody>
          <a:bodyPr wrap="square">
            <a:spAutoFit/>
          </a:bodyPr>
          <a:lstStyle/>
          <a:p>
            <a:pPr algn="ctr"/>
            <a:r>
              <a:rPr lang="en-US" sz="2400" b="1" dirty="0">
                <a:latin typeface="Arial" panose="020B0604020202020204" pitchFamily="34" charset="0"/>
                <a:ea typeface="Architecture" panose="020B0500000000000000" pitchFamily="34" charset="0"/>
                <a:cs typeface="Arial" panose="020B0604020202020204" pitchFamily="34" charset="0"/>
              </a:rPr>
              <a:t>1.4. </a:t>
            </a:r>
            <a:r>
              <a:rPr lang="en-US" sz="2400" b="1" dirty="0" err="1">
                <a:latin typeface="Arial" panose="020B0604020202020204" pitchFamily="34" charset="0"/>
                <a:ea typeface="Architecture" panose="020B0500000000000000" pitchFamily="34" charset="0"/>
                <a:cs typeface="Arial" panose="020B0604020202020204" pitchFamily="34" charset="0"/>
              </a:rPr>
              <a:t>Có</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nền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văn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hóa</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tiên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tiến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đậm</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đà</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bản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sắc</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dân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tộc</a:t>
            </a:r>
            <a:endParaRPr lang="vi-VN" sz="2400" b="1" dirty="0">
              <a:latin typeface="Arial" panose="020B0604020202020204" pitchFamily="34" charset="0"/>
              <a:ea typeface="Architecture" panose="020B0500000000000000" pitchFamily="34" charset="0"/>
              <a:cs typeface="Arial" panose="020B0604020202020204" pitchFamily="34" charset="0"/>
            </a:endParaRPr>
          </a:p>
        </p:txBody>
      </p:sp>
    </p:spTree>
    <p:extLst>
      <p:ext uri="{BB962C8B-B14F-4D97-AF65-F5344CB8AC3E}">
        <p14:creationId xmlns:p14="http://schemas.microsoft.com/office/powerpoint/2010/main" val="36457451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750"/>
                                        <p:tgtEl>
                                          <p:spTgt spid="15"/>
                                        </p:tgtEl>
                                      </p:cBhvr>
                                    </p:animEffect>
                                    <p:anim calcmode="lin" valueType="num">
                                      <p:cBhvr>
                                        <p:cTn id="8" dur="750" fill="hold"/>
                                        <p:tgtEl>
                                          <p:spTgt spid="15"/>
                                        </p:tgtEl>
                                        <p:attrNameLst>
                                          <p:attrName>ppt_x</p:attrName>
                                        </p:attrNameLst>
                                      </p:cBhvr>
                                      <p:tavLst>
                                        <p:tav tm="0">
                                          <p:val>
                                            <p:strVal val="#ppt_x"/>
                                          </p:val>
                                        </p:tav>
                                        <p:tav tm="100000">
                                          <p:val>
                                            <p:strVal val="#ppt_x"/>
                                          </p:val>
                                        </p:tav>
                                      </p:tavLst>
                                    </p:anim>
                                    <p:anim calcmode="lin" valueType="num">
                                      <p:cBhvr>
                                        <p:cTn id="9" dur="750" fill="hold"/>
                                        <p:tgtEl>
                                          <p:spTgt spid="15"/>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750"/>
                                        <p:tgtEl>
                                          <p:spTgt spid="14"/>
                                        </p:tgtEl>
                                      </p:cBhvr>
                                    </p:animEffect>
                                    <p:anim calcmode="lin" valueType="num">
                                      <p:cBhvr>
                                        <p:cTn id="14" dur="750" fill="hold"/>
                                        <p:tgtEl>
                                          <p:spTgt spid="14"/>
                                        </p:tgtEl>
                                        <p:attrNameLst>
                                          <p:attrName>ppt_x</p:attrName>
                                        </p:attrNameLst>
                                      </p:cBhvr>
                                      <p:tavLst>
                                        <p:tav tm="0">
                                          <p:val>
                                            <p:strVal val="#ppt_x"/>
                                          </p:val>
                                        </p:tav>
                                        <p:tav tm="100000">
                                          <p:val>
                                            <p:strVal val="#ppt_x"/>
                                          </p:val>
                                        </p:tav>
                                      </p:tavLst>
                                    </p:anim>
                                    <p:anim calcmode="lin" valueType="num">
                                      <p:cBhvr>
                                        <p:cTn id="15" dur="75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fade">
                                      <p:cBhvr>
                                        <p:cTn id="19" dur="750"/>
                                        <p:tgtEl>
                                          <p:spTgt spid="40"/>
                                        </p:tgtEl>
                                      </p:cBhvr>
                                    </p:animEffect>
                                    <p:anim calcmode="lin" valueType="num">
                                      <p:cBhvr>
                                        <p:cTn id="20" dur="750" fill="hold"/>
                                        <p:tgtEl>
                                          <p:spTgt spid="40"/>
                                        </p:tgtEl>
                                        <p:attrNameLst>
                                          <p:attrName>ppt_x</p:attrName>
                                        </p:attrNameLst>
                                      </p:cBhvr>
                                      <p:tavLst>
                                        <p:tav tm="0">
                                          <p:val>
                                            <p:strVal val="#ppt_x"/>
                                          </p:val>
                                        </p:tav>
                                        <p:tav tm="100000">
                                          <p:val>
                                            <p:strVal val="#ppt_x"/>
                                          </p:val>
                                        </p:tav>
                                      </p:tavLst>
                                    </p:anim>
                                    <p:anim calcmode="lin" valueType="num">
                                      <p:cBhvr>
                                        <p:cTn id="21" dur="750" fill="hold"/>
                                        <p:tgtEl>
                                          <p:spTgt spid="40"/>
                                        </p:tgtEl>
                                        <p:attrNameLst>
                                          <p:attrName>ppt_y</p:attrName>
                                        </p:attrNameLst>
                                      </p:cBhvr>
                                      <p:tavLst>
                                        <p:tav tm="0">
                                          <p:val>
                                            <p:strVal val="#ppt_y+.1"/>
                                          </p:val>
                                        </p:tav>
                                        <p:tav tm="100000">
                                          <p:val>
                                            <p:strVal val="#ppt_y"/>
                                          </p:val>
                                        </p:tav>
                                      </p:tavLst>
                                    </p:anim>
                                  </p:childTnLst>
                                </p:cTn>
                              </p:par>
                            </p:childTnLst>
                          </p:cTn>
                        </p:par>
                        <p:par>
                          <p:cTn id="22" fill="hold">
                            <p:stCondLst>
                              <p:cond delay="2250"/>
                            </p:stCondLst>
                            <p:childTnLst>
                              <p:par>
                                <p:cTn id="23" presetID="42" presetClass="entr" presetSubtype="0" fill="hold" nodeType="afterEffect">
                                  <p:stCondLst>
                                    <p:cond delay="0"/>
                                  </p:stCondLst>
                                  <p:childTnLst>
                                    <p:set>
                                      <p:cBhvr>
                                        <p:cTn id="24" dur="1" fill="hold">
                                          <p:stCondLst>
                                            <p:cond delay="0"/>
                                          </p:stCondLst>
                                        </p:cTn>
                                        <p:tgtEl>
                                          <p:spTgt spid="41"/>
                                        </p:tgtEl>
                                        <p:attrNameLst>
                                          <p:attrName>style.visibility</p:attrName>
                                        </p:attrNameLst>
                                      </p:cBhvr>
                                      <p:to>
                                        <p:strVal val="visible"/>
                                      </p:to>
                                    </p:set>
                                    <p:animEffect transition="in" filter="fade">
                                      <p:cBhvr>
                                        <p:cTn id="25" dur="750"/>
                                        <p:tgtEl>
                                          <p:spTgt spid="41"/>
                                        </p:tgtEl>
                                      </p:cBhvr>
                                    </p:animEffect>
                                    <p:anim calcmode="lin" valueType="num">
                                      <p:cBhvr>
                                        <p:cTn id="26" dur="750" fill="hold"/>
                                        <p:tgtEl>
                                          <p:spTgt spid="41"/>
                                        </p:tgtEl>
                                        <p:attrNameLst>
                                          <p:attrName>ppt_x</p:attrName>
                                        </p:attrNameLst>
                                      </p:cBhvr>
                                      <p:tavLst>
                                        <p:tav tm="0">
                                          <p:val>
                                            <p:strVal val="#ppt_x"/>
                                          </p:val>
                                        </p:tav>
                                        <p:tav tm="100000">
                                          <p:val>
                                            <p:strVal val="#ppt_x"/>
                                          </p:val>
                                        </p:tav>
                                      </p:tavLst>
                                    </p:anim>
                                    <p:anim calcmode="lin" valueType="num">
                                      <p:cBhvr>
                                        <p:cTn id="27" dur="750" fill="hold"/>
                                        <p:tgtEl>
                                          <p:spTgt spid="41"/>
                                        </p:tgtEl>
                                        <p:attrNameLst>
                                          <p:attrName>ppt_y</p:attrName>
                                        </p:attrNameLst>
                                      </p:cBhvr>
                                      <p:tavLst>
                                        <p:tav tm="0">
                                          <p:val>
                                            <p:strVal val="#ppt_y+.1"/>
                                          </p:val>
                                        </p:tav>
                                        <p:tav tm="100000">
                                          <p:val>
                                            <p:strVal val="#ppt_y"/>
                                          </p:val>
                                        </p:tav>
                                      </p:tavLst>
                                    </p:anim>
                                  </p:childTnLst>
                                </p:cTn>
                              </p:par>
                            </p:childTnLst>
                          </p:cTn>
                        </p:par>
                        <p:par>
                          <p:cTn id="28" fill="hold">
                            <p:stCondLst>
                              <p:cond delay="3000"/>
                            </p:stCondLst>
                            <p:childTnLst>
                              <p:par>
                                <p:cTn id="29" presetID="42" presetClass="entr" presetSubtype="0"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Effect transition="in" filter="fade">
                                      <p:cBhvr>
                                        <p:cTn id="31" dur="750"/>
                                        <p:tgtEl>
                                          <p:spTgt spid="43"/>
                                        </p:tgtEl>
                                      </p:cBhvr>
                                    </p:animEffect>
                                    <p:anim calcmode="lin" valueType="num">
                                      <p:cBhvr>
                                        <p:cTn id="32" dur="750" fill="hold"/>
                                        <p:tgtEl>
                                          <p:spTgt spid="43"/>
                                        </p:tgtEl>
                                        <p:attrNameLst>
                                          <p:attrName>ppt_x</p:attrName>
                                        </p:attrNameLst>
                                      </p:cBhvr>
                                      <p:tavLst>
                                        <p:tav tm="0">
                                          <p:val>
                                            <p:strVal val="#ppt_x"/>
                                          </p:val>
                                        </p:tav>
                                        <p:tav tm="100000">
                                          <p:val>
                                            <p:strVal val="#ppt_x"/>
                                          </p:val>
                                        </p:tav>
                                      </p:tavLst>
                                    </p:anim>
                                    <p:anim calcmode="lin" valueType="num">
                                      <p:cBhvr>
                                        <p:cTn id="33" dur="750" fill="hold"/>
                                        <p:tgtEl>
                                          <p:spTgt spid="43"/>
                                        </p:tgtEl>
                                        <p:attrNameLst>
                                          <p:attrName>ppt_y</p:attrName>
                                        </p:attrNameLst>
                                      </p:cBhvr>
                                      <p:tavLst>
                                        <p:tav tm="0">
                                          <p:val>
                                            <p:strVal val="#ppt_y+.1"/>
                                          </p:val>
                                        </p:tav>
                                        <p:tav tm="100000">
                                          <p:val>
                                            <p:strVal val="#ppt_y"/>
                                          </p:val>
                                        </p:tav>
                                      </p:tavLst>
                                    </p:anim>
                                  </p:childTnLst>
                                </p:cTn>
                              </p:par>
                            </p:childTnLst>
                          </p:cTn>
                        </p:par>
                        <p:par>
                          <p:cTn id="34" fill="hold">
                            <p:stCondLst>
                              <p:cond delay="3750"/>
                            </p:stCondLst>
                            <p:childTnLst>
                              <p:par>
                                <p:cTn id="35" presetID="42" presetClass="entr" presetSubtype="0" fill="hold" nodeType="after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fade">
                                      <p:cBhvr>
                                        <p:cTn id="37" dur="750"/>
                                        <p:tgtEl>
                                          <p:spTgt spid="44"/>
                                        </p:tgtEl>
                                      </p:cBhvr>
                                    </p:animEffect>
                                    <p:anim calcmode="lin" valueType="num">
                                      <p:cBhvr>
                                        <p:cTn id="38" dur="750" fill="hold"/>
                                        <p:tgtEl>
                                          <p:spTgt spid="44"/>
                                        </p:tgtEl>
                                        <p:attrNameLst>
                                          <p:attrName>ppt_x</p:attrName>
                                        </p:attrNameLst>
                                      </p:cBhvr>
                                      <p:tavLst>
                                        <p:tav tm="0">
                                          <p:val>
                                            <p:strVal val="#ppt_x"/>
                                          </p:val>
                                        </p:tav>
                                        <p:tav tm="100000">
                                          <p:val>
                                            <p:strVal val="#ppt_x"/>
                                          </p:val>
                                        </p:tav>
                                      </p:tavLst>
                                    </p:anim>
                                    <p:anim calcmode="lin" valueType="num">
                                      <p:cBhvr>
                                        <p:cTn id="39" dur="750" fill="hold"/>
                                        <p:tgtEl>
                                          <p:spTgt spid="44"/>
                                        </p:tgtEl>
                                        <p:attrNameLst>
                                          <p:attrName>ppt_y</p:attrName>
                                        </p:attrNameLst>
                                      </p:cBhvr>
                                      <p:tavLst>
                                        <p:tav tm="0">
                                          <p:val>
                                            <p:strVal val="#ppt_y+.1"/>
                                          </p:val>
                                        </p:tav>
                                        <p:tav tm="100000">
                                          <p:val>
                                            <p:strVal val="#ppt_y"/>
                                          </p:val>
                                        </p:tav>
                                      </p:tavLst>
                                    </p:anim>
                                  </p:childTnLst>
                                </p:cTn>
                              </p:par>
                            </p:childTnLst>
                          </p:cTn>
                        </p:par>
                        <p:par>
                          <p:cTn id="40" fill="hold">
                            <p:stCondLst>
                              <p:cond delay="4500"/>
                            </p:stCondLst>
                            <p:childTnLst>
                              <p:par>
                                <p:cTn id="41" presetID="42" presetClass="entr" presetSubtype="0" fill="hold" grpId="0" nodeType="after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fade">
                                      <p:cBhvr>
                                        <p:cTn id="43" dur="750"/>
                                        <p:tgtEl>
                                          <p:spTgt spid="4"/>
                                        </p:tgtEl>
                                      </p:cBhvr>
                                    </p:animEffect>
                                    <p:anim calcmode="lin" valueType="num">
                                      <p:cBhvr>
                                        <p:cTn id="44" dur="750" fill="hold"/>
                                        <p:tgtEl>
                                          <p:spTgt spid="4"/>
                                        </p:tgtEl>
                                        <p:attrNameLst>
                                          <p:attrName>ppt_x</p:attrName>
                                        </p:attrNameLst>
                                      </p:cBhvr>
                                      <p:tavLst>
                                        <p:tav tm="0">
                                          <p:val>
                                            <p:strVal val="#ppt_x"/>
                                          </p:val>
                                        </p:tav>
                                        <p:tav tm="100000">
                                          <p:val>
                                            <p:strVal val="#ppt_x"/>
                                          </p:val>
                                        </p:tav>
                                      </p:tavLst>
                                    </p:anim>
                                    <p:anim calcmode="lin" valueType="num">
                                      <p:cBhvr>
                                        <p:cTn id="45" dur="7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grpSp>
        <p:nvGrpSpPr>
          <p:cNvPr id="24" name="Group 23">
            <a:extLst>
              <a:ext uri="{FF2B5EF4-FFF2-40B4-BE49-F238E27FC236}">
                <a16:creationId xmlns:a16="http://schemas.microsoft.com/office/drawing/2014/main" id="{D9125348-3296-45DF-66A8-32A74EEC24AB}"/>
              </a:ext>
            </a:extLst>
          </p:cNvPr>
          <p:cNvGrpSpPr/>
          <p:nvPr/>
        </p:nvGrpSpPr>
        <p:grpSpPr>
          <a:xfrm>
            <a:off x="268769" y="1720419"/>
            <a:ext cx="11923231" cy="4299513"/>
            <a:chOff x="333673" y="1854062"/>
            <a:chExt cx="11923231" cy="4299513"/>
          </a:xfrm>
        </p:grpSpPr>
        <p:sp>
          <p:nvSpPr>
            <p:cNvPr id="3" name="Freeform: Shape 2">
              <a:extLst>
                <a:ext uri="{FF2B5EF4-FFF2-40B4-BE49-F238E27FC236}">
                  <a16:creationId xmlns:a16="http://schemas.microsoft.com/office/drawing/2014/main" id="{B507F025-3DC6-AF0B-F469-9569652150E6}"/>
                </a:ext>
              </a:extLst>
            </p:cNvPr>
            <p:cNvSpPr/>
            <p:nvPr/>
          </p:nvSpPr>
          <p:spPr>
            <a:xfrm>
              <a:off x="2114550" y="2266061"/>
              <a:ext cx="3133727" cy="3129175"/>
            </a:xfrm>
            <a:custGeom>
              <a:avLst/>
              <a:gdLst>
                <a:gd name="connsiteX0" fmla="*/ 1120398 w 3133726"/>
                <a:gd name="connsiteY0" fmla="*/ 1546146 h 3129174"/>
                <a:gd name="connsiteX1" fmla="*/ 1155395 w 3133726"/>
                <a:gd name="connsiteY1" fmla="*/ 1559481 h 3129174"/>
                <a:gd name="connsiteX2" fmla="*/ 1277275 w 3133726"/>
                <a:gd name="connsiteY2" fmla="*/ 1956110 h 3129174"/>
                <a:gd name="connsiteX3" fmla="*/ 849660 w 3133726"/>
                <a:gd name="connsiteY3" fmla="*/ 1759860 h 3129174"/>
                <a:gd name="connsiteX4" fmla="*/ 1120398 w 3133726"/>
                <a:gd name="connsiteY4" fmla="*/ 1546146 h 3129174"/>
                <a:gd name="connsiteX5" fmla="*/ 2649296 w 3133726"/>
                <a:gd name="connsiteY5" fmla="*/ 1243816 h 3129174"/>
                <a:gd name="connsiteX6" fmla="*/ 2625685 w 3133726"/>
                <a:gd name="connsiteY6" fmla="*/ 1267427 h 3129174"/>
                <a:gd name="connsiteX7" fmla="*/ 2625685 w 3133726"/>
                <a:gd name="connsiteY7" fmla="*/ 1301072 h 3129174"/>
                <a:gd name="connsiteX8" fmla="*/ 2591467 w 3133726"/>
                <a:gd name="connsiteY8" fmla="*/ 1304521 h 3129174"/>
                <a:gd name="connsiteX9" fmla="*/ 2316192 w 3133726"/>
                <a:gd name="connsiteY9" fmla="*/ 1642272 h 3129174"/>
                <a:gd name="connsiteX10" fmla="*/ 2318639 w 3133726"/>
                <a:gd name="connsiteY10" fmla="*/ 1666550 h 3129174"/>
                <a:gd name="connsiteX11" fmla="*/ 3003255 w 3133726"/>
                <a:gd name="connsiteY11" fmla="*/ 1666550 h 3129174"/>
                <a:gd name="connsiteX12" fmla="*/ 3005702 w 3133726"/>
                <a:gd name="connsiteY12" fmla="*/ 1642272 h 3129174"/>
                <a:gd name="connsiteX13" fmla="*/ 2730427 w 3133726"/>
                <a:gd name="connsiteY13" fmla="*/ 1304521 h 3129174"/>
                <a:gd name="connsiteX14" fmla="*/ 2696208 w 3133726"/>
                <a:gd name="connsiteY14" fmla="*/ 1301072 h 3129174"/>
                <a:gd name="connsiteX15" fmla="*/ 2696208 w 3133726"/>
                <a:gd name="connsiteY15" fmla="*/ 1267427 h 3129174"/>
                <a:gd name="connsiteX16" fmla="*/ 2672597 w 3133726"/>
                <a:gd name="connsiteY16" fmla="*/ 1243816 h 3129174"/>
                <a:gd name="connsiteX17" fmla="*/ 1824085 w 3133726"/>
                <a:gd name="connsiteY17" fmla="*/ 1202701 h 3129174"/>
                <a:gd name="connsiteX18" fmla="*/ 1877675 w 3133726"/>
                <a:gd name="connsiteY18" fmla="*/ 1499247 h 3129174"/>
                <a:gd name="connsiteX19" fmla="*/ 1879257 w 3133726"/>
                <a:gd name="connsiteY19" fmla="*/ 1906364 h 3129174"/>
                <a:gd name="connsiteX20" fmla="*/ 1921795 w 3133726"/>
                <a:gd name="connsiteY20" fmla="*/ 2242522 h 3129174"/>
                <a:gd name="connsiteX21" fmla="*/ 1929651 w 3133726"/>
                <a:gd name="connsiteY21" fmla="*/ 2302086 h 3129174"/>
                <a:gd name="connsiteX22" fmla="*/ 1927996 w 3133726"/>
                <a:gd name="connsiteY22" fmla="*/ 2286635 h 3129174"/>
                <a:gd name="connsiteX23" fmla="*/ 2049876 w 3133726"/>
                <a:gd name="connsiteY23" fmla="*/ 2080057 h 3129174"/>
                <a:gd name="connsiteX24" fmla="*/ 2741913 w 3133726"/>
                <a:gd name="connsiteY24" fmla="*/ 1834228 h 3129174"/>
                <a:gd name="connsiteX25" fmla="*/ 2849333 w 3133726"/>
                <a:gd name="connsiteY25" fmla="*/ 1803243 h 3129174"/>
                <a:gd name="connsiteX26" fmla="*/ 2971213 w 3133726"/>
                <a:gd name="connsiteY26" fmla="*/ 1759860 h 3129174"/>
                <a:gd name="connsiteX27" fmla="*/ 2958818 w 3133726"/>
                <a:gd name="connsiteY27" fmla="*/ 1693755 h 3129174"/>
                <a:gd name="connsiteX28" fmla="*/ 2299836 w 3133726"/>
                <a:gd name="connsiteY28" fmla="*/ 1702018 h 3129174"/>
                <a:gd name="connsiteX29" fmla="*/ 2465099 w 3133726"/>
                <a:gd name="connsiteY29" fmla="*/ 1801176 h 3129174"/>
                <a:gd name="connsiteX30" fmla="*/ 2246126 w 3133726"/>
                <a:gd name="connsiteY30" fmla="*/ 1871412 h 3129174"/>
                <a:gd name="connsiteX31" fmla="*/ 1946587 w 3133726"/>
                <a:gd name="connsiteY31" fmla="*/ 1656571 h 3129174"/>
                <a:gd name="connsiteX32" fmla="*/ 1888887 w 3133726"/>
                <a:gd name="connsiteY32" fmla="*/ 1229678 h 3129174"/>
                <a:gd name="connsiteX33" fmla="*/ 1624233 w 3133726"/>
                <a:gd name="connsiteY33" fmla="*/ 67371 h 3129174"/>
                <a:gd name="connsiteX34" fmla="*/ 1492116 w 3133726"/>
                <a:gd name="connsiteY34" fmla="*/ 255974 h 3129174"/>
                <a:gd name="connsiteX35" fmla="*/ 1430143 w 3133726"/>
                <a:gd name="connsiteY35" fmla="*/ 450157 h 3129174"/>
                <a:gd name="connsiteX36" fmla="*/ 1357842 w 3133726"/>
                <a:gd name="connsiteY36" fmla="*/ 797208 h 3129174"/>
                <a:gd name="connsiteX37" fmla="*/ 1421880 w 3133726"/>
                <a:gd name="connsiteY37" fmla="*/ 978996 h 3129174"/>
                <a:gd name="connsiteX38" fmla="*/ 1358551 w 3133726"/>
                <a:gd name="connsiteY38" fmla="*/ 1098974 h 3129174"/>
                <a:gd name="connsiteX39" fmla="*/ 1338873 w 3133726"/>
                <a:gd name="connsiteY39" fmla="*/ 1106481 h 3129174"/>
                <a:gd name="connsiteX40" fmla="*/ 1492887 w 3133726"/>
                <a:gd name="connsiteY40" fmla="*/ 1453010 h 3129174"/>
                <a:gd name="connsiteX41" fmla="*/ 1820669 w 3133726"/>
                <a:gd name="connsiteY41" fmla="*/ 1453010 h 3129174"/>
                <a:gd name="connsiteX42" fmla="*/ 1772530 w 3133726"/>
                <a:gd name="connsiteY42" fmla="*/ 1185716 h 3129174"/>
                <a:gd name="connsiteX43" fmla="*/ 1777468 w 3133726"/>
                <a:gd name="connsiteY43" fmla="*/ 1187138 h 3129174"/>
                <a:gd name="connsiteX44" fmla="*/ 1743496 w 3133726"/>
                <a:gd name="connsiteY44" fmla="*/ 1169726 h 3129174"/>
                <a:gd name="connsiteX45" fmla="*/ 1684235 w 3133726"/>
                <a:gd name="connsiteY45" fmla="*/ 1026510 h 3129174"/>
                <a:gd name="connsiteX46" fmla="*/ 1686299 w 3133726"/>
                <a:gd name="connsiteY46" fmla="*/ 1026510 h 3129174"/>
                <a:gd name="connsiteX47" fmla="*/ 1762734 w 3133726"/>
                <a:gd name="connsiteY47" fmla="*/ 925286 h 3129174"/>
                <a:gd name="connsiteX48" fmla="*/ 1781325 w 3133726"/>
                <a:gd name="connsiteY48" fmla="*/ 898432 h 3129174"/>
                <a:gd name="connsiteX49" fmla="*/ 1820576 w 3133726"/>
                <a:gd name="connsiteY49" fmla="*/ 757959 h 3129174"/>
                <a:gd name="connsiteX50" fmla="*/ 1845365 w 3133726"/>
                <a:gd name="connsiteY50" fmla="*/ 185738 h 3129174"/>
                <a:gd name="connsiteX51" fmla="*/ 1801983 w 3133726"/>
                <a:gd name="connsiteY51" fmla="*/ 123764 h 3129174"/>
                <a:gd name="connsiteX52" fmla="*/ 1624233 w 3133726"/>
                <a:gd name="connsiteY52" fmla="*/ 67371 h 3129174"/>
                <a:gd name="connsiteX53" fmla="*/ 1566863 w 3133726"/>
                <a:gd name="connsiteY53" fmla="*/ 0 h 3129174"/>
                <a:gd name="connsiteX54" fmla="*/ 3133726 w 3133726"/>
                <a:gd name="connsiteY54" fmla="*/ 1566863 h 3129174"/>
                <a:gd name="connsiteX55" fmla="*/ 1727066 w 3133726"/>
                <a:gd name="connsiteY55" fmla="*/ 3125637 h 3129174"/>
                <a:gd name="connsiteX56" fmla="*/ 1723380 w 3133726"/>
                <a:gd name="connsiteY56" fmla="*/ 3125823 h 3129174"/>
                <a:gd name="connsiteX57" fmla="*/ 1476719 w 3133726"/>
                <a:gd name="connsiteY57" fmla="*/ 3129174 h 3129174"/>
                <a:gd name="connsiteX58" fmla="*/ 1406660 w 3133726"/>
                <a:gd name="connsiteY58" fmla="*/ 3125637 h 3129174"/>
                <a:gd name="connsiteX59" fmla="*/ 1352458 w 3133726"/>
                <a:gd name="connsiteY59" fmla="*/ 3117364 h 3129174"/>
                <a:gd name="connsiteX60" fmla="*/ 1444748 w 3133726"/>
                <a:gd name="connsiteY60" fmla="*/ 2018158 h 3129174"/>
                <a:gd name="connsiteX61" fmla="*/ 1266605 w 3133726"/>
                <a:gd name="connsiteY61" fmla="*/ 2019426 h 3129174"/>
                <a:gd name="connsiteX62" fmla="*/ 1286241 w 3133726"/>
                <a:gd name="connsiteY62" fmla="*/ 1972711 h 3129174"/>
                <a:gd name="connsiteX63" fmla="*/ 1445381 w 3133726"/>
                <a:gd name="connsiteY63" fmla="*/ 1957511 h 3129174"/>
                <a:gd name="connsiteX64" fmla="*/ 1446648 w 3133726"/>
                <a:gd name="connsiteY64" fmla="*/ 1467736 h 3129174"/>
                <a:gd name="connsiteX65" fmla="*/ 1300225 w 3133726"/>
                <a:gd name="connsiteY65" fmla="*/ 1119801 h 3129174"/>
                <a:gd name="connsiteX66" fmla="*/ 1246290 w 3133726"/>
                <a:gd name="connsiteY66" fmla="*/ 1133931 h 3129174"/>
                <a:gd name="connsiteX67" fmla="*/ 595568 w 3133726"/>
                <a:gd name="connsiteY67" fmla="*/ 1693755 h 3129174"/>
                <a:gd name="connsiteX68" fmla="*/ 610030 w 3133726"/>
                <a:gd name="connsiteY68" fmla="*/ 1867281 h 3129174"/>
                <a:gd name="connsiteX69" fmla="*/ 1149197 w 3133726"/>
                <a:gd name="connsiteY69" fmla="*/ 2104846 h 3129174"/>
                <a:gd name="connsiteX70" fmla="*/ 1219433 w 3133726"/>
                <a:gd name="connsiteY70" fmla="*/ 2311424 h 3129174"/>
                <a:gd name="connsiteX71" fmla="*/ 1159527 w 3133726"/>
                <a:gd name="connsiteY71" fmla="*/ 2577908 h 3129174"/>
                <a:gd name="connsiteX72" fmla="*/ 1128282 w 3133726"/>
                <a:gd name="connsiteY72" fmla="*/ 3031088 h 3129174"/>
                <a:gd name="connsiteX73" fmla="*/ 1125469 w 3133726"/>
                <a:gd name="connsiteY73" fmla="*/ 3069594 h 3129174"/>
                <a:gd name="connsiteX74" fmla="*/ 1100926 w 3133726"/>
                <a:gd name="connsiteY74" fmla="*/ 3063283 h 3129174"/>
                <a:gd name="connsiteX75" fmla="*/ 0 w 3133726"/>
                <a:gd name="connsiteY75" fmla="*/ 1566863 h 3129174"/>
                <a:gd name="connsiteX76" fmla="*/ 1566863 w 3133726"/>
                <a:gd name="connsiteY76" fmla="*/ 0 h 31291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3133726" h="3129174">
                  <a:moveTo>
                    <a:pt x="1120398" y="1546146"/>
                  </a:moveTo>
                  <a:cubicBezTo>
                    <a:pt x="1132575" y="1547247"/>
                    <a:pt x="1144291" y="1551476"/>
                    <a:pt x="1155395" y="1559481"/>
                  </a:cubicBezTo>
                  <a:cubicBezTo>
                    <a:pt x="1219433" y="1606993"/>
                    <a:pt x="1341315" y="1877611"/>
                    <a:pt x="1277275" y="1956110"/>
                  </a:cubicBezTo>
                  <a:cubicBezTo>
                    <a:pt x="1231828" y="2011885"/>
                    <a:pt x="928160" y="1807374"/>
                    <a:pt x="849660" y="1759860"/>
                  </a:cubicBezTo>
                  <a:cubicBezTo>
                    <a:pt x="927384" y="1683943"/>
                    <a:pt x="1035159" y="1538435"/>
                    <a:pt x="1120398" y="1546146"/>
                  </a:cubicBezTo>
                  <a:close/>
                  <a:moveTo>
                    <a:pt x="2649296" y="1243816"/>
                  </a:moveTo>
                  <a:cubicBezTo>
                    <a:pt x="2636256" y="1243816"/>
                    <a:pt x="2625685" y="1254386"/>
                    <a:pt x="2625685" y="1267427"/>
                  </a:cubicBezTo>
                  <a:lnTo>
                    <a:pt x="2625685" y="1301072"/>
                  </a:lnTo>
                  <a:lnTo>
                    <a:pt x="2591467" y="1304521"/>
                  </a:lnTo>
                  <a:cubicBezTo>
                    <a:pt x="2434368" y="1336668"/>
                    <a:pt x="2316192" y="1475669"/>
                    <a:pt x="2316192" y="1642272"/>
                  </a:cubicBezTo>
                  <a:lnTo>
                    <a:pt x="2318639" y="1666550"/>
                  </a:lnTo>
                  <a:lnTo>
                    <a:pt x="3003255" y="1666550"/>
                  </a:lnTo>
                  <a:lnTo>
                    <a:pt x="3005702" y="1642272"/>
                  </a:lnTo>
                  <a:cubicBezTo>
                    <a:pt x="3005702" y="1475669"/>
                    <a:pt x="2887526" y="1336668"/>
                    <a:pt x="2730427" y="1304521"/>
                  </a:cubicBezTo>
                  <a:lnTo>
                    <a:pt x="2696208" y="1301072"/>
                  </a:lnTo>
                  <a:lnTo>
                    <a:pt x="2696208" y="1267427"/>
                  </a:lnTo>
                  <a:cubicBezTo>
                    <a:pt x="2696208" y="1254386"/>
                    <a:pt x="2685637" y="1243816"/>
                    <a:pt x="2672597" y="1243816"/>
                  </a:cubicBezTo>
                  <a:close/>
                  <a:moveTo>
                    <a:pt x="1824085" y="1202701"/>
                  </a:moveTo>
                  <a:lnTo>
                    <a:pt x="1877675" y="1499247"/>
                  </a:lnTo>
                  <a:cubicBezTo>
                    <a:pt x="1891795" y="1586550"/>
                    <a:pt x="1892927" y="1788843"/>
                    <a:pt x="1879257" y="1906364"/>
                  </a:cubicBezTo>
                  <a:cubicBezTo>
                    <a:pt x="1892228" y="2022243"/>
                    <a:pt x="1907106" y="2134234"/>
                    <a:pt x="1921795" y="2242522"/>
                  </a:cubicBezTo>
                  <a:lnTo>
                    <a:pt x="1929651" y="2302086"/>
                  </a:lnTo>
                  <a:lnTo>
                    <a:pt x="1927996" y="2286635"/>
                  </a:lnTo>
                  <a:cubicBezTo>
                    <a:pt x="1911470" y="2160621"/>
                    <a:pt x="1927996" y="2102779"/>
                    <a:pt x="2049876" y="2080057"/>
                  </a:cubicBezTo>
                  <a:cubicBezTo>
                    <a:pt x="2283310" y="2032543"/>
                    <a:pt x="2527072" y="1943716"/>
                    <a:pt x="2741913" y="1834228"/>
                  </a:cubicBezTo>
                  <a:cubicBezTo>
                    <a:pt x="2787360" y="1838360"/>
                    <a:pt x="2820412" y="1834228"/>
                    <a:pt x="2849333" y="1803243"/>
                  </a:cubicBezTo>
                  <a:cubicBezTo>
                    <a:pt x="2923701" y="1745401"/>
                    <a:pt x="2890649" y="1782585"/>
                    <a:pt x="2971213" y="1759860"/>
                  </a:cubicBezTo>
                  <a:cubicBezTo>
                    <a:pt x="3060043" y="1714413"/>
                    <a:pt x="3018727" y="1691691"/>
                    <a:pt x="2958818" y="1693755"/>
                  </a:cubicBezTo>
                  <a:cubicBezTo>
                    <a:pt x="2843135" y="1699954"/>
                    <a:pt x="2456836" y="1702018"/>
                    <a:pt x="2299836" y="1702018"/>
                  </a:cubicBezTo>
                  <a:cubicBezTo>
                    <a:pt x="2349415" y="1813570"/>
                    <a:pt x="2429979" y="1743334"/>
                    <a:pt x="2465099" y="1801176"/>
                  </a:cubicBezTo>
                  <a:cubicBezTo>
                    <a:pt x="2398994" y="1885874"/>
                    <a:pt x="2326690" y="1859018"/>
                    <a:pt x="2246126" y="1871412"/>
                  </a:cubicBezTo>
                  <a:cubicBezTo>
                    <a:pt x="1958982" y="1914795"/>
                    <a:pt x="1927996" y="1945780"/>
                    <a:pt x="1946587" y="1656571"/>
                  </a:cubicBezTo>
                  <a:cubicBezTo>
                    <a:pt x="1955626" y="1499315"/>
                    <a:pt x="2015275" y="1310425"/>
                    <a:pt x="1888887" y="1229678"/>
                  </a:cubicBezTo>
                  <a:close/>
                  <a:moveTo>
                    <a:pt x="1624233" y="67371"/>
                  </a:moveTo>
                  <a:cubicBezTo>
                    <a:pt x="1552960" y="60371"/>
                    <a:pt x="1520521" y="104915"/>
                    <a:pt x="1492116" y="255974"/>
                  </a:cubicBezTo>
                  <a:cubicBezTo>
                    <a:pt x="1477657" y="328277"/>
                    <a:pt x="1440473" y="377856"/>
                    <a:pt x="1430143" y="450157"/>
                  </a:cubicBezTo>
                  <a:cubicBezTo>
                    <a:pt x="1415683" y="569972"/>
                    <a:pt x="1314459" y="675328"/>
                    <a:pt x="1357842" y="797208"/>
                  </a:cubicBezTo>
                  <a:cubicBezTo>
                    <a:pt x="1380564" y="863313"/>
                    <a:pt x="1411552" y="972800"/>
                    <a:pt x="1421880" y="978996"/>
                  </a:cubicBezTo>
                  <a:cubicBezTo>
                    <a:pt x="1414134" y="1023928"/>
                    <a:pt x="1434275" y="1063049"/>
                    <a:pt x="1358551" y="1098974"/>
                  </a:cubicBezTo>
                  <a:lnTo>
                    <a:pt x="1338873" y="1106481"/>
                  </a:lnTo>
                  <a:lnTo>
                    <a:pt x="1492887" y="1453010"/>
                  </a:lnTo>
                  <a:lnTo>
                    <a:pt x="1820669" y="1453010"/>
                  </a:lnTo>
                  <a:lnTo>
                    <a:pt x="1772530" y="1185716"/>
                  </a:lnTo>
                  <a:lnTo>
                    <a:pt x="1777468" y="1187138"/>
                  </a:lnTo>
                  <a:lnTo>
                    <a:pt x="1743496" y="1169726"/>
                  </a:lnTo>
                  <a:cubicBezTo>
                    <a:pt x="1684234" y="1131865"/>
                    <a:pt x="1679586" y="1079188"/>
                    <a:pt x="1684235" y="1026510"/>
                  </a:cubicBezTo>
                  <a:cubicBezTo>
                    <a:pt x="1684235" y="1026510"/>
                    <a:pt x="1686299" y="1026510"/>
                    <a:pt x="1686299" y="1026510"/>
                  </a:cubicBezTo>
                  <a:cubicBezTo>
                    <a:pt x="1690431" y="997589"/>
                    <a:pt x="1742076" y="964537"/>
                    <a:pt x="1762734" y="925286"/>
                  </a:cubicBezTo>
                  <a:cubicBezTo>
                    <a:pt x="1768930" y="917023"/>
                    <a:pt x="1775129" y="906695"/>
                    <a:pt x="1781325" y="898432"/>
                  </a:cubicBezTo>
                  <a:cubicBezTo>
                    <a:pt x="1816444" y="852985"/>
                    <a:pt x="1814377" y="805471"/>
                    <a:pt x="1820576" y="757959"/>
                  </a:cubicBezTo>
                  <a:cubicBezTo>
                    <a:pt x="1878418" y="532788"/>
                    <a:pt x="1822641" y="379921"/>
                    <a:pt x="1845365" y="185738"/>
                  </a:cubicBezTo>
                  <a:cubicBezTo>
                    <a:pt x="1849497" y="154752"/>
                    <a:pt x="1832971" y="136159"/>
                    <a:pt x="1801983" y="123764"/>
                  </a:cubicBezTo>
                  <a:cubicBezTo>
                    <a:pt x="1723742" y="94327"/>
                    <a:pt x="1666997" y="71571"/>
                    <a:pt x="1624233" y="67371"/>
                  </a:cubicBezTo>
                  <a:close/>
                  <a:moveTo>
                    <a:pt x="1566863" y="0"/>
                  </a:moveTo>
                  <a:cubicBezTo>
                    <a:pt x="2432218" y="0"/>
                    <a:pt x="3133726" y="701508"/>
                    <a:pt x="3133726" y="1566863"/>
                  </a:cubicBezTo>
                  <a:cubicBezTo>
                    <a:pt x="3133726" y="2378134"/>
                    <a:pt x="2517166" y="3045398"/>
                    <a:pt x="1727066" y="3125637"/>
                  </a:cubicBezTo>
                  <a:lnTo>
                    <a:pt x="1723380" y="3125823"/>
                  </a:lnTo>
                  <a:lnTo>
                    <a:pt x="1476719" y="3129174"/>
                  </a:lnTo>
                  <a:lnTo>
                    <a:pt x="1406660" y="3125637"/>
                  </a:lnTo>
                  <a:lnTo>
                    <a:pt x="1352458" y="3117364"/>
                  </a:lnTo>
                  <a:lnTo>
                    <a:pt x="1444748" y="2018158"/>
                  </a:lnTo>
                  <a:lnTo>
                    <a:pt x="1266605" y="2019426"/>
                  </a:lnTo>
                  <a:lnTo>
                    <a:pt x="1286241" y="1972711"/>
                  </a:lnTo>
                  <a:lnTo>
                    <a:pt x="1445381" y="1957511"/>
                  </a:lnTo>
                  <a:cubicBezTo>
                    <a:pt x="1445803" y="1794252"/>
                    <a:pt x="1446226" y="1630994"/>
                    <a:pt x="1446648" y="1467736"/>
                  </a:cubicBezTo>
                  <a:lnTo>
                    <a:pt x="1300225" y="1119801"/>
                  </a:lnTo>
                  <a:lnTo>
                    <a:pt x="1246290" y="1133931"/>
                  </a:lnTo>
                  <a:cubicBezTo>
                    <a:pt x="938487" y="1204167"/>
                    <a:pt x="798015" y="1468587"/>
                    <a:pt x="595568" y="1693755"/>
                  </a:cubicBezTo>
                  <a:cubicBezTo>
                    <a:pt x="537726" y="1757796"/>
                    <a:pt x="531530" y="1817702"/>
                    <a:pt x="610030" y="1867281"/>
                  </a:cubicBezTo>
                  <a:cubicBezTo>
                    <a:pt x="802146" y="1989163"/>
                    <a:pt x="971540" y="2020148"/>
                    <a:pt x="1149197" y="2104846"/>
                  </a:cubicBezTo>
                  <a:cubicBezTo>
                    <a:pt x="1314459" y="2183346"/>
                    <a:pt x="1281407" y="2137899"/>
                    <a:pt x="1219433" y="2311424"/>
                  </a:cubicBezTo>
                  <a:cubicBezTo>
                    <a:pt x="1188448" y="2398187"/>
                    <a:pt x="1167790" y="2484949"/>
                    <a:pt x="1159527" y="2577908"/>
                  </a:cubicBezTo>
                  <a:cubicBezTo>
                    <a:pt x="1146099" y="2739039"/>
                    <a:pt x="1137836" y="2885193"/>
                    <a:pt x="1128282" y="3031088"/>
                  </a:cubicBezTo>
                  <a:lnTo>
                    <a:pt x="1125469" y="3069594"/>
                  </a:lnTo>
                  <a:lnTo>
                    <a:pt x="1100926" y="3063283"/>
                  </a:lnTo>
                  <a:cubicBezTo>
                    <a:pt x="463105" y="2864901"/>
                    <a:pt x="0" y="2269964"/>
                    <a:pt x="0" y="1566863"/>
                  </a:cubicBezTo>
                  <a:cubicBezTo>
                    <a:pt x="0" y="701508"/>
                    <a:pt x="701508" y="0"/>
                    <a:pt x="1566863" y="0"/>
                  </a:cubicBezTo>
                  <a:close/>
                </a:path>
              </a:pathLst>
            </a:custGeom>
            <a:solidFill>
              <a:srgbClr val="D4D4D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4" name="Freeform 63">
              <a:extLst>
                <a:ext uri="{FF2B5EF4-FFF2-40B4-BE49-F238E27FC236}">
                  <a16:creationId xmlns:a16="http://schemas.microsoft.com/office/drawing/2014/main" id="{A386CAF0-FCB0-2E7F-4BA8-162253F28ABD}"/>
                </a:ext>
              </a:extLst>
            </p:cNvPr>
            <p:cNvSpPr/>
            <p:nvPr/>
          </p:nvSpPr>
          <p:spPr>
            <a:xfrm>
              <a:off x="5197939" y="2966191"/>
              <a:ext cx="1033576" cy="624655"/>
            </a:xfrm>
            <a:custGeom>
              <a:avLst/>
              <a:gdLst>
                <a:gd name="connsiteX0" fmla="*/ 0 w 660400"/>
                <a:gd name="connsiteY0" fmla="*/ 330200 h 330200"/>
                <a:gd name="connsiteX1" fmla="*/ 313266 w 660400"/>
                <a:gd name="connsiteY1" fmla="*/ 8466 h 330200"/>
                <a:gd name="connsiteX2" fmla="*/ 660400 w 660400"/>
                <a:gd name="connsiteY2" fmla="*/ 0 h 330200"/>
                <a:gd name="connsiteX0" fmla="*/ 0 w 783081"/>
                <a:gd name="connsiteY0" fmla="*/ 228955 h 228955"/>
                <a:gd name="connsiteX1" fmla="*/ 435947 w 783081"/>
                <a:gd name="connsiteY1" fmla="*/ 8466 h 228955"/>
                <a:gd name="connsiteX2" fmla="*/ 783081 w 783081"/>
                <a:gd name="connsiteY2" fmla="*/ 0 h 228955"/>
              </a:gdLst>
              <a:ahLst/>
              <a:cxnLst>
                <a:cxn ang="0">
                  <a:pos x="connsiteX0" y="connsiteY0"/>
                </a:cxn>
                <a:cxn ang="0">
                  <a:pos x="connsiteX1" y="connsiteY1"/>
                </a:cxn>
                <a:cxn ang="0">
                  <a:pos x="connsiteX2" y="connsiteY2"/>
                </a:cxn>
              </a:cxnLst>
              <a:rect l="l" t="t" r="r" b="b"/>
              <a:pathLst>
                <a:path w="783081" h="228955">
                  <a:moveTo>
                    <a:pt x="0" y="228955"/>
                  </a:moveTo>
                  <a:lnTo>
                    <a:pt x="435947" y="8466"/>
                  </a:lnTo>
                  <a:lnTo>
                    <a:pt x="783081" y="0"/>
                  </a:lnTo>
                </a:path>
              </a:pathLst>
            </a:custGeom>
            <a:noFill/>
            <a:ln w="9525" cap="flat" cmpd="sng" algn="ctr">
              <a:solidFill>
                <a:srgbClr val="C00000"/>
              </a:solidFill>
              <a:prstDash val="solid"/>
              <a:miter lim="800000"/>
              <a:tailEnd type="triangle"/>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5" name="Freeform 79">
              <a:extLst>
                <a:ext uri="{FF2B5EF4-FFF2-40B4-BE49-F238E27FC236}">
                  <a16:creationId xmlns:a16="http://schemas.microsoft.com/office/drawing/2014/main" id="{BC491F7B-5FE8-C535-F041-38FBC18C57CB}"/>
                </a:ext>
              </a:extLst>
            </p:cNvPr>
            <p:cNvSpPr/>
            <p:nvPr/>
          </p:nvSpPr>
          <p:spPr>
            <a:xfrm>
              <a:off x="5197939" y="4290976"/>
              <a:ext cx="890699" cy="256684"/>
            </a:xfrm>
            <a:custGeom>
              <a:avLst/>
              <a:gdLst>
                <a:gd name="connsiteX0" fmla="*/ 0 w 304800"/>
                <a:gd name="connsiteY0" fmla="*/ 321734 h 321734"/>
                <a:gd name="connsiteX1" fmla="*/ 135467 w 304800"/>
                <a:gd name="connsiteY1" fmla="*/ 0 h 321734"/>
                <a:gd name="connsiteX2" fmla="*/ 304800 w 304800"/>
                <a:gd name="connsiteY2" fmla="*/ 0 h 321734"/>
                <a:gd name="connsiteX0" fmla="*/ 0 w 311461"/>
                <a:gd name="connsiteY0" fmla="*/ 97475 h 97475"/>
                <a:gd name="connsiteX1" fmla="*/ 142128 w 311461"/>
                <a:gd name="connsiteY1" fmla="*/ 0 h 97475"/>
                <a:gd name="connsiteX2" fmla="*/ 311461 w 311461"/>
                <a:gd name="connsiteY2" fmla="*/ 0 h 97475"/>
              </a:gdLst>
              <a:ahLst/>
              <a:cxnLst>
                <a:cxn ang="0">
                  <a:pos x="connsiteX0" y="connsiteY0"/>
                </a:cxn>
                <a:cxn ang="0">
                  <a:pos x="connsiteX1" y="connsiteY1"/>
                </a:cxn>
                <a:cxn ang="0">
                  <a:pos x="connsiteX2" y="connsiteY2"/>
                </a:cxn>
              </a:cxnLst>
              <a:rect l="l" t="t" r="r" b="b"/>
              <a:pathLst>
                <a:path w="311461" h="97475">
                  <a:moveTo>
                    <a:pt x="0" y="97475"/>
                  </a:moveTo>
                  <a:lnTo>
                    <a:pt x="142128" y="0"/>
                  </a:lnTo>
                  <a:lnTo>
                    <a:pt x="311461" y="0"/>
                  </a:lnTo>
                </a:path>
              </a:pathLst>
            </a:custGeom>
            <a:noFill/>
            <a:ln w="9525" cap="flat" cmpd="sng" algn="ctr">
              <a:solidFill>
                <a:srgbClr val="C00000"/>
              </a:solidFill>
              <a:prstDash val="solid"/>
              <a:miter lim="800000"/>
              <a:tailEnd type="triangle"/>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7" name="Freeform 63">
              <a:extLst>
                <a:ext uri="{FF2B5EF4-FFF2-40B4-BE49-F238E27FC236}">
                  <a16:creationId xmlns:a16="http://schemas.microsoft.com/office/drawing/2014/main" id="{628C0B16-07B2-CAA0-E7E3-F072E30E523A}"/>
                </a:ext>
              </a:extLst>
            </p:cNvPr>
            <p:cNvSpPr/>
            <p:nvPr/>
          </p:nvSpPr>
          <p:spPr>
            <a:xfrm flipV="1">
              <a:off x="5086351" y="5120427"/>
              <a:ext cx="1125389" cy="397372"/>
            </a:xfrm>
            <a:custGeom>
              <a:avLst/>
              <a:gdLst>
                <a:gd name="connsiteX0" fmla="*/ 0 w 660400"/>
                <a:gd name="connsiteY0" fmla="*/ 330200 h 330200"/>
                <a:gd name="connsiteX1" fmla="*/ 313266 w 660400"/>
                <a:gd name="connsiteY1" fmla="*/ 8466 h 330200"/>
                <a:gd name="connsiteX2" fmla="*/ 660400 w 660400"/>
                <a:gd name="connsiteY2" fmla="*/ 0 h 330200"/>
              </a:gdLst>
              <a:ahLst/>
              <a:cxnLst>
                <a:cxn ang="0">
                  <a:pos x="connsiteX0" y="connsiteY0"/>
                </a:cxn>
                <a:cxn ang="0">
                  <a:pos x="connsiteX1" y="connsiteY1"/>
                </a:cxn>
                <a:cxn ang="0">
                  <a:pos x="connsiteX2" y="connsiteY2"/>
                </a:cxn>
              </a:cxnLst>
              <a:rect l="l" t="t" r="r" b="b"/>
              <a:pathLst>
                <a:path w="660400" h="330200">
                  <a:moveTo>
                    <a:pt x="0" y="330200"/>
                  </a:moveTo>
                  <a:lnTo>
                    <a:pt x="313266" y="8466"/>
                  </a:lnTo>
                  <a:lnTo>
                    <a:pt x="660400" y="0"/>
                  </a:lnTo>
                </a:path>
              </a:pathLst>
            </a:custGeom>
            <a:noFill/>
            <a:ln w="9525" cap="flat" cmpd="sng" algn="ctr">
              <a:solidFill>
                <a:srgbClr val="C00000"/>
              </a:solidFill>
              <a:prstDash val="solid"/>
              <a:miter lim="800000"/>
              <a:tailEnd type="triangle"/>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8" name="Oval 7">
              <a:extLst>
                <a:ext uri="{FF2B5EF4-FFF2-40B4-BE49-F238E27FC236}">
                  <a16:creationId xmlns:a16="http://schemas.microsoft.com/office/drawing/2014/main" id="{9CF1B920-B680-0983-E26E-7038B8301FB2}"/>
                </a:ext>
              </a:extLst>
            </p:cNvPr>
            <p:cNvSpPr/>
            <p:nvPr/>
          </p:nvSpPr>
          <p:spPr>
            <a:xfrm>
              <a:off x="6550401" y="2515408"/>
              <a:ext cx="724247" cy="724247"/>
            </a:xfrm>
            <a:prstGeom prst="ellipse">
              <a:avLst/>
            </a:prstGeom>
            <a:solidFill>
              <a:srgbClr val="60BED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9" name="Oval 8">
              <a:extLst>
                <a:ext uri="{FF2B5EF4-FFF2-40B4-BE49-F238E27FC236}">
                  <a16:creationId xmlns:a16="http://schemas.microsoft.com/office/drawing/2014/main" id="{39386C96-D07F-E2F0-E6FC-72EEBBFC9075}"/>
                </a:ext>
              </a:extLst>
            </p:cNvPr>
            <p:cNvSpPr/>
            <p:nvPr/>
          </p:nvSpPr>
          <p:spPr>
            <a:xfrm>
              <a:off x="6550402" y="3952119"/>
              <a:ext cx="724247" cy="724247"/>
            </a:xfrm>
            <a:prstGeom prst="ellipse">
              <a:avLst/>
            </a:prstGeom>
            <a:solidFill>
              <a:srgbClr val="60BED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0" name="Oval 9">
              <a:extLst>
                <a:ext uri="{FF2B5EF4-FFF2-40B4-BE49-F238E27FC236}">
                  <a16:creationId xmlns:a16="http://schemas.microsoft.com/office/drawing/2014/main" id="{88CDB6FB-0DED-B500-01D4-FDBCFFF49241}"/>
                </a:ext>
              </a:extLst>
            </p:cNvPr>
            <p:cNvSpPr/>
            <p:nvPr/>
          </p:nvSpPr>
          <p:spPr>
            <a:xfrm>
              <a:off x="6688517" y="5155677"/>
              <a:ext cx="724247" cy="724247"/>
            </a:xfrm>
            <a:prstGeom prst="ellipse">
              <a:avLst/>
            </a:prstGeom>
            <a:solidFill>
              <a:srgbClr val="60BED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1" name="Freeform: Shape 10">
              <a:extLst>
                <a:ext uri="{FF2B5EF4-FFF2-40B4-BE49-F238E27FC236}">
                  <a16:creationId xmlns:a16="http://schemas.microsoft.com/office/drawing/2014/main" id="{3C8F17E4-22D6-23A3-327C-5C6639F70C17}"/>
                </a:ext>
              </a:extLst>
            </p:cNvPr>
            <p:cNvSpPr/>
            <p:nvPr/>
          </p:nvSpPr>
          <p:spPr>
            <a:xfrm>
              <a:off x="6752929" y="4147609"/>
              <a:ext cx="276225" cy="400051"/>
            </a:xfrm>
            <a:custGeom>
              <a:avLst/>
              <a:gdLst>
                <a:gd name="connsiteX0" fmla="*/ 137834 w 276225"/>
                <a:gd name="connsiteY0" fmla="*/ 156 h 400050"/>
                <a:gd name="connsiteX1" fmla="*/ 214987 w 276225"/>
                <a:gd name="connsiteY1" fmla="*/ 156 h 400050"/>
                <a:gd name="connsiteX2" fmla="*/ 232132 w 276225"/>
                <a:gd name="connsiteY2" fmla="*/ 7776 h 400050"/>
                <a:gd name="connsiteX3" fmla="*/ 275947 w 276225"/>
                <a:gd name="connsiteY3" fmla="*/ 139221 h 400050"/>
                <a:gd name="connsiteX4" fmla="*/ 223559 w 276225"/>
                <a:gd name="connsiteY4" fmla="*/ 235423 h 400050"/>
                <a:gd name="connsiteX5" fmla="*/ 190222 w 276225"/>
                <a:gd name="connsiteY5" fmla="*/ 253521 h 400050"/>
                <a:gd name="connsiteX6" fmla="*/ 153074 w 276225"/>
                <a:gd name="connsiteY6" fmla="*/ 321148 h 400050"/>
                <a:gd name="connsiteX7" fmla="*/ 189269 w 276225"/>
                <a:gd name="connsiteY7" fmla="*/ 373536 h 400050"/>
                <a:gd name="connsiteX8" fmla="*/ 225464 w 276225"/>
                <a:gd name="connsiteY8" fmla="*/ 387823 h 400050"/>
                <a:gd name="connsiteX9" fmla="*/ 231179 w 276225"/>
                <a:gd name="connsiteY9" fmla="*/ 395443 h 400050"/>
                <a:gd name="connsiteX10" fmla="*/ 222607 w 276225"/>
                <a:gd name="connsiteY10" fmla="*/ 400206 h 400050"/>
                <a:gd name="connsiteX11" fmla="*/ 54014 w 276225"/>
                <a:gd name="connsiteY11" fmla="*/ 400206 h 400050"/>
                <a:gd name="connsiteX12" fmla="*/ 45442 w 276225"/>
                <a:gd name="connsiteY12" fmla="*/ 396396 h 400050"/>
                <a:gd name="connsiteX13" fmla="*/ 53062 w 276225"/>
                <a:gd name="connsiteY13" fmla="*/ 387823 h 400050"/>
                <a:gd name="connsiteX14" fmla="*/ 91162 w 276225"/>
                <a:gd name="connsiteY14" fmla="*/ 372583 h 400050"/>
                <a:gd name="connsiteX15" fmla="*/ 124499 w 276225"/>
                <a:gd name="connsiteY15" fmla="*/ 322101 h 400050"/>
                <a:gd name="connsiteX16" fmla="*/ 91162 w 276225"/>
                <a:gd name="connsiteY16" fmla="*/ 255426 h 400050"/>
                <a:gd name="connsiteX17" fmla="*/ 55919 w 276225"/>
                <a:gd name="connsiteY17" fmla="*/ 237328 h 400050"/>
                <a:gd name="connsiteX18" fmla="*/ 4484 w 276225"/>
                <a:gd name="connsiteY18" fmla="*/ 117313 h 400050"/>
                <a:gd name="connsiteX19" fmla="*/ 40679 w 276225"/>
                <a:gd name="connsiteY19" fmla="*/ 12538 h 400050"/>
                <a:gd name="connsiteX20" fmla="*/ 59729 w 276225"/>
                <a:gd name="connsiteY20" fmla="*/ 156 h 400050"/>
                <a:gd name="connsiteX21" fmla="*/ 137834 w 276225"/>
                <a:gd name="connsiteY21" fmla="*/ 156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76225" h="400050">
                  <a:moveTo>
                    <a:pt x="137834" y="156"/>
                  </a:moveTo>
                  <a:cubicBezTo>
                    <a:pt x="165457" y="156"/>
                    <a:pt x="187364" y="156"/>
                    <a:pt x="214987" y="156"/>
                  </a:cubicBezTo>
                  <a:cubicBezTo>
                    <a:pt x="221654" y="156"/>
                    <a:pt x="228322" y="-1749"/>
                    <a:pt x="232132" y="7776"/>
                  </a:cubicBezTo>
                  <a:cubicBezTo>
                    <a:pt x="250229" y="48733"/>
                    <a:pt x="272137" y="93501"/>
                    <a:pt x="275947" y="139221"/>
                  </a:cubicBezTo>
                  <a:cubicBezTo>
                    <a:pt x="279757" y="183988"/>
                    <a:pt x="261659" y="212563"/>
                    <a:pt x="223559" y="235423"/>
                  </a:cubicBezTo>
                  <a:cubicBezTo>
                    <a:pt x="212129" y="242091"/>
                    <a:pt x="202604" y="247806"/>
                    <a:pt x="190222" y="253521"/>
                  </a:cubicBezTo>
                  <a:cubicBezTo>
                    <a:pt x="154979" y="270666"/>
                    <a:pt x="153074" y="291621"/>
                    <a:pt x="153074" y="321148"/>
                  </a:cubicBezTo>
                  <a:cubicBezTo>
                    <a:pt x="152122" y="349723"/>
                    <a:pt x="163552" y="364963"/>
                    <a:pt x="189269" y="373536"/>
                  </a:cubicBezTo>
                  <a:cubicBezTo>
                    <a:pt x="200699" y="377346"/>
                    <a:pt x="214034" y="384013"/>
                    <a:pt x="225464" y="387823"/>
                  </a:cubicBezTo>
                  <a:cubicBezTo>
                    <a:pt x="229274" y="388776"/>
                    <a:pt x="232132" y="391633"/>
                    <a:pt x="231179" y="395443"/>
                  </a:cubicBezTo>
                  <a:cubicBezTo>
                    <a:pt x="230227" y="399253"/>
                    <a:pt x="226417" y="400206"/>
                    <a:pt x="222607" y="400206"/>
                  </a:cubicBezTo>
                  <a:cubicBezTo>
                    <a:pt x="168314" y="400206"/>
                    <a:pt x="109259" y="400206"/>
                    <a:pt x="54014" y="400206"/>
                  </a:cubicBezTo>
                  <a:cubicBezTo>
                    <a:pt x="50204" y="400206"/>
                    <a:pt x="46394" y="400206"/>
                    <a:pt x="45442" y="396396"/>
                  </a:cubicBezTo>
                  <a:cubicBezTo>
                    <a:pt x="44489" y="391633"/>
                    <a:pt x="49252" y="388776"/>
                    <a:pt x="53062" y="387823"/>
                  </a:cubicBezTo>
                  <a:cubicBezTo>
                    <a:pt x="64492" y="383061"/>
                    <a:pt x="78779" y="376393"/>
                    <a:pt x="91162" y="372583"/>
                  </a:cubicBezTo>
                  <a:cubicBezTo>
                    <a:pt x="115927" y="364011"/>
                    <a:pt x="125452" y="348771"/>
                    <a:pt x="124499" y="322101"/>
                  </a:cubicBezTo>
                  <a:cubicBezTo>
                    <a:pt x="124499" y="295431"/>
                    <a:pt x="129262" y="270666"/>
                    <a:pt x="91162" y="255426"/>
                  </a:cubicBezTo>
                  <a:cubicBezTo>
                    <a:pt x="78779" y="249711"/>
                    <a:pt x="68302" y="244948"/>
                    <a:pt x="55919" y="237328"/>
                  </a:cubicBezTo>
                  <a:cubicBezTo>
                    <a:pt x="7342" y="207801"/>
                    <a:pt x="-8851" y="172558"/>
                    <a:pt x="4484" y="117313"/>
                  </a:cubicBezTo>
                  <a:cubicBezTo>
                    <a:pt x="13057" y="83023"/>
                    <a:pt x="26392" y="44923"/>
                    <a:pt x="40679" y="12538"/>
                  </a:cubicBezTo>
                  <a:cubicBezTo>
                    <a:pt x="44489" y="3013"/>
                    <a:pt x="49252" y="156"/>
                    <a:pt x="59729" y="156"/>
                  </a:cubicBezTo>
                  <a:cubicBezTo>
                    <a:pt x="85447" y="1108"/>
                    <a:pt x="110212" y="156"/>
                    <a:pt x="137834" y="156"/>
                  </a:cubicBezTo>
                  <a:close/>
                </a:path>
              </a:pathLst>
            </a:custGeom>
            <a:solidFill>
              <a:sysClr val="window" lastClr="FFFFFF"/>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nvGrpSpPr>
            <p:cNvPr id="12" name="Group 11">
              <a:extLst>
                <a:ext uri="{FF2B5EF4-FFF2-40B4-BE49-F238E27FC236}">
                  <a16:creationId xmlns:a16="http://schemas.microsoft.com/office/drawing/2014/main" id="{16A177D2-FB38-70EC-1ACF-080212A1FBB2}"/>
                </a:ext>
              </a:extLst>
            </p:cNvPr>
            <p:cNvGrpSpPr/>
            <p:nvPr/>
          </p:nvGrpSpPr>
          <p:grpSpPr>
            <a:xfrm>
              <a:off x="6780600" y="5395234"/>
              <a:ext cx="540075" cy="299231"/>
              <a:chOff x="3293429" y="2401985"/>
              <a:chExt cx="704850" cy="390525"/>
            </a:xfrm>
            <a:solidFill>
              <a:sysClr val="window" lastClr="FFFFFF"/>
            </a:solidFill>
          </p:grpSpPr>
          <p:sp>
            <p:nvSpPr>
              <p:cNvPr id="13" name="Freeform: Shape 12">
                <a:extLst>
                  <a:ext uri="{FF2B5EF4-FFF2-40B4-BE49-F238E27FC236}">
                    <a16:creationId xmlns:a16="http://schemas.microsoft.com/office/drawing/2014/main" id="{D5AF6C22-D62D-B1D5-876D-958F1D6A998F}"/>
                  </a:ext>
                </a:extLst>
              </p:cNvPr>
              <p:cNvSpPr/>
              <p:nvPr/>
            </p:nvSpPr>
            <p:spPr>
              <a:xfrm>
                <a:off x="3483843" y="2401985"/>
                <a:ext cx="419100" cy="314325"/>
              </a:xfrm>
              <a:custGeom>
                <a:avLst/>
                <a:gdLst>
                  <a:gd name="connsiteX0" fmla="*/ 392516 w 419100"/>
                  <a:gd name="connsiteY0" fmla="*/ 78105 h 314325"/>
                  <a:gd name="connsiteX1" fmla="*/ 323936 w 419100"/>
                  <a:gd name="connsiteY1" fmla="*/ 51435 h 314325"/>
                  <a:gd name="connsiteX2" fmla="*/ 316316 w 419100"/>
                  <a:gd name="connsiteY2" fmla="*/ 48577 h 314325"/>
                  <a:gd name="connsiteX3" fmla="*/ 311553 w 419100"/>
                  <a:gd name="connsiteY3" fmla="*/ 0 h 314325"/>
                  <a:gd name="connsiteX4" fmla="*/ 9611 w 419100"/>
                  <a:gd name="connsiteY4" fmla="*/ 0 h 314325"/>
                  <a:gd name="connsiteX5" fmla="*/ 1038 w 419100"/>
                  <a:gd name="connsiteY5" fmla="*/ 21908 h 314325"/>
                  <a:gd name="connsiteX6" fmla="*/ 1991 w 419100"/>
                  <a:gd name="connsiteY6" fmla="*/ 134302 h 314325"/>
                  <a:gd name="connsiteX7" fmla="*/ 61046 w 419100"/>
                  <a:gd name="connsiteY7" fmla="*/ 306705 h 314325"/>
                  <a:gd name="connsiteX8" fmla="*/ 67713 w 419100"/>
                  <a:gd name="connsiteY8" fmla="*/ 315278 h 314325"/>
                  <a:gd name="connsiteX9" fmla="*/ 238211 w 419100"/>
                  <a:gd name="connsiteY9" fmla="*/ 316230 h 314325"/>
                  <a:gd name="connsiteX10" fmla="*/ 253451 w 419100"/>
                  <a:gd name="connsiteY10" fmla="*/ 306705 h 314325"/>
                  <a:gd name="connsiteX11" fmla="*/ 292503 w 419100"/>
                  <a:gd name="connsiteY11" fmla="*/ 241935 h 314325"/>
                  <a:gd name="connsiteX12" fmla="*/ 311553 w 419100"/>
                  <a:gd name="connsiteY12" fmla="*/ 223838 h 314325"/>
                  <a:gd name="connsiteX13" fmla="*/ 402041 w 419100"/>
                  <a:gd name="connsiteY13" fmla="*/ 178118 h 314325"/>
                  <a:gd name="connsiteX14" fmla="*/ 392516 w 419100"/>
                  <a:gd name="connsiteY14" fmla="*/ 78105 h 314325"/>
                  <a:gd name="connsiteX15" fmla="*/ 382038 w 419100"/>
                  <a:gd name="connsiteY15" fmla="*/ 154305 h 314325"/>
                  <a:gd name="connsiteX16" fmla="*/ 315363 w 419100"/>
                  <a:gd name="connsiteY16" fmla="*/ 192405 h 314325"/>
                  <a:gd name="connsiteX17" fmla="*/ 308696 w 419100"/>
                  <a:gd name="connsiteY17" fmla="*/ 181927 h 314325"/>
                  <a:gd name="connsiteX18" fmla="*/ 316316 w 419100"/>
                  <a:gd name="connsiteY18" fmla="*/ 93345 h 314325"/>
                  <a:gd name="connsiteX19" fmla="*/ 324888 w 419100"/>
                  <a:gd name="connsiteY19" fmla="*/ 85725 h 314325"/>
                  <a:gd name="connsiteX20" fmla="*/ 376323 w 419100"/>
                  <a:gd name="connsiteY20" fmla="*/ 105727 h 314325"/>
                  <a:gd name="connsiteX21" fmla="*/ 382038 w 419100"/>
                  <a:gd name="connsiteY21" fmla="*/ 154305 h 314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19100" h="314325">
                    <a:moveTo>
                      <a:pt x="392516" y="78105"/>
                    </a:moveTo>
                    <a:cubicBezTo>
                      <a:pt x="377276" y="66675"/>
                      <a:pt x="353463" y="51435"/>
                      <a:pt x="323936" y="51435"/>
                    </a:cubicBezTo>
                    <a:cubicBezTo>
                      <a:pt x="321078" y="51435"/>
                      <a:pt x="317268" y="53340"/>
                      <a:pt x="316316" y="48577"/>
                    </a:cubicBezTo>
                    <a:cubicBezTo>
                      <a:pt x="311553" y="42863"/>
                      <a:pt x="318221" y="5715"/>
                      <a:pt x="311553" y="0"/>
                    </a:cubicBezTo>
                    <a:cubicBezTo>
                      <a:pt x="214398" y="0"/>
                      <a:pt x="106766" y="0"/>
                      <a:pt x="9611" y="0"/>
                    </a:cubicBezTo>
                    <a:cubicBezTo>
                      <a:pt x="86" y="0"/>
                      <a:pt x="86" y="19050"/>
                      <a:pt x="1038" y="21908"/>
                    </a:cubicBezTo>
                    <a:cubicBezTo>
                      <a:pt x="-867" y="37148"/>
                      <a:pt x="86" y="103823"/>
                      <a:pt x="1991" y="134302"/>
                    </a:cubicBezTo>
                    <a:cubicBezTo>
                      <a:pt x="8658" y="211455"/>
                      <a:pt x="31518" y="236220"/>
                      <a:pt x="61046" y="306705"/>
                    </a:cubicBezTo>
                    <a:cubicBezTo>
                      <a:pt x="61998" y="310515"/>
                      <a:pt x="63903" y="313373"/>
                      <a:pt x="67713" y="315278"/>
                    </a:cubicBezTo>
                    <a:cubicBezTo>
                      <a:pt x="124863" y="319088"/>
                      <a:pt x="181061" y="316230"/>
                      <a:pt x="238211" y="316230"/>
                    </a:cubicBezTo>
                    <a:cubicBezTo>
                      <a:pt x="244878" y="316230"/>
                      <a:pt x="251546" y="314325"/>
                      <a:pt x="253451" y="306705"/>
                    </a:cubicBezTo>
                    <a:cubicBezTo>
                      <a:pt x="275359" y="269557"/>
                      <a:pt x="280121" y="264795"/>
                      <a:pt x="292503" y="241935"/>
                    </a:cubicBezTo>
                    <a:cubicBezTo>
                      <a:pt x="297266" y="232410"/>
                      <a:pt x="302028" y="224790"/>
                      <a:pt x="311553" y="223838"/>
                    </a:cubicBezTo>
                    <a:cubicBezTo>
                      <a:pt x="347748" y="220980"/>
                      <a:pt x="378228" y="205740"/>
                      <a:pt x="402041" y="178118"/>
                    </a:cubicBezTo>
                    <a:cubicBezTo>
                      <a:pt x="430616" y="148590"/>
                      <a:pt x="424901" y="103823"/>
                      <a:pt x="392516" y="78105"/>
                    </a:cubicBezTo>
                    <a:close/>
                    <a:moveTo>
                      <a:pt x="382038" y="154305"/>
                    </a:moveTo>
                    <a:cubicBezTo>
                      <a:pt x="366798" y="178118"/>
                      <a:pt x="342034" y="187643"/>
                      <a:pt x="315363" y="192405"/>
                    </a:cubicBezTo>
                    <a:cubicBezTo>
                      <a:pt x="303934" y="194310"/>
                      <a:pt x="308696" y="186690"/>
                      <a:pt x="308696" y="181927"/>
                    </a:cubicBezTo>
                    <a:cubicBezTo>
                      <a:pt x="312506" y="152400"/>
                      <a:pt x="316316" y="122873"/>
                      <a:pt x="316316" y="93345"/>
                    </a:cubicBezTo>
                    <a:cubicBezTo>
                      <a:pt x="316316" y="86677"/>
                      <a:pt x="318221" y="84773"/>
                      <a:pt x="324888" y="85725"/>
                    </a:cubicBezTo>
                    <a:cubicBezTo>
                      <a:pt x="343938" y="87630"/>
                      <a:pt x="361084" y="92393"/>
                      <a:pt x="376323" y="105727"/>
                    </a:cubicBezTo>
                    <a:cubicBezTo>
                      <a:pt x="390611" y="118110"/>
                      <a:pt x="392516" y="138113"/>
                      <a:pt x="382038" y="154305"/>
                    </a:cubicBezTo>
                    <a:close/>
                  </a:path>
                </a:pathLst>
              </a:custGeom>
              <a:grp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14" name="Freeform: Shape 13">
                <a:extLst>
                  <a:ext uri="{FF2B5EF4-FFF2-40B4-BE49-F238E27FC236}">
                    <a16:creationId xmlns:a16="http://schemas.microsoft.com/office/drawing/2014/main" id="{FCE2A90B-5A7C-09D2-41C2-603C5D2272D6}"/>
                  </a:ext>
                </a:extLst>
              </p:cNvPr>
              <p:cNvSpPr/>
              <p:nvPr/>
            </p:nvSpPr>
            <p:spPr>
              <a:xfrm>
                <a:off x="3293429" y="2725835"/>
                <a:ext cx="704850" cy="66675"/>
              </a:xfrm>
              <a:custGeom>
                <a:avLst/>
                <a:gdLst>
                  <a:gd name="connsiteX0" fmla="*/ 0 w 704850"/>
                  <a:gd name="connsiteY0" fmla="*/ 0 h 66675"/>
                  <a:gd name="connsiteX1" fmla="*/ 352425 w 704850"/>
                  <a:gd name="connsiteY1" fmla="*/ 73342 h 66675"/>
                  <a:gd name="connsiteX2" fmla="*/ 704850 w 704850"/>
                  <a:gd name="connsiteY2" fmla="*/ 0 h 66675"/>
                  <a:gd name="connsiteX3" fmla="*/ 0 w 704850"/>
                  <a:gd name="connsiteY3" fmla="*/ 0 h 66675"/>
                </a:gdLst>
                <a:ahLst/>
                <a:cxnLst>
                  <a:cxn ang="0">
                    <a:pos x="connsiteX0" y="connsiteY0"/>
                  </a:cxn>
                  <a:cxn ang="0">
                    <a:pos x="connsiteX1" y="connsiteY1"/>
                  </a:cxn>
                  <a:cxn ang="0">
                    <a:pos x="connsiteX2" y="connsiteY2"/>
                  </a:cxn>
                  <a:cxn ang="0">
                    <a:pos x="connsiteX3" y="connsiteY3"/>
                  </a:cxn>
                </a:cxnLst>
                <a:rect l="l" t="t" r="r" b="b"/>
                <a:pathLst>
                  <a:path w="704850" h="66675">
                    <a:moveTo>
                      <a:pt x="0" y="0"/>
                    </a:moveTo>
                    <a:cubicBezTo>
                      <a:pt x="107633" y="46672"/>
                      <a:pt x="226695" y="73342"/>
                      <a:pt x="352425" y="73342"/>
                    </a:cubicBezTo>
                    <a:cubicBezTo>
                      <a:pt x="478155" y="73342"/>
                      <a:pt x="597218" y="47625"/>
                      <a:pt x="704850" y="0"/>
                    </a:cubicBezTo>
                    <a:lnTo>
                      <a:pt x="0" y="0"/>
                    </a:lnTo>
                    <a:close/>
                  </a:path>
                </a:pathLst>
              </a:custGeom>
              <a:grp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sp>
          <p:nvSpPr>
            <p:cNvPr id="15" name="Freeform: Shape 14">
              <a:extLst>
                <a:ext uri="{FF2B5EF4-FFF2-40B4-BE49-F238E27FC236}">
                  <a16:creationId xmlns:a16="http://schemas.microsoft.com/office/drawing/2014/main" id="{E7195B39-41D9-3388-66D6-9F1673843316}"/>
                </a:ext>
              </a:extLst>
            </p:cNvPr>
            <p:cNvSpPr/>
            <p:nvPr/>
          </p:nvSpPr>
          <p:spPr>
            <a:xfrm>
              <a:off x="7200378" y="5503666"/>
              <a:ext cx="21911" cy="21911"/>
            </a:xfrm>
            <a:custGeom>
              <a:avLst/>
              <a:gdLst>
                <a:gd name="connsiteX0" fmla="*/ 0 w 0"/>
                <a:gd name="connsiteY0" fmla="*/ 953 h 0"/>
                <a:gd name="connsiteX1" fmla="*/ 5715 w 0"/>
                <a:gd name="connsiteY1" fmla="*/ 0 h 0"/>
                <a:gd name="connsiteX2" fmla="*/ 4763 w 0"/>
                <a:gd name="connsiteY2" fmla="*/ 3810 h 0"/>
                <a:gd name="connsiteX3" fmla="*/ 0 w 0"/>
                <a:gd name="connsiteY3" fmla="*/ 953 h 0"/>
                <a:gd name="connsiteX4" fmla="*/ 0 w 0"/>
                <a:gd name="connsiteY4" fmla="*/ 953 h 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a:moveTo>
                    <a:pt x="0" y="953"/>
                  </a:moveTo>
                  <a:cubicBezTo>
                    <a:pt x="1905" y="953"/>
                    <a:pt x="3810" y="0"/>
                    <a:pt x="5715" y="0"/>
                  </a:cubicBezTo>
                  <a:cubicBezTo>
                    <a:pt x="5715" y="953"/>
                    <a:pt x="5715" y="2858"/>
                    <a:pt x="4763" y="3810"/>
                  </a:cubicBezTo>
                  <a:cubicBezTo>
                    <a:pt x="3810" y="2858"/>
                    <a:pt x="2857" y="953"/>
                    <a:pt x="0" y="953"/>
                  </a:cubicBezTo>
                  <a:cubicBezTo>
                    <a:pt x="952" y="0"/>
                    <a:pt x="0" y="953"/>
                    <a:pt x="0" y="953"/>
                  </a:cubicBezTo>
                  <a:close/>
                </a:path>
              </a:pathLst>
            </a:custGeom>
            <a:solidFill>
              <a:srgbClr val="F2EADB"/>
            </a:solidFill>
            <a:ln w="9525" cap="flat">
              <a:noFill/>
              <a:prstDash val="solid"/>
              <a:miter/>
            </a:ln>
          </p:spPr>
          <p:txBody>
            <a:bodyPr rtlCol="0" anchor="ctr"/>
            <a:lstStyle/>
            <a:p>
              <a:endParaRPr lang="en-US" sz="2400">
                <a:solidFill>
                  <a:prstClr val="black"/>
                </a:solidFill>
                <a:latin typeface="Arial" panose="020B0604020202020204" pitchFamily="34" charset="0"/>
                <a:ea typeface="Arial Unicode MS"/>
                <a:cs typeface="Arial" panose="020B0604020202020204" pitchFamily="34" charset="0"/>
              </a:endParaRPr>
            </a:p>
          </p:txBody>
        </p:sp>
        <p:grpSp>
          <p:nvGrpSpPr>
            <p:cNvPr id="16" name="Group 15">
              <a:extLst>
                <a:ext uri="{FF2B5EF4-FFF2-40B4-BE49-F238E27FC236}">
                  <a16:creationId xmlns:a16="http://schemas.microsoft.com/office/drawing/2014/main" id="{858ED5BC-6120-6F37-A70D-100DD29AB57C}"/>
                </a:ext>
              </a:extLst>
            </p:cNvPr>
            <p:cNvGrpSpPr/>
            <p:nvPr/>
          </p:nvGrpSpPr>
          <p:grpSpPr>
            <a:xfrm>
              <a:off x="6821057" y="2653310"/>
              <a:ext cx="301655" cy="484095"/>
              <a:chOff x="6899592" y="1993712"/>
              <a:chExt cx="3149063" cy="5053610"/>
            </a:xfrm>
          </p:grpSpPr>
          <p:sp>
            <p:nvSpPr>
              <p:cNvPr id="17" name="Freeform: Shape 16">
                <a:extLst>
                  <a:ext uri="{FF2B5EF4-FFF2-40B4-BE49-F238E27FC236}">
                    <a16:creationId xmlns:a16="http://schemas.microsoft.com/office/drawing/2014/main" id="{920B17CF-F973-C591-B222-A6FABD463787}"/>
                  </a:ext>
                </a:extLst>
              </p:cNvPr>
              <p:cNvSpPr/>
              <p:nvPr/>
            </p:nvSpPr>
            <p:spPr>
              <a:xfrm>
                <a:off x="6899592" y="1993712"/>
                <a:ext cx="3149063" cy="5053610"/>
              </a:xfrm>
              <a:custGeom>
                <a:avLst/>
                <a:gdLst>
                  <a:gd name="connsiteX0" fmla="*/ 789030 w 3149063"/>
                  <a:gd name="connsiteY0" fmla="*/ 5048021 h 5053610"/>
                  <a:gd name="connsiteX1" fmla="*/ 791566 w 3149063"/>
                  <a:gd name="connsiteY1" fmla="*/ 5048022 h 5053610"/>
                  <a:gd name="connsiteX2" fmla="*/ 793454 w 3149063"/>
                  <a:gd name="connsiteY2" fmla="*/ 5048831 h 5053610"/>
                  <a:gd name="connsiteX3" fmla="*/ 787934 w 3149063"/>
                  <a:gd name="connsiteY3" fmla="*/ 5047820 h 5053610"/>
                  <a:gd name="connsiteX4" fmla="*/ 789030 w 3149063"/>
                  <a:gd name="connsiteY4" fmla="*/ 5048021 h 5053610"/>
                  <a:gd name="connsiteX5" fmla="*/ 769942 w 3149063"/>
                  <a:gd name="connsiteY5" fmla="*/ 5048015 h 5053610"/>
                  <a:gd name="connsiteX6" fmla="*/ 781958 w 3149063"/>
                  <a:gd name="connsiteY6" fmla="*/ 5047834 h 5053610"/>
                  <a:gd name="connsiteX7" fmla="*/ 2485194 w 3149063"/>
                  <a:gd name="connsiteY7" fmla="*/ 0 h 5053610"/>
                  <a:gd name="connsiteX8" fmla="*/ 3149063 w 3149063"/>
                  <a:gd name="connsiteY8" fmla="*/ 0 h 5053610"/>
                  <a:gd name="connsiteX9" fmla="*/ 3142489 w 3149063"/>
                  <a:gd name="connsiteY9" fmla="*/ 144605 h 5053610"/>
                  <a:gd name="connsiteX10" fmla="*/ 2594743 w 3149063"/>
                  <a:gd name="connsiteY10" fmla="*/ 144605 h 5053610"/>
                  <a:gd name="connsiteX11" fmla="*/ 2415083 w 3149063"/>
                  <a:gd name="connsiteY11" fmla="*/ 322075 h 5053610"/>
                  <a:gd name="connsiteX12" fmla="*/ 2309403 w 3149063"/>
                  <a:gd name="connsiteY12" fmla="*/ 730351 h 5053610"/>
                  <a:gd name="connsiteX13" fmla="*/ 2293947 w 3149063"/>
                  <a:gd name="connsiteY13" fmla="*/ 790658 h 5053610"/>
                  <a:gd name="connsiteX14" fmla="*/ 2330933 w 3149063"/>
                  <a:gd name="connsiteY14" fmla="*/ 798189 h 5053610"/>
                  <a:gd name="connsiteX15" fmla="*/ 2686767 w 3149063"/>
                  <a:gd name="connsiteY15" fmla="*/ 900493 h 5053610"/>
                  <a:gd name="connsiteX16" fmla="*/ 2903673 w 3149063"/>
                  <a:gd name="connsiteY16" fmla="*/ 1152457 h 5053610"/>
                  <a:gd name="connsiteX17" fmla="*/ 2555308 w 3149063"/>
                  <a:gd name="connsiteY17" fmla="*/ 4616400 h 5053610"/>
                  <a:gd name="connsiteX18" fmla="*/ 2106156 w 3149063"/>
                  <a:gd name="connsiteY18" fmla="*/ 5048022 h 5053610"/>
                  <a:gd name="connsiteX19" fmla="*/ 834291 w 3149063"/>
                  <a:gd name="connsiteY19" fmla="*/ 5047714 h 5053610"/>
                  <a:gd name="connsiteX20" fmla="*/ 787934 w 3149063"/>
                  <a:gd name="connsiteY20" fmla="*/ 5047820 h 5053610"/>
                  <a:gd name="connsiteX21" fmla="*/ 751379 w 3149063"/>
                  <a:gd name="connsiteY21" fmla="*/ 5041129 h 5053610"/>
                  <a:gd name="connsiteX22" fmla="*/ 359944 w 3149063"/>
                  <a:gd name="connsiteY22" fmla="*/ 4636117 h 5053610"/>
                  <a:gd name="connsiteX23" fmla="*/ 623 w 3149063"/>
                  <a:gd name="connsiteY23" fmla="*/ 1292680 h 5053610"/>
                  <a:gd name="connsiteX24" fmla="*/ 263541 w 3149063"/>
                  <a:gd name="connsiteY24" fmla="*/ 880775 h 5053610"/>
                  <a:gd name="connsiteX25" fmla="*/ 1993560 w 3149063"/>
                  <a:gd name="connsiteY25" fmla="*/ 729495 h 5053610"/>
                  <a:gd name="connsiteX26" fmla="*/ 2155090 w 3149063"/>
                  <a:gd name="connsiteY26" fmla="*/ 762385 h 5053610"/>
                  <a:gd name="connsiteX27" fmla="*/ 2316490 w 3149063"/>
                  <a:gd name="connsiteY27" fmla="*/ 131459 h 5053610"/>
                  <a:gd name="connsiteX28" fmla="*/ 2485194 w 3149063"/>
                  <a:gd name="connsiteY28" fmla="*/ 0 h 5053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3149063" h="5053610">
                    <a:moveTo>
                      <a:pt x="789030" y="5048021"/>
                    </a:moveTo>
                    <a:lnTo>
                      <a:pt x="791566" y="5048022"/>
                    </a:lnTo>
                    <a:cubicBezTo>
                      <a:pt x="895912" y="5048022"/>
                      <a:pt x="869929" y="5060038"/>
                      <a:pt x="793454" y="5048831"/>
                    </a:cubicBezTo>
                    <a:close/>
                    <a:moveTo>
                      <a:pt x="787934" y="5047820"/>
                    </a:moveTo>
                    <a:lnTo>
                      <a:pt x="789030" y="5048021"/>
                    </a:lnTo>
                    <a:lnTo>
                      <a:pt x="769942" y="5048015"/>
                    </a:lnTo>
                    <a:cubicBezTo>
                      <a:pt x="741211" y="5047995"/>
                      <a:pt x="748392" y="5047926"/>
                      <a:pt x="781958" y="5047834"/>
                    </a:cubicBezTo>
                    <a:close/>
                    <a:moveTo>
                      <a:pt x="2485194" y="0"/>
                    </a:moveTo>
                    <a:lnTo>
                      <a:pt x="3149063" y="0"/>
                    </a:lnTo>
                    <a:lnTo>
                      <a:pt x="3142489" y="144605"/>
                    </a:lnTo>
                    <a:cubicBezTo>
                      <a:pt x="3142489" y="144605"/>
                      <a:pt x="2724012" y="144605"/>
                      <a:pt x="2594743" y="144605"/>
                    </a:cubicBezTo>
                    <a:cubicBezTo>
                      <a:pt x="2434803" y="144605"/>
                      <a:pt x="2443567" y="223480"/>
                      <a:pt x="2415083" y="322075"/>
                    </a:cubicBezTo>
                    <a:cubicBezTo>
                      <a:pt x="2409058" y="342890"/>
                      <a:pt x="2367840" y="502557"/>
                      <a:pt x="2309403" y="730351"/>
                    </a:cubicBezTo>
                    <a:lnTo>
                      <a:pt x="2293947" y="790658"/>
                    </a:lnTo>
                    <a:lnTo>
                      <a:pt x="2330933" y="798189"/>
                    </a:lnTo>
                    <a:cubicBezTo>
                      <a:pt x="2446375" y="826548"/>
                      <a:pt x="2564894" y="860508"/>
                      <a:pt x="2686767" y="900493"/>
                    </a:cubicBezTo>
                    <a:cubicBezTo>
                      <a:pt x="2862046" y="957461"/>
                      <a:pt x="2903673" y="1058246"/>
                      <a:pt x="2903673" y="1152457"/>
                    </a:cubicBezTo>
                    <a:cubicBezTo>
                      <a:pt x="2903673" y="1246670"/>
                      <a:pt x="2583790" y="4528760"/>
                      <a:pt x="2555308" y="4616400"/>
                    </a:cubicBezTo>
                    <a:cubicBezTo>
                      <a:pt x="2526824" y="4704039"/>
                      <a:pt x="2428231" y="5048022"/>
                      <a:pt x="2106156" y="5048022"/>
                    </a:cubicBezTo>
                    <a:cubicBezTo>
                      <a:pt x="1864601" y="5046380"/>
                      <a:pt x="1089404" y="5047201"/>
                      <a:pt x="834291" y="5047714"/>
                    </a:cubicBezTo>
                    <a:lnTo>
                      <a:pt x="787934" y="5047820"/>
                    </a:lnTo>
                    <a:lnTo>
                      <a:pt x="751379" y="5041129"/>
                    </a:lnTo>
                    <a:cubicBezTo>
                      <a:pt x="614748" y="5011238"/>
                      <a:pt x="394452" y="4915879"/>
                      <a:pt x="359944" y="4636117"/>
                    </a:cubicBezTo>
                    <a:cubicBezTo>
                      <a:pt x="298596" y="4138766"/>
                      <a:pt x="623" y="1292680"/>
                      <a:pt x="623" y="1292680"/>
                    </a:cubicBezTo>
                    <a:cubicBezTo>
                      <a:pt x="623" y="1292680"/>
                      <a:pt x="-25670" y="979371"/>
                      <a:pt x="263541" y="880775"/>
                    </a:cubicBezTo>
                    <a:cubicBezTo>
                      <a:pt x="779517" y="704950"/>
                      <a:pt x="1336163" y="624020"/>
                      <a:pt x="1993560" y="729495"/>
                    </a:cubicBezTo>
                    <a:lnTo>
                      <a:pt x="2155090" y="762385"/>
                    </a:lnTo>
                    <a:lnTo>
                      <a:pt x="2316490" y="131459"/>
                    </a:lnTo>
                    <a:cubicBezTo>
                      <a:pt x="2336208" y="54776"/>
                      <a:pt x="2406319" y="0"/>
                      <a:pt x="2485194" y="0"/>
                    </a:cubicBezTo>
                    <a:close/>
                  </a:path>
                </a:pathLst>
              </a:custGeom>
              <a:solidFill>
                <a:sysClr val="window" lastClr="FFFFFF"/>
              </a:solidFill>
              <a:ln w="9525" cap="flat">
                <a:noFill/>
                <a:prstDash val="solid"/>
                <a:miter/>
              </a:ln>
            </p:spPr>
            <p:txBody>
              <a:bodyPr wrap="square" rtlCol="0"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18" name="Freeform: Shape 17">
                <a:extLst>
                  <a:ext uri="{FF2B5EF4-FFF2-40B4-BE49-F238E27FC236}">
                    <a16:creationId xmlns:a16="http://schemas.microsoft.com/office/drawing/2014/main" id="{D1643F15-C32E-0C63-D2EC-06D9F74FE869}"/>
                  </a:ext>
                </a:extLst>
              </p:cNvPr>
              <p:cNvSpPr/>
              <p:nvPr/>
            </p:nvSpPr>
            <p:spPr>
              <a:xfrm>
                <a:off x="7098972" y="2874136"/>
                <a:ext cx="2507105" cy="4021600"/>
              </a:xfrm>
              <a:custGeom>
                <a:avLst/>
                <a:gdLst>
                  <a:gd name="connsiteX0" fmla="*/ 679591 w 2507105"/>
                  <a:gd name="connsiteY0" fmla="*/ 4016421 h 4021600"/>
                  <a:gd name="connsiteX1" fmla="*/ 682018 w 2507105"/>
                  <a:gd name="connsiteY1" fmla="*/ 4016422 h 4021600"/>
                  <a:gd name="connsiteX2" fmla="*/ 682980 w 2507105"/>
                  <a:gd name="connsiteY2" fmla="*/ 4017231 h 4021600"/>
                  <a:gd name="connsiteX3" fmla="*/ 678758 w 2507105"/>
                  <a:gd name="connsiteY3" fmla="*/ 4016222 h 4021600"/>
                  <a:gd name="connsiteX4" fmla="*/ 679591 w 2507105"/>
                  <a:gd name="connsiteY4" fmla="*/ 4016421 h 4021600"/>
                  <a:gd name="connsiteX5" fmla="*/ 663472 w 2507105"/>
                  <a:gd name="connsiteY5" fmla="*/ 4016416 h 4021600"/>
                  <a:gd name="connsiteX6" fmla="*/ 674228 w 2507105"/>
                  <a:gd name="connsiteY6" fmla="*/ 4016234 h 4021600"/>
                  <a:gd name="connsiteX7" fmla="*/ 809092 w 2507105"/>
                  <a:gd name="connsiteY7" fmla="*/ 1886788 h 4021600"/>
                  <a:gd name="connsiteX8" fmla="*/ 951507 w 2507105"/>
                  <a:gd name="connsiteY8" fmla="*/ 2029203 h 4021600"/>
                  <a:gd name="connsiteX9" fmla="*/ 809092 w 2507105"/>
                  <a:gd name="connsiteY9" fmla="*/ 2171616 h 4021600"/>
                  <a:gd name="connsiteX10" fmla="*/ 666679 w 2507105"/>
                  <a:gd name="connsiteY10" fmla="*/ 2029203 h 4021600"/>
                  <a:gd name="connsiteX11" fmla="*/ 809092 w 2507105"/>
                  <a:gd name="connsiteY11" fmla="*/ 1886788 h 4021600"/>
                  <a:gd name="connsiteX12" fmla="*/ 548366 w 2507105"/>
                  <a:gd name="connsiteY12" fmla="*/ 1647970 h 4021600"/>
                  <a:gd name="connsiteX13" fmla="*/ 649151 w 2507105"/>
                  <a:gd name="connsiteY13" fmla="*/ 1748755 h 4021600"/>
                  <a:gd name="connsiteX14" fmla="*/ 548366 w 2507105"/>
                  <a:gd name="connsiteY14" fmla="*/ 1849540 h 4021600"/>
                  <a:gd name="connsiteX15" fmla="*/ 447581 w 2507105"/>
                  <a:gd name="connsiteY15" fmla="*/ 1748755 h 4021600"/>
                  <a:gd name="connsiteX16" fmla="*/ 548366 w 2507105"/>
                  <a:gd name="connsiteY16" fmla="*/ 1647970 h 4021600"/>
                  <a:gd name="connsiteX17" fmla="*/ 1180739 w 2507105"/>
                  <a:gd name="connsiteY17" fmla="*/ 353 h 4021600"/>
                  <a:gd name="connsiteX18" fmla="*/ 1720645 w 2507105"/>
                  <a:gd name="connsiteY18" fmla="*/ 42941 h 4021600"/>
                  <a:gd name="connsiteX19" fmla="*/ 1904365 w 2507105"/>
                  <a:gd name="connsiteY19" fmla="*/ 82674 h 4021600"/>
                  <a:gd name="connsiteX20" fmla="*/ 1598760 w 2507105"/>
                  <a:gd name="connsiteY20" fmla="*/ 1277311 h 4021600"/>
                  <a:gd name="connsiteX21" fmla="*/ 1410646 w 2507105"/>
                  <a:gd name="connsiteY21" fmla="*/ 1258656 h 4021600"/>
                  <a:gd name="connsiteX22" fmla="*/ 419099 w 2507105"/>
                  <a:gd name="connsiteY22" fmla="*/ 1371907 h 4021600"/>
                  <a:gd name="connsiteX23" fmla="*/ 232865 w 2507105"/>
                  <a:gd name="connsiteY23" fmla="*/ 1617297 h 4021600"/>
                  <a:gd name="connsiteX24" fmla="*/ 487019 w 2507105"/>
                  <a:gd name="connsiteY24" fmla="*/ 3624238 h 4021600"/>
                  <a:gd name="connsiteX25" fmla="*/ 728849 w 2507105"/>
                  <a:gd name="connsiteY25" fmla="*/ 3859767 h 4021600"/>
                  <a:gd name="connsiteX26" fmla="*/ 791256 w 2507105"/>
                  <a:gd name="connsiteY26" fmla="*/ 3871818 h 4021600"/>
                  <a:gd name="connsiteX27" fmla="*/ 792451 w 2507105"/>
                  <a:gd name="connsiteY27" fmla="*/ 3872049 h 4021600"/>
                  <a:gd name="connsiteX28" fmla="*/ 791566 w 2507105"/>
                  <a:gd name="connsiteY28" fmla="*/ 3871818 h 4021600"/>
                  <a:gd name="connsiteX29" fmla="*/ 822034 w 2507105"/>
                  <a:gd name="connsiteY29" fmla="*/ 3871818 h 4021600"/>
                  <a:gd name="connsiteX30" fmla="*/ 1716161 w 2507105"/>
                  <a:gd name="connsiteY30" fmla="*/ 3871818 h 4021600"/>
                  <a:gd name="connsiteX31" fmla="*/ 2031662 w 2507105"/>
                  <a:gd name="connsiteY31" fmla="*/ 3613282 h 4021600"/>
                  <a:gd name="connsiteX32" fmla="*/ 2277052 w 2507105"/>
                  <a:gd name="connsiteY32" fmla="*/ 1534039 h 4021600"/>
                  <a:gd name="connsiteX33" fmla="*/ 2123684 w 2507105"/>
                  <a:gd name="connsiteY33" fmla="*/ 1382863 h 4021600"/>
                  <a:gd name="connsiteX34" fmla="*/ 1873407 w 2507105"/>
                  <a:gd name="connsiteY34" fmla="*/ 1321913 h 4021600"/>
                  <a:gd name="connsiteX35" fmla="*/ 1739766 w 2507105"/>
                  <a:gd name="connsiteY35" fmla="*/ 1298879 h 4021600"/>
                  <a:gd name="connsiteX36" fmla="*/ 1741343 w 2507105"/>
                  <a:gd name="connsiteY36" fmla="*/ 1292695 h 4021600"/>
                  <a:gd name="connsiteX37" fmla="*/ 2011698 w 2507105"/>
                  <a:gd name="connsiteY37" fmla="*/ 233872 h 4021600"/>
                  <a:gd name="connsiteX38" fmla="*/ 2042074 w 2507105"/>
                  <a:gd name="connsiteY38" fmla="*/ 115176 h 4021600"/>
                  <a:gd name="connsiteX39" fmla="*/ 2318680 w 2507105"/>
                  <a:gd name="connsiteY39" fmla="*/ 199733 h 4021600"/>
                  <a:gd name="connsiteX40" fmla="*/ 2507105 w 2507105"/>
                  <a:gd name="connsiteY40" fmla="*/ 431977 h 4021600"/>
                  <a:gd name="connsiteX41" fmla="*/ 2204750 w 2507105"/>
                  <a:gd name="connsiteY41" fmla="*/ 3619853 h 4021600"/>
                  <a:gd name="connsiteX42" fmla="*/ 1816947 w 2507105"/>
                  <a:gd name="connsiteY42" fmla="*/ 4016422 h 4021600"/>
                  <a:gd name="connsiteX43" fmla="*/ 719470 w 2507105"/>
                  <a:gd name="connsiteY43" fmla="*/ 4016114 h 4021600"/>
                  <a:gd name="connsiteX44" fmla="*/ 678758 w 2507105"/>
                  <a:gd name="connsiteY44" fmla="*/ 4016222 h 4021600"/>
                  <a:gd name="connsiteX45" fmla="*/ 605059 w 2507105"/>
                  <a:gd name="connsiteY45" fmla="*/ 3998620 h 4021600"/>
                  <a:gd name="connsiteX46" fmla="*/ 309551 w 2507105"/>
                  <a:gd name="connsiteY46" fmla="*/ 3637381 h 4021600"/>
                  <a:gd name="connsiteX47" fmla="*/ 621 w 2507105"/>
                  <a:gd name="connsiteY47" fmla="*/ 561243 h 4021600"/>
                  <a:gd name="connsiteX48" fmla="*/ 228483 w 2507105"/>
                  <a:gd name="connsiteY48" fmla="*/ 182205 h 4021600"/>
                  <a:gd name="connsiteX49" fmla="*/ 1180739 w 2507105"/>
                  <a:gd name="connsiteY49" fmla="*/ 353 h 40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507105" h="4021600">
                    <a:moveTo>
                      <a:pt x="679591" y="4016421"/>
                    </a:moveTo>
                    <a:lnTo>
                      <a:pt x="682018" y="4016422"/>
                    </a:lnTo>
                    <a:cubicBezTo>
                      <a:pt x="771574" y="4016422"/>
                      <a:pt x="748979" y="4027514"/>
                      <a:pt x="682980" y="4017231"/>
                    </a:cubicBezTo>
                    <a:close/>
                    <a:moveTo>
                      <a:pt x="678758" y="4016222"/>
                    </a:moveTo>
                    <a:lnTo>
                      <a:pt x="679591" y="4016421"/>
                    </a:lnTo>
                    <a:lnTo>
                      <a:pt x="663472" y="4016416"/>
                    </a:lnTo>
                    <a:cubicBezTo>
                      <a:pt x="638859" y="4016396"/>
                      <a:pt x="645180" y="4016327"/>
                      <a:pt x="674228" y="4016234"/>
                    </a:cubicBezTo>
                    <a:close/>
                    <a:moveTo>
                      <a:pt x="809092" y="1886788"/>
                    </a:moveTo>
                    <a:cubicBezTo>
                      <a:pt x="887747" y="1886788"/>
                      <a:pt x="951507" y="1950549"/>
                      <a:pt x="951507" y="2029203"/>
                    </a:cubicBezTo>
                    <a:cubicBezTo>
                      <a:pt x="951507" y="2107856"/>
                      <a:pt x="887747" y="2171616"/>
                      <a:pt x="809092" y="2171616"/>
                    </a:cubicBezTo>
                    <a:cubicBezTo>
                      <a:pt x="730440" y="2171616"/>
                      <a:pt x="666679" y="2107856"/>
                      <a:pt x="666679" y="2029203"/>
                    </a:cubicBezTo>
                    <a:cubicBezTo>
                      <a:pt x="666679" y="1950549"/>
                      <a:pt x="730440" y="1886788"/>
                      <a:pt x="809092" y="1886788"/>
                    </a:cubicBezTo>
                    <a:close/>
                    <a:moveTo>
                      <a:pt x="548366" y="1647970"/>
                    </a:moveTo>
                    <a:cubicBezTo>
                      <a:pt x="604027" y="1647970"/>
                      <a:pt x="649151" y="1693094"/>
                      <a:pt x="649151" y="1748755"/>
                    </a:cubicBezTo>
                    <a:cubicBezTo>
                      <a:pt x="649151" y="1804416"/>
                      <a:pt x="604027" y="1849540"/>
                      <a:pt x="548366" y="1849540"/>
                    </a:cubicBezTo>
                    <a:cubicBezTo>
                      <a:pt x="492705" y="1849540"/>
                      <a:pt x="447581" y="1804416"/>
                      <a:pt x="447581" y="1748755"/>
                    </a:cubicBezTo>
                    <a:cubicBezTo>
                      <a:pt x="447581" y="1693094"/>
                      <a:pt x="492705" y="1647970"/>
                      <a:pt x="548366" y="1647970"/>
                    </a:cubicBezTo>
                    <a:close/>
                    <a:moveTo>
                      <a:pt x="1180739" y="353"/>
                    </a:moveTo>
                    <a:cubicBezTo>
                      <a:pt x="1352320" y="-2386"/>
                      <a:pt x="1531639" y="10761"/>
                      <a:pt x="1720645" y="42941"/>
                    </a:cubicBezTo>
                    <a:lnTo>
                      <a:pt x="1904365" y="82674"/>
                    </a:lnTo>
                    <a:lnTo>
                      <a:pt x="1598760" y="1277311"/>
                    </a:lnTo>
                    <a:lnTo>
                      <a:pt x="1410646" y="1258656"/>
                    </a:lnTo>
                    <a:cubicBezTo>
                      <a:pt x="1044042" y="1235997"/>
                      <a:pt x="721728" y="1284267"/>
                      <a:pt x="419099" y="1371907"/>
                    </a:cubicBezTo>
                    <a:cubicBezTo>
                      <a:pt x="213147" y="1428872"/>
                      <a:pt x="232865" y="1617297"/>
                      <a:pt x="232865" y="1617297"/>
                    </a:cubicBezTo>
                    <a:cubicBezTo>
                      <a:pt x="232865" y="1617297"/>
                      <a:pt x="443199" y="3326262"/>
                      <a:pt x="487019" y="3624238"/>
                    </a:cubicBezTo>
                    <a:cubicBezTo>
                      <a:pt x="508929" y="3773224"/>
                      <a:pt x="633815" y="3835119"/>
                      <a:pt x="728849" y="3859767"/>
                    </a:cubicBezTo>
                    <a:lnTo>
                      <a:pt x="791256" y="3871818"/>
                    </a:lnTo>
                    <a:lnTo>
                      <a:pt x="792451" y="3872049"/>
                    </a:lnTo>
                    <a:cubicBezTo>
                      <a:pt x="846306" y="3878904"/>
                      <a:pt x="864690" y="3871818"/>
                      <a:pt x="791566" y="3871818"/>
                    </a:cubicBezTo>
                    <a:lnTo>
                      <a:pt x="822034" y="3871818"/>
                    </a:lnTo>
                    <a:cubicBezTo>
                      <a:pt x="1001763" y="3871818"/>
                      <a:pt x="1546906" y="3871818"/>
                      <a:pt x="1716161" y="3871818"/>
                    </a:cubicBezTo>
                    <a:cubicBezTo>
                      <a:pt x="1941831" y="3871818"/>
                      <a:pt x="2011942" y="3665865"/>
                      <a:pt x="2031662" y="3613282"/>
                    </a:cubicBezTo>
                    <a:cubicBezTo>
                      <a:pt x="2051380" y="3560698"/>
                      <a:pt x="2277052" y="1591005"/>
                      <a:pt x="2277052" y="1534039"/>
                    </a:cubicBezTo>
                    <a:cubicBezTo>
                      <a:pt x="2277052" y="1477074"/>
                      <a:pt x="2246379" y="1417918"/>
                      <a:pt x="2123684" y="1382863"/>
                    </a:cubicBezTo>
                    <a:cubicBezTo>
                      <a:pt x="2037962" y="1359036"/>
                      <a:pt x="1954601" y="1338803"/>
                      <a:pt x="1873407" y="1321913"/>
                    </a:cubicBezTo>
                    <a:lnTo>
                      <a:pt x="1739766" y="1298879"/>
                    </a:lnTo>
                    <a:lnTo>
                      <a:pt x="1741343" y="1292695"/>
                    </a:lnTo>
                    <a:cubicBezTo>
                      <a:pt x="1820923" y="980657"/>
                      <a:pt x="1922743" y="581669"/>
                      <a:pt x="2011698" y="233872"/>
                    </a:cubicBezTo>
                    <a:lnTo>
                      <a:pt x="2042074" y="115176"/>
                    </a:lnTo>
                    <a:lnTo>
                      <a:pt x="2318680" y="199733"/>
                    </a:lnTo>
                    <a:cubicBezTo>
                      <a:pt x="2469860" y="252316"/>
                      <a:pt x="2507105" y="344337"/>
                      <a:pt x="2507105" y="431977"/>
                    </a:cubicBezTo>
                    <a:cubicBezTo>
                      <a:pt x="2507105" y="519616"/>
                      <a:pt x="2231041" y="3538788"/>
                      <a:pt x="2204750" y="3619853"/>
                    </a:cubicBezTo>
                    <a:cubicBezTo>
                      <a:pt x="2180650" y="3700921"/>
                      <a:pt x="2095200" y="4018612"/>
                      <a:pt x="1816947" y="4016422"/>
                    </a:cubicBezTo>
                    <a:cubicBezTo>
                      <a:pt x="1608255" y="4014778"/>
                      <a:pt x="939868" y="4015600"/>
                      <a:pt x="719470" y="4016114"/>
                    </a:cubicBezTo>
                    <a:lnTo>
                      <a:pt x="678758" y="4016222"/>
                    </a:lnTo>
                    <a:lnTo>
                      <a:pt x="605059" y="3998620"/>
                    </a:lnTo>
                    <a:cubicBezTo>
                      <a:pt x="488664" y="3961099"/>
                      <a:pt x="335843" y="3866339"/>
                      <a:pt x="309551" y="3637381"/>
                    </a:cubicBezTo>
                    <a:cubicBezTo>
                      <a:pt x="256967" y="3179467"/>
                      <a:pt x="621" y="561243"/>
                      <a:pt x="621" y="561243"/>
                    </a:cubicBezTo>
                    <a:cubicBezTo>
                      <a:pt x="621" y="561243"/>
                      <a:pt x="-23479" y="274226"/>
                      <a:pt x="228483" y="182205"/>
                    </a:cubicBezTo>
                    <a:cubicBezTo>
                      <a:pt x="525362" y="74847"/>
                      <a:pt x="837577" y="5831"/>
                      <a:pt x="1180739" y="353"/>
                    </a:cubicBezTo>
                    <a:close/>
                  </a:path>
                </a:pathLst>
              </a:custGeom>
              <a:solidFill>
                <a:srgbClr val="60BED4"/>
              </a:solidFill>
              <a:ln w="9525" cap="flat">
                <a:noFill/>
                <a:prstDash val="solid"/>
                <a:miter/>
              </a:ln>
            </p:spPr>
            <p:txBody>
              <a:bodyPr wrap="square" rtlCol="0"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sp>
          <p:nvSpPr>
            <p:cNvPr id="19" name="Rectangle 18">
              <a:extLst>
                <a:ext uri="{FF2B5EF4-FFF2-40B4-BE49-F238E27FC236}">
                  <a16:creationId xmlns:a16="http://schemas.microsoft.com/office/drawing/2014/main" id="{F548381A-97AF-2C14-5EA8-0D7B3997F297}"/>
                </a:ext>
              </a:extLst>
            </p:cNvPr>
            <p:cNvSpPr/>
            <p:nvPr/>
          </p:nvSpPr>
          <p:spPr>
            <a:xfrm>
              <a:off x="7545304" y="2550390"/>
              <a:ext cx="4271571" cy="830997"/>
            </a:xfrm>
            <a:prstGeom prst="rect">
              <a:avLst/>
            </a:prstGeom>
          </p:spPr>
          <p:txBody>
            <a:bodyPr wrap="square">
              <a:spAutoFit/>
            </a:bodyPr>
            <a:lstStyle/>
            <a:p>
              <a:pPr algn="just"/>
              <a:r>
                <a:rPr lang="nl-NL" sz="2400" dirty="0">
                  <a:solidFill>
                    <a:srgbClr val="CC3300"/>
                  </a:solidFill>
                  <a:latin typeface="Arial" panose="020B0604020202020204" pitchFamily="34" charset="0"/>
                  <a:ea typeface="Calibri" panose="020F0502020204030204" pitchFamily="34" charset="0"/>
                  <a:cs typeface="Arial" panose="020B0604020202020204" pitchFamily="34" charset="0"/>
                </a:rPr>
                <a:t>Thể hiện mặt </a:t>
              </a:r>
              <a:r>
                <a:rPr lang="nl-NL" sz="2400" b="1" u="sng" dirty="0">
                  <a:solidFill>
                    <a:srgbClr val="008000"/>
                  </a:solidFill>
                  <a:latin typeface="Arial" panose="020B0604020202020204" pitchFamily="34" charset="0"/>
                  <a:ea typeface="Calibri" panose="020F0502020204030204" pitchFamily="34" charset="0"/>
                  <a:cs typeface="Arial" panose="020B0604020202020204" pitchFamily="34" charset="0"/>
                </a:rPr>
                <a:t>đời sống tinh thần </a:t>
              </a:r>
              <a:r>
                <a:rPr lang="nl-NL" sz="2400" dirty="0">
                  <a:solidFill>
                    <a:srgbClr val="CC3300"/>
                  </a:solidFill>
                  <a:latin typeface="Arial" panose="020B0604020202020204" pitchFamily="34" charset="0"/>
                  <a:ea typeface="Calibri" panose="020F0502020204030204" pitchFamily="34" charset="0"/>
                  <a:cs typeface="Arial" panose="020B0604020202020204" pitchFamily="34" charset="0"/>
                </a:rPr>
                <a:t>của chủ nghĩa xã hội</a:t>
              </a:r>
              <a:endParaRPr lang="en-US" sz="2400" dirty="0">
                <a:solidFill>
                  <a:srgbClr val="CC3300"/>
                </a:solidFill>
                <a:latin typeface="Arial" panose="020B0604020202020204" pitchFamily="34" charset="0"/>
                <a:ea typeface="Arial Unicode MS"/>
                <a:cs typeface="Arial" panose="020B0604020202020204" pitchFamily="34" charset="0"/>
              </a:endParaRPr>
            </a:p>
          </p:txBody>
        </p:sp>
        <p:sp>
          <p:nvSpPr>
            <p:cNvPr id="20" name="Rectangle 19">
              <a:extLst>
                <a:ext uri="{FF2B5EF4-FFF2-40B4-BE49-F238E27FC236}">
                  <a16:creationId xmlns:a16="http://schemas.microsoft.com/office/drawing/2014/main" id="{06A2E9D7-0B2D-8DA7-E0DE-49C39C15827F}"/>
                </a:ext>
              </a:extLst>
            </p:cNvPr>
            <p:cNvSpPr/>
            <p:nvPr/>
          </p:nvSpPr>
          <p:spPr>
            <a:xfrm>
              <a:off x="7545304" y="4003819"/>
              <a:ext cx="3861955" cy="830997"/>
            </a:xfrm>
            <a:prstGeom prst="rect">
              <a:avLst/>
            </a:prstGeom>
          </p:spPr>
          <p:txBody>
            <a:bodyPr wrap="none">
              <a:spAutoFit/>
            </a:bodyPr>
            <a:lstStyle/>
            <a:p>
              <a:r>
                <a:rPr lang="nl-NL" sz="2400" dirty="0">
                  <a:solidFill>
                    <a:srgbClr val="000066"/>
                  </a:solidFill>
                  <a:latin typeface="Arial" panose="020B0604020202020204" pitchFamily="34" charset="0"/>
                  <a:ea typeface="Calibri" panose="020F0502020204030204" pitchFamily="34" charset="0"/>
                  <a:cs typeface="Arial" panose="020B0604020202020204" pitchFamily="34" charset="0"/>
                </a:rPr>
                <a:t>Là </a:t>
              </a:r>
              <a:r>
                <a:rPr lang="nl-NL" sz="2400" b="1" u="sng" dirty="0">
                  <a:solidFill>
                    <a:srgbClr val="FF0000"/>
                  </a:solidFill>
                  <a:latin typeface="Arial" panose="020B0604020202020204" pitchFamily="34" charset="0"/>
                  <a:ea typeface="Calibri" panose="020F0502020204030204" pitchFamily="34" charset="0"/>
                  <a:cs typeface="Arial" panose="020B0604020202020204" pitchFamily="34" charset="0"/>
                </a:rPr>
                <a:t>mục tiêu </a:t>
              </a:r>
              <a:r>
                <a:rPr lang="nl-NL" sz="2400" dirty="0">
                  <a:solidFill>
                    <a:srgbClr val="000066"/>
                  </a:solidFill>
                  <a:latin typeface="Arial" panose="020B0604020202020204" pitchFamily="34" charset="0"/>
                  <a:ea typeface="Calibri" panose="020F0502020204030204" pitchFamily="34" charset="0"/>
                  <a:cs typeface="Arial" panose="020B0604020202020204" pitchFamily="34" charset="0"/>
                </a:rPr>
                <a:t>của xã hội xã </a:t>
              </a:r>
            </a:p>
            <a:p>
              <a:r>
                <a:rPr lang="nl-NL" sz="2400" dirty="0">
                  <a:solidFill>
                    <a:srgbClr val="000066"/>
                  </a:solidFill>
                  <a:latin typeface="Arial" panose="020B0604020202020204" pitchFamily="34" charset="0"/>
                  <a:ea typeface="Calibri" panose="020F0502020204030204" pitchFamily="34" charset="0"/>
                  <a:cs typeface="Arial" panose="020B0604020202020204" pitchFamily="34" charset="0"/>
                </a:rPr>
                <a:t>hội chủ nghĩa</a:t>
              </a:r>
              <a:endParaRPr lang="en-US" sz="2400" dirty="0">
                <a:solidFill>
                  <a:srgbClr val="000066"/>
                </a:solidFill>
                <a:latin typeface="Arial" panose="020B0604020202020204" pitchFamily="34" charset="0"/>
                <a:ea typeface="Arial Unicode MS"/>
                <a:cs typeface="Arial" panose="020B0604020202020204" pitchFamily="34" charset="0"/>
              </a:endParaRPr>
            </a:p>
          </p:txBody>
        </p:sp>
        <p:sp>
          <p:nvSpPr>
            <p:cNvPr id="21" name="Rectangle 20">
              <a:extLst>
                <a:ext uri="{FF2B5EF4-FFF2-40B4-BE49-F238E27FC236}">
                  <a16:creationId xmlns:a16="http://schemas.microsoft.com/office/drawing/2014/main" id="{60548301-6AB0-F128-0417-23F439FD3439}"/>
                </a:ext>
              </a:extLst>
            </p:cNvPr>
            <p:cNvSpPr/>
            <p:nvPr/>
          </p:nvSpPr>
          <p:spPr>
            <a:xfrm>
              <a:off x="7558658" y="5180418"/>
              <a:ext cx="4349686" cy="830997"/>
            </a:xfrm>
            <a:prstGeom prst="rect">
              <a:avLst/>
            </a:prstGeom>
          </p:spPr>
          <p:txBody>
            <a:bodyPr wrap="square">
              <a:spAutoFit/>
            </a:bodyPr>
            <a:lstStyle/>
            <a:p>
              <a:r>
                <a:rPr lang="nl-NL" sz="2400" dirty="0">
                  <a:solidFill>
                    <a:srgbClr val="CC6600"/>
                  </a:solidFill>
                  <a:latin typeface="Arial" panose="020B0604020202020204" pitchFamily="34" charset="0"/>
                  <a:ea typeface="Calibri" panose="020F0502020204030204" pitchFamily="34" charset="0"/>
                  <a:cs typeface="Arial" panose="020B0604020202020204" pitchFamily="34" charset="0"/>
                </a:rPr>
                <a:t>Là </a:t>
              </a:r>
              <a:r>
                <a:rPr lang="nl-NL" sz="2400" b="1" u="sng" dirty="0">
                  <a:solidFill>
                    <a:srgbClr val="3333CC"/>
                  </a:solidFill>
                  <a:latin typeface="Arial" panose="020B0604020202020204" pitchFamily="34" charset="0"/>
                  <a:ea typeface="Calibri" panose="020F0502020204030204" pitchFamily="34" charset="0"/>
                  <a:cs typeface="Arial" panose="020B0604020202020204" pitchFamily="34" charset="0"/>
                </a:rPr>
                <a:t>động lực và sức mạnh </a:t>
              </a:r>
              <a:r>
                <a:rPr lang="nl-NL" sz="2400" dirty="0">
                  <a:solidFill>
                    <a:srgbClr val="CC6600"/>
                  </a:solidFill>
                  <a:latin typeface="Arial" panose="020B0604020202020204" pitchFamily="34" charset="0"/>
                  <a:ea typeface="Calibri" panose="020F0502020204030204" pitchFamily="34" charset="0"/>
                  <a:cs typeface="Arial" panose="020B0604020202020204" pitchFamily="34" charset="0"/>
                </a:rPr>
                <a:t>thúc đẩy xã hội đó phát triển. </a:t>
              </a:r>
              <a:endParaRPr lang="en-US" sz="2400" dirty="0">
                <a:solidFill>
                  <a:srgbClr val="CC6600"/>
                </a:solidFill>
                <a:latin typeface="Arial" panose="020B0604020202020204" pitchFamily="34" charset="0"/>
                <a:ea typeface="Calibri" panose="020F0502020204030204" pitchFamily="34" charset="0"/>
                <a:cs typeface="Arial" panose="020B0604020202020204" pitchFamily="34" charset="0"/>
              </a:endParaRPr>
            </a:p>
          </p:txBody>
        </p:sp>
        <p:sp>
          <p:nvSpPr>
            <p:cNvPr id="22" name="Rectangle 21">
              <a:extLst>
                <a:ext uri="{FF2B5EF4-FFF2-40B4-BE49-F238E27FC236}">
                  <a16:creationId xmlns:a16="http://schemas.microsoft.com/office/drawing/2014/main" id="{6D538BB3-2DF6-7CDC-82E9-75A352361466}"/>
                </a:ext>
              </a:extLst>
            </p:cNvPr>
            <p:cNvSpPr/>
            <p:nvPr/>
          </p:nvSpPr>
          <p:spPr>
            <a:xfrm>
              <a:off x="4759339" y="2002982"/>
              <a:ext cx="7497565" cy="461665"/>
            </a:xfrm>
            <a:prstGeom prst="rect">
              <a:avLst/>
            </a:prstGeom>
          </p:spPr>
          <p:txBody>
            <a:bodyPr wrap="none">
              <a:spAutoFit/>
            </a:bodyPr>
            <a:lstStyle/>
            <a:p>
              <a:pPr indent="457200">
                <a:spcBef>
                  <a:spcPts val="1000"/>
                </a:spcBef>
              </a:pPr>
              <a:r>
                <a:rPr lang="nl-NL"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Nền văn hóa tiên tiến, đậm đà bản sắc dân tộc:</a:t>
              </a:r>
              <a:endParaRPr lang="en-US" sz="2400" b="1" dirty="0">
                <a:solidFill>
                  <a:srgbClr val="CC0099"/>
                </a:solidFill>
                <a:latin typeface="Arial" panose="020B0604020202020204" pitchFamily="34" charset="0"/>
                <a:ea typeface="Architecture" panose="020B0500000000000000" pitchFamily="34" charset="0"/>
                <a:cs typeface="Arial" panose="020B0604020202020204" pitchFamily="34" charset="0"/>
              </a:endParaRPr>
            </a:p>
          </p:txBody>
        </p:sp>
        <p:pic>
          <p:nvPicPr>
            <p:cNvPr id="23" name="Picture 2" descr="Image result for cương lĩnh xây dựng đất nước năm 1991">
              <a:extLst>
                <a:ext uri="{FF2B5EF4-FFF2-40B4-BE49-F238E27FC236}">
                  <a16:creationId xmlns:a16="http://schemas.microsoft.com/office/drawing/2014/main" id="{C08ED6F1-A895-CB7F-B9FD-B163ABC780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3673" y="1854062"/>
              <a:ext cx="4914604" cy="4299513"/>
            </a:xfrm>
            <a:prstGeom prst="rect">
              <a:avLst/>
            </a:prstGeom>
            <a:noFill/>
            <a:extLst>
              <a:ext uri="{909E8E84-426E-40DD-AFC4-6F175D3DCCD1}">
                <a14:hiddenFill xmlns:a14="http://schemas.microsoft.com/office/drawing/2010/main">
                  <a:solidFill>
                    <a:srgbClr val="FFFFFF"/>
                  </a:solidFill>
                </a14:hiddenFill>
              </a:ext>
            </a:extLst>
          </p:spPr>
        </p:pic>
      </p:grpSp>
      <p:sp>
        <p:nvSpPr>
          <p:cNvPr id="25" name="TextBox 24">
            <a:extLst>
              <a:ext uri="{FF2B5EF4-FFF2-40B4-BE49-F238E27FC236}">
                <a16:creationId xmlns:a16="http://schemas.microsoft.com/office/drawing/2014/main" id="{424F39B1-5DA7-3B93-DF51-8C19A90BE407}"/>
              </a:ext>
            </a:extLst>
          </p:cNvPr>
          <p:cNvSpPr txBox="1"/>
          <p:nvPr/>
        </p:nvSpPr>
        <p:spPr>
          <a:xfrm>
            <a:off x="1446215" y="981663"/>
            <a:ext cx="9299569" cy="461665"/>
          </a:xfrm>
          <a:prstGeom prst="rect">
            <a:avLst/>
          </a:prstGeom>
          <a:noFill/>
        </p:spPr>
        <p:txBody>
          <a:bodyPr wrap="square">
            <a:spAutoFit/>
          </a:bodyPr>
          <a:lstStyle/>
          <a:p>
            <a:pPr algn="ctr"/>
            <a:r>
              <a:rPr lang="en-US" sz="2400" b="1" dirty="0">
                <a:latin typeface="Arial" panose="020B0604020202020204" pitchFamily="34" charset="0"/>
                <a:ea typeface="Architecture" panose="020B0500000000000000" pitchFamily="34" charset="0"/>
                <a:cs typeface="Arial" panose="020B0604020202020204" pitchFamily="34" charset="0"/>
              </a:rPr>
              <a:t>1.4. </a:t>
            </a:r>
            <a:r>
              <a:rPr lang="en-US" sz="2400" b="1" dirty="0" err="1">
                <a:latin typeface="Arial" panose="020B0604020202020204" pitchFamily="34" charset="0"/>
                <a:ea typeface="Architecture" panose="020B0500000000000000" pitchFamily="34" charset="0"/>
                <a:cs typeface="Arial" panose="020B0604020202020204" pitchFamily="34" charset="0"/>
              </a:rPr>
              <a:t>Có</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nền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văn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hóa</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tiên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tiến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đậm</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đà</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bản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sắc</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dân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tộc</a:t>
            </a:r>
            <a:endParaRPr lang="vi-VN" sz="2400" b="1" dirty="0">
              <a:latin typeface="Arial" panose="020B0604020202020204" pitchFamily="34" charset="0"/>
              <a:ea typeface="Architecture" panose="020B0500000000000000" pitchFamily="34" charset="0"/>
              <a:cs typeface="Arial" panose="020B0604020202020204" pitchFamily="34" charset="0"/>
            </a:endParaRPr>
          </a:p>
        </p:txBody>
      </p:sp>
    </p:spTree>
    <p:extLst>
      <p:ext uri="{BB962C8B-B14F-4D97-AF65-F5344CB8AC3E}">
        <p14:creationId xmlns:p14="http://schemas.microsoft.com/office/powerpoint/2010/main" val="24778668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1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grpSp>
        <p:nvGrpSpPr>
          <p:cNvPr id="21" name="Group 20">
            <a:extLst>
              <a:ext uri="{FF2B5EF4-FFF2-40B4-BE49-F238E27FC236}">
                <a16:creationId xmlns:a16="http://schemas.microsoft.com/office/drawing/2014/main" id="{5EE6222F-C27E-76A2-77A8-311E8F0ABC12}"/>
              </a:ext>
            </a:extLst>
          </p:cNvPr>
          <p:cNvGrpSpPr/>
          <p:nvPr/>
        </p:nvGrpSpPr>
        <p:grpSpPr>
          <a:xfrm>
            <a:off x="338566" y="1940359"/>
            <a:ext cx="11474961" cy="3761614"/>
            <a:chOff x="338566" y="1940359"/>
            <a:chExt cx="11474961" cy="3761614"/>
          </a:xfrm>
        </p:grpSpPr>
        <p:sp>
          <p:nvSpPr>
            <p:cNvPr id="3" name="Can 64">
              <a:extLst>
                <a:ext uri="{FF2B5EF4-FFF2-40B4-BE49-F238E27FC236}">
                  <a16:creationId xmlns:a16="http://schemas.microsoft.com/office/drawing/2014/main" id="{19343ACA-4CAB-F003-3638-75F7C62005CD}"/>
                </a:ext>
              </a:extLst>
            </p:cNvPr>
            <p:cNvSpPr/>
            <p:nvPr/>
          </p:nvSpPr>
          <p:spPr>
            <a:xfrm>
              <a:off x="453717" y="1977231"/>
              <a:ext cx="1592464" cy="1511344"/>
            </a:xfrm>
            <a:prstGeom prst="can">
              <a:avLst/>
            </a:prstGeom>
            <a:solidFill>
              <a:srgbClr val="3333CC"/>
            </a:solidFill>
            <a:ln w="12700" cap="flat" cmpd="sng" algn="ctr">
              <a:solidFill>
                <a:srgbClr val="0070C0"/>
              </a:solidFill>
              <a:prstDash val="solid"/>
            </a:ln>
            <a:effectLst/>
          </p:spPr>
          <p:txBody>
            <a:bodyPr anchor="ctr"/>
            <a:lstStyle/>
            <a:p>
              <a:pPr algn="ctr">
                <a:defRPr/>
              </a:pPr>
              <a:r>
                <a:rPr lang="nl-NL" sz="2400" b="1" dirty="0">
                  <a:solidFill>
                    <a:prstClr val="white"/>
                  </a:solidFill>
                  <a:latin typeface="Arial" panose="020B0604020202020204" pitchFamily="34" charset="0"/>
                  <a:ea typeface="Architecture" panose="020B0500000000000000" pitchFamily="34" charset="0"/>
                  <a:cs typeface="Arial" panose="020B0604020202020204" pitchFamily="34" charset="0"/>
                </a:rPr>
                <a:t>Bản </a:t>
              </a:r>
              <a:r>
                <a:rPr lang="nl-NL" sz="2400" b="1">
                  <a:solidFill>
                    <a:prstClr val="white"/>
                  </a:solidFill>
                  <a:latin typeface="Arial" panose="020B0604020202020204" pitchFamily="34" charset="0"/>
                  <a:ea typeface="Architecture" panose="020B0500000000000000" pitchFamily="34" charset="0"/>
                  <a:cs typeface="Arial" panose="020B0604020202020204" pitchFamily="34" charset="0"/>
                </a:rPr>
                <a:t>chất </a:t>
              </a:r>
            </a:p>
            <a:p>
              <a:pPr algn="ctr">
                <a:defRPr/>
              </a:pPr>
              <a:r>
                <a:rPr lang="nl-NL" sz="2400" b="1">
                  <a:solidFill>
                    <a:prstClr val="white"/>
                  </a:solidFill>
                  <a:latin typeface="Arial" panose="020B0604020202020204" pitchFamily="34" charset="0"/>
                  <a:ea typeface="Architecture" panose="020B0500000000000000" pitchFamily="34" charset="0"/>
                  <a:cs typeface="Arial" panose="020B0604020202020204" pitchFamily="34" charset="0"/>
                </a:rPr>
                <a:t>xã </a:t>
              </a:r>
              <a:r>
                <a:rPr lang="nl-NL" sz="2400" b="1" dirty="0">
                  <a:solidFill>
                    <a:prstClr val="white"/>
                  </a:solidFill>
                  <a:latin typeface="Arial" panose="020B0604020202020204" pitchFamily="34" charset="0"/>
                  <a:ea typeface="Architecture" panose="020B0500000000000000" pitchFamily="34" charset="0"/>
                  <a:cs typeface="Arial" panose="020B0604020202020204" pitchFamily="34" charset="0"/>
                </a:rPr>
                <a:t>hội XHCN</a:t>
              </a:r>
              <a:endParaRPr lang="en-US" sz="2400" b="1" kern="0" dirty="0">
                <a:solidFill>
                  <a:prstClr val="white"/>
                </a:solidFill>
                <a:latin typeface="Arial" panose="020B0604020202020204" pitchFamily="34" charset="0"/>
                <a:ea typeface="Architecture" panose="020B0500000000000000" pitchFamily="34" charset="0"/>
                <a:cs typeface="Arial" panose="020B0604020202020204" pitchFamily="34" charset="0"/>
              </a:endParaRPr>
            </a:p>
          </p:txBody>
        </p:sp>
        <p:sp>
          <p:nvSpPr>
            <p:cNvPr id="4" name="Равно 54">
              <a:extLst>
                <a:ext uri="{FF2B5EF4-FFF2-40B4-BE49-F238E27FC236}">
                  <a16:creationId xmlns:a16="http://schemas.microsoft.com/office/drawing/2014/main" id="{93585CEA-5468-C70E-F13E-B9E6D1A5A8F2}"/>
                </a:ext>
              </a:extLst>
            </p:cNvPr>
            <p:cNvSpPr/>
            <p:nvPr/>
          </p:nvSpPr>
          <p:spPr>
            <a:xfrm>
              <a:off x="2464530" y="2242109"/>
              <a:ext cx="966788" cy="544513"/>
            </a:xfrm>
            <a:prstGeom prst="mathEqual">
              <a:avLst/>
            </a:prstGeom>
            <a:solidFill>
              <a:srgbClr val="00B050"/>
            </a:solidFill>
            <a:ln w="25400" cap="flat" cmpd="sng" algn="ctr">
              <a:noFill/>
              <a:prstDash val="solid"/>
            </a:ln>
            <a:effectLst/>
          </p:spPr>
          <p:txBody>
            <a:bodyPr anchor="ctr"/>
            <a:lstStyle/>
            <a:p>
              <a:pPr algn="ctr">
                <a:defRPr/>
              </a:pPr>
              <a:endParaRPr lang="ru-RU" sz="2400" kern="0">
                <a:solidFill>
                  <a:prstClr val="black"/>
                </a:solidFill>
                <a:latin typeface="Arial" panose="020B0604020202020204" pitchFamily="34" charset="0"/>
                <a:ea typeface="Architecture" panose="020B0500000000000000" pitchFamily="34" charset="0"/>
                <a:cs typeface="Arial" panose="020B0604020202020204" pitchFamily="34" charset="0"/>
              </a:endParaRPr>
            </a:p>
          </p:txBody>
        </p:sp>
        <p:sp>
          <p:nvSpPr>
            <p:cNvPr id="5" name="Can 62">
              <a:extLst>
                <a:ext uri="{FF2B5EF4-FFF2-40B4-BE49-F238E27FC236}">
                  <a16:creationId xmlns:a16="http://schemas.microsoft.com/office/drawing/2014/main" id="{FD1C46CA-0F70-4518-DF0C-9616995DC816}"/>
                </a:ext>
              </a:extLst>
            </p:cNvPr>
            <p:cNvSpPr/>
            <p:nvPr/>
          </p:nvSpPr>
          <p:spPr>
            <a:xfrm>
              <a:off x="3871285" y="1940359"/>
              <a:ext cx="1551034" cy="1489073"/>
            </a:xfrm>
            <a:prstGeom prst="can">
              <a:avLst/>
            </a:prstGeom>
            <a:solidFill>
              <a:srgbClr val="996633"/>
            </a:solidFill>
            <a:ln w="12700" cap="flat" cmpd="sng" algn="ctr">
              <a:solidFill>
                <a:srgbClr val="FF9900"/>
              </a:solidFill>
              <a:prstDash val="solid"/>
            </a:ln>
            <a:effectLst/>
          </p:spPr>
          <p:txBody>
            <a:bodyPr anchor="ctr"/>
            <a:lstStyle/>
            <a:p>
              <a:pPr algn="ctr">
                <a:defRPr/>
              </a:pPr>
              <a:r>
                <a:rPr lang="nl-NL" sz="2400" b="1" dirty="0">
                  <a:solidFill>
                    <a:prstClr val="white"/>
                  </a:solidFill>
                  <a:latin typeface="Arial" panose="020B0604020202020204" pitchFamily="34" charset="0"/>
                  <a:ea typeface="Architecture" panose="020B0500000000000000" pitchFamily="34" charset="0"/>
                  <a:cs typeface="Arial" panose="020B0604020202020204" pitchFamily="34" charset="0"/>
                </a:rPr>
                <a:t>Tiến</a:t>
              </a:r>
            </a:p>
            <a:p>
              <a:pPr algn="ctr">
                <a:defRPr/>
              </a:pPr>
              <a:r>
                <a:rPr lang="nl-NL" sz="2400" b="1" dirty="0">
                  <a:solidFill>
                    <a:prstClr val="white"/>
                  </a:solidFill>
                  <a:latin typeface="Arial" panose="020B0604020202020204" pitchFamily="34" charset="0"/>
                  <a:ea typeface="Architecture" panose="020B0500000000000000" pitchFamily="34" charset="0"/>
                  <a:cs typeface="Arial" panose="020B0604020202020204" pitchFamily="34" charset="0"/>
                </a:rPr>
                <a:t> bộ</a:t>
              </a:r>
              <a:endParaRPr lang="en-US" sz="2400" b="1" kern="0" dirty="0">
                <a:solidFill>
                  <a:prstClr val="white"/>
                </a:solidFill>
                <a:latin typeface="Arial" panose="020B0604020202020204" pitchFamily="34" charset="0"/>
                <a:ea typeface="Architecture" panose="020B0500000000000000" pitchFamily="34" charset="0"/>
                <a:cs typeface="Arial" panose="020B0604020202020204" pitchFamily="34" charset="0"/>
              </a:endParaRPr>
            </a:p>
          </p:txBody>
        </p:sp>
        <p:sp>
          <p:nvSpPr>
            <p:cNvPr id="7" name="Can 64">
              <a:extLst>
                <a:ext uri="{FF2B5EF4-FFF2-40B4-BE49-F238E27FC236}">
                  <a16:creationId xmlns:a16="http://schemas.microsoft.com/office/drawing/2014/main" id="{0EF00E6D-ADA4-CC5D-DFF6-2F2A0CA96C52}"/>
                </a:ext>
              </a:extLst>
            </p:cNvPr>
            <p:cNvSpPr/>
            <p:nvPr/>
          </p:nvSpPr>
          <p:spPr>
            <a:xfrm>
              <a:off x="6984791" y="2087712"/>
              <a:ext cx="1531099" cy="1400861"/>
            </a:xfrm>
            <a:prstGeom prst="can">
              <a:avLst/>
            </a:prstGeom>
            <a:solidFill>
              <a:srgbClr val="CC0099"/>
            </a:solidFill>
            <a:ln w="12700" cap="flat" cmpd="sng" algn="ctr">
              <a:solidFill>
                <a:srgbClr val="0070C0"/>
              </a:solidFill>
              <a:prstDash val="solid"/>
            </a:ln>
            <a:effectLst/>
          </p:spPr>
          <p:txBody>
            <a:bodyPr anchor="ctr"/>
            <a:lstStyle/>
            <a:p>
              <a:pPr algn="ctr">
                <a:defRPr/>
              </a:pPr>
              <a:r>
                <a:rPr lang="nl-NL" sz="2400" b="1" dirty="0">
                  <a:solidFill>
                    <a:prstClr val="white"/>
                  </a:solidFill>
                  <a:latin typeface="Arial" panose="020B0604020202020204" pitchFamily="34" charset="0"/>
                  <a:ea typeface="Architecture" panose="020B0500000000000000" pitchFamily="34" charset="0"/>
                  <a:cs typeface="Arial" panose="020B0604020202020204" pitchFamily="34" charset="0"/>
                </a:rPr>
                <a:t>Khoa học</a:t>
              </a:r>
              <a:endParaRPr lang="en-US" sz="2400" b="1" kern="0" dirty="0">
                <a:solidFill>
                  <a:prstClr val="white"/>
                </a:solidFill>
                <a:latin typeface="Arial" panose="020B0604020202020204" pitchFamily="34" charset="0"/>
                <a:ea typeface="Architecture" panose="020B0500000000000000" pitchFamily="34" charset="0"/>
                <a:cs typeface="Arial" panose="020B0604020202020204" pitchFamily="34" charset="0"/>
              </a:endParaRPr>
            </a:p>
          </p:txBody>
        </p:sp>
        <p:sp>
          <p:nvSpPr>
            <p:cNvPr id="8" name="Can 64">
              <a:extLst>
                <a:ext uri="{FF2B5EF4-FFF2-40B4-BE49-F238E27FC236}">
                  <a16:creationId xmlns:a16="http://schemas.microsoft.com/office/drawing/2014/main" id="{1B6880B6-809C-6CB8-050B-ADBA680F6259}"/>
                </a:ext>
              </a:extLst>
            </p:cNvPr>
            <p:cNvSpPr/>
            <p:nvPr/>
          </p:nvSpPr>
          <p:spPr>
            <a:xfrm>
              <a:off x="10032791" y="2202476"/>
              <a:ext cx="1689939" cy="1286098"/>
            </a:xfrm>
            <a:prstGeom prst="can">
              <a:avLst/>
            </a:prstGeom>
            <a:solidFill>
              <a:srgbClr val="00B050"/>
            </a:solidFill>
            <a:ln w="12700" cap="flat" cmpd="sng" algn="ctr">
              <a:solidFill>
                <a:srgbClr val="0070C0"/>
              </a:solidFill>
              <a:prstDash val="solid"/>
            </a:ln>
            <a:effectLst/>
          </p:spPr>
          <p:txBody>
            <a:bodyPr anchor="ctr"/>
            <a:lstStyle/>
            <a:p>
              <a:pPr algn="ctr">
                <a:defRPr/>
              </a:pPr>
              <a:r>
                <a:rPr lang="nl-NL" sz="2400" b="1" dirty="0">
                  <a:solidFill>
                    <a:prstClr val="white"/>
                  </a:solidFill>
                  <a:latin typeface="Arial" panose="020B0604020202020204" pitchFamily="34" charset="0"/>
                  <a:ea typeface="Architecture" panose="020B0500000000000000" pitchFamily="34" charset="0"/>
                  <a:cs typeface="Arial" panose="020B0604020202020204" pitchFamily="34" charset="0"/>
                </a:rPr>
                <a:t>Nhân </a:t>
              </a:r>
            </a:p>
            <a:p>
              <a:pPr algn="ctr">
                <a:defRPr/>
              </a:pPr>
              <a:r>
                <a:rPr lang="nl-NL" sz="2400" b="1" dirty="0">
                  <a:solidFill>
                    <a:prstClr val="white"/>
                  </a:solidFill>
                  <a:latin typeface="Arial" panose="020B0604020202020204" pitchFamily="34" charset="0"/>
                  <a:ea typeface="Architecture" panose="020B0500000000000000" pitchFamily="34" charset="0"/>
                  <a:cs typeface="Arial" panose="020B0604020202020204" pitchFamily="34" charset="0"/>
                </a:rPr>
                <a:t>văn</a:t>
              </a:r>
              <a:endParaRPr lang="en-US" sz="2400" b="1" kern="0" dirty="0">
                <a:solidFill>
                  <a:prstClr val="white"/>
                </a:solidFill>
                <a:latin typeface="Arial" panose="020B0604020202020204" pitchFamily="34" charset="0"/>
                <a:ea typeface="Architecture" panose="020B0500000000000000" pitchFamily="34" charset="0"/>
                <a:cs typeface="Arial" panose="020B0604020202020204" pitchFamily="34" charset="0"/>
              </a:endParaRPr>
            </a:p>
          </p:txBody>
        </p:sp>
        <p:sp>
          <p:nvSpPr>
            <p:cNvPr id="9" name="Плюс 53">
              <a:extLst>
                <a:ext uri="{FF2B5EF4-FFF2-40B4-BE49-F238E27FC236}">
                  <a16:creationId xmlns:a16="http://schemas.microsoft.com/office/drawing/2014/main" id="{8B2309D9-93B9-4AB1-D728-04E8A9A05A1B}"/>
                </a:ext>
              </a:extLst>
            </p:cNvPr>
            <p:cNvSpPr/>
            <p:nvPr/>
          </p:nvSpPr>
          <p:spPr>
            <a:xfrm>
              <a:off x="5598484" y="1977231"/>
              <a:ext cx="966788" cy="966788"/>
            </a:xfrm>
            <a:prstGeom prst="mathPlus">
              <a:avLst>
                <a:gd name="adj1" fmla="val 16963"/>
              </a:avLst>
            </a:prstGeom>
            <a:solidFill>
              <a:srgbClr val="FF0000"/>
            </a:solidFill>
            <a:ln w="25400" cap="flat" cmpd="sng" algn="ctr">
              <a:noFill/>
              <a:prstDash val="solid"/>
            </a:ln>
            <a:effectLst/>
          </p:spPr>
          <p:txBody>
            <a:bodyPr anchor="ctr"/>
            <a:lstStyle/>
            <a:p>
              <a:pPr algn="ctr">
                <a:defRPr/>
              </a:pPr>
              <a:endParaRPr lang="ru-RU" sz="2400" kern="0">
                <a:solidFill>
                  <a:prstClr val="white"/>
                </a:solidFill>
                <a:latin typeface="Arial" panose="020B0604020202020204" pitchFamily="34" charset="0"/>
                <a:ea typeface="Architecture" panose="020B0500000000000000" pitchFamily="34" charset="0"/>
                <a:cs typeface="Arial" panose="020B0604020202020204" pitchFamily="34" charset="0"/>
              </a:endParaRPr>
            </a:p>
          </p:txBody>
        </p:sp>
        <p:sp>
          <p:nvSpPr>
            <p:cNvPr id="10" name="Плюс 53">
              <a:extLst>
                <a:ext uri="{FF2B5EF4-FFF2-40B4-BE49-F238E27FC236}">
                  <a16:creationId xmlns:a16="http://schemas.microsoft.com/office/drawing/2014/main" id="{9A4143CE-6E5F-6D34-A119-40DB9902EB0A}"/>
                </a:ext>
              </a:extLst>
            </p:cNvPr>
            <p:cNvSpPr/>
            <p:nvPr/>
          </p:nvSpPr>
          <p:spPr>
            <a:xfrm>
              <a:off x="8868220" y="1966711"/>
              <a:ext cx="966788" cy="966788"/>
            </a:xfrm>
            <a:prstGeom prst="mathPlus">
              <a:avLst>
                <a:gd name="adj1" fmla="val 16963"/>
              </a:avLst>
            </a:prstGeom>
            <a:solidFill>
              <a:srgbClr val="FF0000"/>
            </a:solidFill>
            <a:ln w="25400" cap="flat" cmpd="sng" algn="ctr">
              <a:noFill/>
              <a:prstDash val="solid"/>
            </a:ln>
            <a:effectLst/>
          </p:spPr>
          <p:txBody>
            <a:bodyPr anchor="ctr"/>
            <a:lstStyle/>
            <a:p>
              <a:pPr algn="ctr">
                <a:defRPr/>
              </a:pPr>
              <a:endParaRPr lang="ru-RU" sz="2400" kern="0">
                <a:solidFill>
                  <a:prstClr val="white"/>
                </a:solidFill>
                <a:latin typeface="Arial" panose="020B0604020202020204" pitchFamily="34" charset="0"/>
                <a:ea typeface="Architecture" panose="020B0500000000000000" pitchFamily="34" charset="0"/>
                <a:cs typeface="Arial" panose="020B0604020202020204" pitchFamily="34" charset="0"/>
              </a:endParaRPr>
            </a:p>
          </p:txBody>
        </p:sp>
        <p:sp>
          <p:nvSpPr>
            <p:cNvPr id="11" name="Rectangle 10">
              <a:extLst>
                <a:ext uri="{FF2B5EF4-FFF2-40B4-BE49-F238E27FC236}">
                  <a16:creationId xmlns:a16="http://schemas.microsoft.com/office/drawing/2014/main" id="{7DFBE978-EEE6-9310-3300-4212BB1D4462}"/>
                </a:ext>
              </a:extLst>
            </p:cNvPr>
            <p:cNvSpPr/>
            <p:nvPr/>
          </p:nvSpPr>
          <p:spPr>
            <a:xfrm>
              <a:off x="493382" y="3790688"/>
              <a:ext cx="2744662" cy="461665"/>
            </a:xfrm>
            <a:prstGeom prst="rect">
              <a:avLst/>
            </a:prstGeom>
          </p:spPr>
          <p:txBody>
            <a:bodyPr wrap="none">
              <a:spAutoFit/>
            </a:bodyPr>
            <a:lstStyle/>
            <a:p>
              <a:r>
                <a:rPr lang="nl-NL" sz="2400" b="1" dirty="0">
                  <a:solidFill>
                    <a:srgbClr val="008000"/>
                  </a:solidFill>
                  <a:latin typeface="Arial" panose="020B0604020202020204" pitchFamily="34" charset="0"/>
                  <a:ea typeface="Architecture" panose="020B0500000000000000" pitchFamily="34" charset="0"/>
                  <a:cs typeface="Arial" panose="020B0604020202020204" pitchFamily="34" charset="0"/>
                </a:rPr>
                <a:t>Chủ nghĩa xã hội </a:t>
              </a:r>
              <a:endParaRPr lang="en-US" sz="2400" b="1" dirty="0">
                <a:solidFill>
                  <a:srgbClr val="008000"/>
                </a:solidFill>
                <a:latin typeface="Arial" panose="020B0604020202020204" pitchFamily="34" charset="0"/>
                <a:ea typeface="Architecture" panose="020B0500000000000000" pitchFamily="34" charset="0"/>
                <a:cs typeface="Arial" panose="020B0604020202020204" pitchFamily="34" charset="0"/>
              </a:endParaRPr>
            </a:p>
          </p:txBody>
        </p:sp>
        <p:sp>
          <p:nvSpPr>
            <p:cNvPr id="12" name="Rectangle 11">
              <a:extLst>
                <a:ext uri="{FF2B5EF4-FFF2-40B4-BE49-F238E27FC236}">
                  <a16:creationId xmlns:a16="http://schemas.microsoft.com/office/drawing/2014/main" id="{D05D46F1-370B-BAC2-420A-EB0570DA74ED}"/>
                </a:ext>
              </a:extLst>
            </p:cNvPr>
            <p:cNvSpPr/>
            <p:nvPr/>
          </p:nvSpPr>
          <p:spPr>
            <a:xfrm>
              <a:off x="4145290" y="3934123"/>
              <a:ext cx="3873176" cy="461665"/>
            </a:xfrm>
            <a:prstGeom prst="rect">
              <a:avLst/>
            </a:prstGeom>
          </p:spPr>
          <p:txBody>
            <a:bodyPr wrap="none">
              <a:spAutoFit/>
            </a:bodyPr>
            <a:lstStyle/>
            <a:p>
              <a:r>
                <a:rPr lang="nl-NL"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đồng chất và cùng chiều </a:t>
              </a:r>
              <a:endParaRPr lang="en-US" sz="2400" b="1" dirty="0">
                <a:solidFill>
                  <a:srgbClr val="FF0000"/>
                </a:solidFill>
                <a:latin typeface="Arial" panose="020B0604020202020204" pitchFamily="34" charset="0"/>
                <a:ea typeface="Architecture" panose="020B0500000000000000" pitchFamily="34" charset="0"/>
                <a:cs typeface="Arial" panose="020B0604020202020204" pitchFamily="34" charset="0"/>
              </a:endParaRPr>
            </a:p>
          </p:txBody>
        </p:sp>
        <p:sp>
          <p:nvSpPr>
            <p:cNvPr id="13" name="Rectangle 12">
              <a:extLst>
                <a:ext uri="{FF2B5EF4-FFF2-40B4-BE49-F238E27FC236}">
                  <a16:creationId xmlns:a16="http://schemas.microsoft.com/office/drawing/2014/main" id="{2176F09E-5FCB-9D46-3E5F-8CDC6B189AD4}"/>
                </a:ext>
              </a:extLst>
            </p:cNvPr>
            <p:cNvSpPr/>
            <p:nvPr/>
          </p:nvSpPr>
          <p:spPr>
            <a:xfrm>
              <a:off x="10308833" y="3731078"/>
              <a:ext cx="1380506" cy="461665"/>
            </a:xfrm>
            <a:prstGeom prst="rect">
              <a:avLst/>
            </a:prstGeom>
          </p:spPr>
          <p:txBody>
            <a:bodyPr wrap="none">
              <a:spAutoFit/>
            </a:bodyPr>
            <a:lstStyle/>
            <a:p>
              <a:r>
                <a:rPr lang="nl-NL" sz="2400" b="1" dirty="0">
                  <a:solidFill>
                    <a:srgbClr val="008000"/>
                  </a:solidFill>
                  <a:latin typeface="Arial" panose="020B0604020202020204" pitchFamily="34" charset="0"/>
                  <a:ea typeface="Architecture" panose="020B0500000000000000" pitchFamily="34" charset="0"/>
                  <a:cs typeface="Arial" panose="020B0604020202020204" pitchFamily="34" charset="0"/>
                </a:rPr>
                <a:t>Văn hóa</a:t>
              </a:r>
              <a:endParaRPr lang="en-US" sz="2400" b="1" dirty="0">
                <a:solidFill>
                  <a:srgbClr val="008000"/>
                </a:solidFill>
                <a:latin typeface="Arial" panose="020B0604020202020204" pitchFamily="34" charset="0"/>
                <a:ea typeface="Architecture" panose="020B0500000000000000" pitchFamily="34" charset="0"/>
                <a:cs typeface="Arial" panose="020B0604020202020204" pitchFamily="34" charset="0"/>
              </a:endParaRPr>
            </a:p>
          </p:txBody>
        </p:sp>
        <p:sp>
          <p:nvSpPr>
            <p:cNvPr id="14" name="Равно 54">
              <a:extLst>
                <a:ext uri="{FF2B5EF4-FFF2-40B4-BE49-F238E27FC236}">
                  <a16:creationId xmlns:a16="http://schemas.microsoft.com/office/drawing/2014/main" id="{90185F6A-C869-2253-9D7A-657634FD5085}"/>
                </a:ext>
              </a:extLst>
            </p:cNvPr>
            <p:cNvSpPr/>
            <p:nvPr/>
          </p:nvSpPr>
          <p:spPr>
            <a:xfrm>
              <a:off x="5598484" y="5070124"/>
              <a:ext cx="966788" cy="544513"/>
            </a:xfrm>
            <a:prstGeom prst="mathEqual">
              <a:avLst/>
            </a:prstGeom>
            <a:solidFill>
              <a:srgbClr val="996633"/>
            </a:solidFill>
            <a:ln w="25400" cap="flat" cmpd="sng" algn="ctr">
              <a:noFill/>
              <a:prstDash val="solid"/>
            </a:ln>
            <a:effectLst/>
          </p:spPr>
          <p:txBody>
            <a:bodyPr anchor="ctr"/>
            <a:lstStyle/>
            <a:p>
              <a:pPr algn="ctr">
                <a:defRPr/>
              </a:pPr>
              <a:endParaRPr lang="ru-RU" sz="2400" kern="0" dirty="0">
                <a:solidFill>
                  <a:prstClr val="black"/>
                </a:solidFill>
                <a:latin typeface="Arial" panose="020B0604020202020204" pitchFamily="34" charset="0"/>
                <a:ea typeface="Architecture" panose="020B0500000000000000" pitchFamily="34" charset="0"/>
                <a:cs typeface="Arial" panose="020B0604020202020204" pitchFamily="34" charset="0"/>
              </a:endParaRPr>
            </a:p>
          </p:txBody>
        </p:sp>
        <p:sp>
          <p:nvSpPr>
            <p:cNvPr id="15" name="Rounded Rectangle 16">
              <a:extLst>
                <a:ext uri="{FF2B5EF4-FFF2-40B4-BE49-F238E27FC236}">
                  <a16:creationId xmlns:a16="http://schemas.microsoft.com/office/drawing/2014/main" id="{958A95D2-6F51-4700-6A09-177CC5B29FD7}"/>
                </a:ext>
              </a:extLst>
            </p:cNvPr>
            <p:cNvSpPr/>
            <p:nvPr/>
          </p:nvSpPr>
          <p:spPr>
            <a:xfrm>
              <a:off x="338568" y="4414368"/>
              <a:ext cx="3968700" cy="1287605"/>
            </a:xfrm>
            <a:prstGeom prst="roundRect">
              <a:avLst/>
            </a:prstGeom>
            <a:solidFill>
              <a:srgbClr val="3333CC"/>
            </a:solidFill>
            <a:ln w="12700" cap="flat" cmpd="sng" algn="ctr">
              <a:solidFill>
                <a:srgbClr val="60BED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16" name="Rectangle 15">
              <a:extLst>
                <a:ext uri="{FF2B5EF4-FFF2-40B4-BE49-F238E27FC236}">
                  <a16:creationId xmlns:a16="http://schemas.microsoft.com/office/drawing/2014/main" id="{74C030E5-AF29-6119-D678-38B6552FFAAF}"/>
                </a:ext>
              </a:extLst>
            </p:cNvPr>
            <p:cNvSpPr/>
            <p:nvPr/>
          </p:nvSpPr>
          <p:spPr>
            <a:xfrm>
              <a:off x="338566" y="4588970"/>
              <a:ext cx="3968701" cy="830997"/>
            </a:xfrm>
            <a:prstGeom prst="rect">
              <a:avLst/>
            </a:prstGeom>
          </p:spPr>
          <p:txBody>
            <a:bodyPr wrap="square">
              <a:spAutoFit/>
            </a:bodyPr>
            <a:lstStyle/>
            <a:p>
              <a:pPr algn="ctr"/>
              <a:r>
                <a:rPr lang="nl-NL" sz="2400" dirty="0">
                  <a:solidFill>
                    <a:prstClr val="white"/>
                  </a:solidFill>
                  <a:latin typeface="Arial" panose="020B0604020202020204" pitchFamily="34" charset="0"/>
                  <a:ea typeface="Architecture" panose="020B0500000000000000" pitchFamily="34" charset="0"/>
                  <a:cs typeface="Arial" panose="020B0604020202020204" pitchFamily="34" charset="0"/>
                </a:rPr>
                <a:t>Phấn đấu cho những mục tiêu của chủ nghĩa xã hội </a:t>
              </a:r>
              <a:endParaRPr lang="en-US" sz="2400" dirty="0">
                <a:solidFill>
                  <a:prstClr val="white"/>
                </a:solidFill>
                <a:latin typeface="Arial" panose="020B0604020202020204" pitchFamily="34" charset="0"/>
                <a:ea typeface="Architecture" panose="020B0500000000000000" pitchFamily="34" charset="0"/>
                <a:cs typeface="Arial" panose="020B0604020202020204" pitchFamily="34" charset="0"/>
              </a:endParaRPr>
            </a:p>
          </p:txBody>
        </p:sp>
        <p:sp>
          <p:nvSpPr>
            <p:cNvPr id="17" name="Rounded Rectangle 19">
              <a:extLst>
                <a:ext uri="{FF2B5EF4-FFF2-40B4-BE49-F238E27FC236}">
                  <a16:creationId xmlns:a16="http://schemas.microsoft.com/office/drawing/2014/main" id="{1F21E030-5A48-F797-2333-1FCA04C4EB6B}"/>
                </a:ext>
              </a:extLst>
            </p:cNvPr>
            <p:cNvSpPr/>
            <p:nvPr/>
          </p:nvSpPr>
          <p:spPr>
            <a:xfrm>
              <a:off x="7856489" y="4355393"/>
              <a:ext cx="3957037" cy="1346580"/>
            </a:xfrm>
            <a:prstGeom prst="roundRect">
              <a:avLst/>
            </a:prstGeom>
            <a:solidFill>
              <a:srgbClr val="3333CC"/>
            </a:solidFill>
            <a:ln w="12700" cap="flat" cmpd="sng" algn="ctr">
              <a:solidFill>
                <a:srgbClr val="60BED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18" name="Rectangle 17">
              <a:extLst>
                <a:ext uri="{FF2B5EF4-FFF2-40B4-BE49-F238E27FC236}">
                  <a16:creationId xmlns:a16="http://schemas.microsoft.com/office/drawing/2014/main" id="{9BB0FAF8-07E5-20F2-28DE-6B8CBA679366}"/>
                </a:ext>
              </a:extLst>
            </p:cNvPr>
            <p:cNvSpPr/>
            <p:nvPr/>
          </p:nvSpPr>
          <p:spPr>
            <a:xfrm>
              <a:off x="7856489" y="4438338"/>
              <a:ext cx="3957038" cy="1200329"/>
            </a:xfrm>
            <a:prstGeom prst="rect">
              <a:avLst/>
            </a:prstGeom>
          </p:spPr>
          <p:txBody>
            <a:bodyPr wrap="square">
              <a:spAutoFit/>
            </a:bodyPr>
            <a:lstStyle/>
            <a:p>
              <a:pPr algn="ctr"/>
              <a:r>
                <a:rPr lang="nl-NL" sz="2400" dirty="0">
                  <a:solidFill>
                    <a:prstClr val="white"/>
                  </a:solidFill>
                  <a:latin typeface="Arial" panose="020B0604020202020204" pitchFamily="34" charset="0"/>
                  <a:ea typeface="Architecture" panose="020B0500000000000000" pitchFamily="34" charset="0"/>
                  <a:cs typeface="Arial" panose="020B0604020202020204" pitchFamily="34" charset="0"/>
                </a:rPr>
                <a:t>Phấn đấu cho những giá trị văn hóa - xã hội XHCN là xã hội văn hóa cao</a:t>
              </a:r>
              <a:endParaRPr lang="en-US" sz="2400" dirty="0">
                <a:solidFill>
                  <a:prstClr val="white"/>
                </a:solidFill>
                <a:latin typeface="Arial" panose="020B0604020202020204" pitchFamily="34" charset="0"/>
                <a:ea typeface="Architecture" panose="020B0500000000000000" pitchFamily="34" charset="0"/>
                <a:cs typeface="Arial" panose="020B0604020202020204" pitchFamily="34" charset="0"/>
              </a:endParaRPr>
            </a:p>
          </p:txBody>
        </p:sp>
        <p:sp>
          <p:nvSpPr>
            <p:cNvPr id="19" name="Down Arrow 21">
              <a:extLst>
                <a:ext uri="{FF2B5EF4-FFF2-40B4-BE49-F238E27FC236}">
                  <a16:creationId xmlns:a16="http://schemas.microsoft.com/office/drawing/2014/main" id="{40E69DDD-9BC4-2535-14F2-669D63D0567E}"/>
                </a:ext>
              </a:extLst>
            </p:cNvPr>
            <p:cNvSpPr/>
            <p:nvPr/>
          </p:nvSpPr>
          <p:spPr>
            <a:xfrm>
              <a:off x="5598484" y="4408380"/>
              <a:ext cx="966788" cy="665602"/>
            </a:xfrm>
            <a:prstGeom prst="downArrow">
              <a:avLst/>
            </a:prstGeom>
            <a:solidFill>
              <a:srgbClr val="FFC000"/>
            </a:solid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20" name="Left Brace 19">
              <a:extLst>
                <a:ext uri="{FF2B5EF4-FFF2-40B4-BE49-F238E27FC236}">
                  <a16:creationId xmlns:a16="http://schemas.microsoft.com/office/drawing/2014/main" id="{E2A1290C-7420-B60C-3935-BDC21C42812B}"/>
                </a:ext>
              </a:extLst>
            </p:cNvPr>
            <p:cNvSpPr/>
            <p:nvPr/>
          </p:nvSpPr>
          <p:spPr>
            <a:xfrm rot="5400000" flipH="1">
              <a:off x="5758753" y="-405068"/>
              <a:ext cx="561467" cy="8229603"/>
            </a:xfrm>
            <a:prstGeom prst="leftBrace">
              <a:avLst>
                <a:gd name="adj1" fmla="val 52270"/>
                <a:gd name="adj2" fmla="val 49675"/>
              </a:avLst>
            </a:prstGeom>
            <a:noFill/>
            <a:ln w="38100" cap="flat" cmpd="sng" algn="ctr">
              <a:solidFill>
                <a:srgbClr val="00B0F0"/>
              </a:solidFill>
              <a:prstDash val="solid"/>
              <a:miter lim="800000"/>
            </a:ln>
            <a:effectLst/>
          </p:spPr>
          <p:txBody>
            <a:bodyPr anchor="ct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sp>
        <p:nvSpPr>
          <p:cNvPr id="22" name="TextBox 21">
            <a:extLst>
              <a:ext uri="{FF2B5EF4-FFF2-40B4-BE49-F238E27FC236}">
                <a16:creationId xmlns:a16="http://schemas.microsoft.com/office/drawing/2014/main" id="{FDC77CDE-DB8C-FB5B-ECF8-815DD0A514BC}"/>
              </a:ext>
            </a:extLst>
          </p:cNvPr>
          <p:cNvSpPr txBox="1"/>
          <p:nvPr/>
        </p:nvSpPr>
        <p:spPr>
          <a:xfrm>
            <a:off x="1446215" y="981663"/>
            <a:ext cx="9299569" cy="461665"/>
          </a:xfrm>
          <a:prstGeom prst="rect">
            <a:avLst/>
          </a:prstGeom>
          <a:noFill/>
        </p:spPr>
        <p:txBody>
          <a:bodyPr wrap="square">
            <a:spAutoFit/>
          </a:bodyPr>
          <a:lstStyle/>
          <a:p>
            <a:pPr algn="ctr"/>
            <a:r>
              <a:rPr lang="en-US" sz="2400" b="1" dirty="0">
                <a:latin typeface="Arial" panose="020B0604020202020204" pitchFamily="34" charset="0"/>
                <a:ea typeface="Architecture" panose="020B0500000000000000" pitchFamily="34" charset="0"/>
                <a:cs typeface="Arial" panose="020B0604020202020204" pitchFamily="34" charset="0"/>
              </a:rPr>
              <a:t>1.4. </a:t>
            </a:r>
            <a:r>
              <a:rPr lang="en-US" sz="2400" b="1" dirty="0" err="1">
                <a:latin typeface="Arial" panose="020B0604020202020204" pitchFamily="34" charset="0"/>
                <a:ea typeface="Architecture" panose="020B0500000000000000" pitchFamily="34" charset="0"/>
                <a:cs typeface="Arial" panose="020B0604020202020204" pitchFamily="34" charset="0"/>
              </a:rPr>
              <a:t>Có</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nền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văn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hóa</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tiên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tiến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đậm</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đà</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bản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sắc</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dân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tộc</a:t>
            </a:r>
            <a:endParaRPr lang="vi-VN" sz="2400" b="1" dirty="0">
              <a:latin typeface="Arial" panose="020B0604020202020204" pitchFamily="34" charset="0"/>
              <a:ea typeface="Architecture" panose="020B0500000000000000" pitchFamily="34" charset="0"/>
              <a:cs typeface="Arial" panose="020B0604020202020204" pitchFamily="34" charset="0"/>
            </a:endParaRPr>
          </a:p>
        </p:txBody>
      </p:sp>
    </p:spTree>
    <p:extLst>
      <p:ext uri="{BB962C8B-B14F-4D97-AF65-F5344CB8AC3E}">
        <p14:creationId xmlns:p14="http://schemas.microsoft.com/office/powerpoint/2010/main" val="24606276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up)">
                                      <p:cBhvr>
                                        <p:cTn id="7" dur="12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981663"/>
            <a:ext cx="9299569"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1.5. Con người có cuộc sống ấm no, tự do, hạnh phúc,</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có điều kiện phát triển toàn diện</a:t>
            </a:r>
          </a:p>
        </p:txBody>
      </p:sp>
      <p:grpSp>
        <p:nvGrpSpPr>
          <p:cNvPr id="8" name="Group 7">
            <a:extLst>
              <a:ext uri="{FF2B5EF4-FFF2-40B4-BE49-F238E27FC236}">
                <a16:creationId xmlns:a16="http://schemas.microsoft.com/office/drawing/2014/main" id="{25312544-5825-549A-4728-DED59E57A93D}"/>
              </a:ext>
            </a:extLst>
          </p:cNvPr>
          <p:cNvGrpSpPr/>
          <p:nvPr/>
        </p:nvGrpSpPr>
        <p:grpSpPr>
          <a:xfrm>
            <a:off x="274748" y="1879923"/>
            <a:ext cx="11642502" cy="4386777"/>
            <a:chOff x="274748" y="1879923"/>
            <a:chExt cx="11642502" cy="4386777"/>
          </a:xfrm>
        </p:grpSpPr>
        <p:sp>
          <p:nvSpPr>
            <p:cNvPr id="3" name="Rectangle 2">
              <a:extLst>
                <a:ext uri="{FF2B5EF4-FFF2-40B4-BE49-F238E27FC236}">
                  <a16:creationId xmlns:a16="http://schemas.microsoft.com/office/drawing/2014/main" id="{7F01EC84-D2DE-13F4-BB5A-B0BDBDBCB0A6}"/>
                </a:ext>
              </a:extLst>
            </p:cNvPr>
            <p:cNvSpPr/>
            <p:nvPr/>
          </p:nvSpPr>
          <p:spPr>
            <a:xfrm>
              <a:off x="274748" y="1879923"/>
              <a:ext cx="11642502" cy="830997"/>
            </a:xfrm>
            <a:prstGeom prst="rect">
              <a:avLst/>
            </a:prstGeom>
          </p:spPr>
          <p:txBody>
            <a:bodyPr wrap="square">
              <a:spAutoFit/>
            </a:bodyPr>
            <a:lstStyle/>
            <a:p>
              <a:pPr algn="ctr"/>
              <a:r>
                <a:rPr lang="nl-NL" sz="2400" b="1" dirty="0">
                  <a:solidFill>
                    <a:srgbClr val="3333CC"/>
                  </a:solidFill>
                  <a:latin typeface="Arial" panose="020B0604020202020204" pitchFamily="34" charset="0"/>
                  <a:ea typeface="Arial Unicode MS"/>
                  <a:cs typeface="Arial" panose="020B0604020202020204" pitchFamily="34" charset="0"/>
                </a:rPr>
                <a:t>Mục tiêu </a:t>
              </a:r>
              <a:r>
                <a:rPr lang="nl-NL" sz="2400" dirty="0">
                  <a:solidFill>
                    <a:srgbClr val="A50021"/>
                  </a:solidFill>
                  <a:latin typeface="Arial" panose="020B0604020202020204" pitchFamily="34" charset="0"/>
                  <a:ea typeface="Arial Unicode MS"/>
                  <a:cs typeface="Arial" panose="020B0604020202020204" pitchFamily="34" charset="0"/>
                </a:rPr>
                <a:t>của CNXH, </a:t>
              </a:r>
              <a:r>
                <a:rPr lang="nl-NL" sz="2400" b="1" dirty="0">
                  <a:solidFill>
                    <a:srgbClr val="3333CC"/>
                  </a:solidFill>
                  <a:latin typeface="Arial" panose="020B0604020202020204" pitchFamily="34" charset="0"/>
                  <a:ea typeface="Arial Unicode MS"/>
                  <a:cs typeface="Arial" panose="020B0604020202020204" pitchFamily="34" charset="0"/>
                </a:rPr>
                <a:t>quá trình phấn đấu</a:t>
              </a:r>
              <a:r>
                <a:rPr lang="nl-NL" sz="2400" dirty="0">
                  <a:solidFill>
                    <a:srgbClr val="A50021"/>
                  </a:solidFill>
                  <a:latin typeface="Arial" panose="020B0604020202020204" pitchFamily="34" charset="0"/>
                  <a:ea typeface="Arial Unicode MS"/>
                  <a:cs typeface="Arial" panose="020B0604020202020204" pitchFamily="34" charset="0"/>
                </a:rPr>
                <a:t> đạt tới những giá trị của</a:t>
              </a:r>
            </a:p>
            <a:p>
              <a:pPr algn="ctr"/>
              <a:r>
                <a:rPr lang="nl-NL" sz="2400" dirty="0">
                  <a:solidFill>
                    <a:srgbClr val="A50021"/>
                  </a:solidFill>
                  <a:latin typeface="Arial" panose="020B0604020202020204" pitchFamily="34" charset="0"/>
                  <a:ea typeface="Arial Unicode MS"/>
                  <a:cs typeface="Arial" panose="020B0604020202020204" pitchFamily="34" charset="0"/>
                </a:rPr>
                <a:t> xã hội XHCN đều là </a:t>
              </a:r>
              <a:r>
                <a:rPr lang="nl-NL" sz="2400" b="1" dirty="0">
                  <a:solidFill>
                    <a:srgbClr val="3333CC"/>
                  </a:solidFill>
                  <a:latin typeface="Arial" panose="020B0604020202020204" pitchFamily="34" charset="0"/>
                  <a:ea typeface="Arial Unicode MS"/>
                  <a:cs typeface="Arial" panose="020B0604020202020204" pitchFamily="34" charset="0"/>
                </a:rPr>
                <a:t>vì con người</a:t>
              </a:r>
              <a:endParaRPr lang="en-US" sz="2400" b="1" dirty="0">
                <a:solidFill>
                  <a:srgbClr val="3333CC"/>
                </a:solidFill>
                <a:latin typeface="Arial" panose="020B0604020202020204" pitchFamily="34" charset="0"/>
                <a:ea typeface="Arial Unicode MS"/>
                <a:cs typeface="Arial" panose="020B0604020202020204" pitchFamily="34" charset="0"/>
              </a:endParaRPr>
            </a:p>
          </p:txBody>
        </p:sp>
        <p:pic>
          <p:nvPicPr>
            <p:cNvPr id="4" name="Picture 2" descr="https://images.vov.vn/w990/uploaded/lj3daefpi9fxsyue1jaaw/2019_08_09/bac_ho_zmqs.jpg">
              <a:extLst>
                <a:ext uri="{FF2B5EF4-FFF2-40B4-BE49-F238E27FC236}">
                  <a16:creationId xmlns:a16="http://schemas.microsoft.com/office/drawing/2014/main" id="{4E2008A0-556E-A56C-F7CF-704DDE9194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2246" y="2845190"/>
              <a:ext cx="6682465" cy="3119511"/>
            </a:xfrm>
            <a:prstGeom prst="rect">
              <a:avLst/>
            </a:prstGeom>
            <a:noFill/>
            <a:extLst>
              <a:ext uri="{909E8E84-426E-40DD-AFC4-6F175D3DCCD1}">
                <a14:hiddenFill xmlns:a14="http://schemas.microsoft.com/office/drawing/2010/main">
                  <a:solidFill>
                    <a:srgbClr val="FFFFFF"/>
                  </a:solidFill>
                </a14:hiddenFill>
              </a:ext>
            </a:extLst>
          </p:spPr>
        </p:pic>
        <p:sp>
          <p:nvSpPr>
            <p:cNvPr id="5" name="Wave 4">
              <a:extLst>
                <a:ext uri="{FF2B5EF4-FFF2-40B4-BE49-F238E27FC236}">
                  <a16:creationId xmlns:a16="http://schemas.microsoft.com/office/drawing/2014/main" id="{B7D36C79-B2B1-3A42-18FA-B2DE7C13BB6D}"/>
                </a:ext>
              </a:extLst>
            </p:cNvPr>
            <p:cNvSpPr/>
            <p:nvPr/>
          </p:nvSpPr>
          <p:spPr>
            <a:xfrm>
              <a:off x="7368665" y="2695149"/>
              <a:ext cx="4217990" cy="3571551"/>
            </a:xfrm>
            <a:prstGeom prst="wave">
              <a:avLst/>
            </a:prstGeom>
            <a:solidFill>
              <a:srgbClr val="3333CC"/>
            </a:solidFill>
            <a:ln w="12700" cap="flat" cmpd="sng" algn="ctr">
              <a:solidFill>
                <a:srgbClr val="60BED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7" name="Rectangle 6">
              <a:extLst>
                <a:ext uri="{FF2B5EF4-FFF2-40B4-BE49-F238E27FC236}">
                  <a16:creationId xmlns:a16="http://schemas.microsoft.com/office/drawing/2014/main" id="{7CA30934-77BA-F631-245E-171BD90C4384}"/>
                </a:ext>
              </a:extLst>
            </p:cNvPr>
            <p:cNvSpPr/>
            <p:nvPr/>
          </p:nvSpPr>
          <p:spPr>
            <a:xfrm>
              <a:off x="7695024" y="3526146"/>
              <a:ext cx="3667677" cy="1938992"/>
            </a:xfrm>
            <a:prstGeom prst="rect">
              <a:avLst/>
            </a:prstGeom>
          </p:spPr>
          <p:txBody>
            <a:bodyPr wrap="square">
              <a:spAutoFit/>
            </a:bodyPr>
            <a:lstStyle/>
            <a:p>
              <a:pPr algn="just"/>
              <a:r>
                <a:rPr lang="en-US" sz="2400" dirty="0">
                  <a:solidFill>
                    <a:prstClr val="white"/>
                  </a:solidFill>
                  <a:latin typeface="Arial" panose="020B0604020202020204" pitchFamily="34" charset="0"/>
                  <a:ea typeface="Arial Unicode MS"/>
                  <a:cs typeface="Arial" panose="020B0604020202020204" pitchFamily="34" charset="0"/>
                </a:rPr>
                <a:t>“</a:t>
              </a:r>
              <a:r>
                <a:rPr lang="en-US" sz="2400" dirty="0" err="1">
                  <a:solidFill>
                    <a:prstClr val="white"/>
                  </a:solidFill>
                  <a:latin typeface="Arial" panose="020B0604020202020204" pitchFamily="34" charset="0"/>
                  <a:ea typeface="Arial Unicode MS"/>
                  <a:cs typeface="Arial" panose="020B0604020202020204" pitchFamily="34" charset="0"/>
                </a:rPr>
                <a:t>Tôi</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để</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lại</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muôn</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vàn</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tình</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thân</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yêu</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cho</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toàn</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dân</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toàn</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Đảng</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cho</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toàn</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thể</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bộ</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đội</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cho</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các</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cháu</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thanh</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niên</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và</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nhi</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đồng</a:t>
              </a:r>
              <a:r>
                <a:rPr lang="en-US" sz="2400" dirty="0">
                  <a:solidFill>
                    <a:prstClr val="white"/>
                  </a:solidFill>
                  <a:latin typeface="Arial" panose="020B0604020202020204" pitchFamily="34" charset="0"/>
                  <a:ea typeface="Arial Unicode MS"/>
                  <a:cs typeface="Arial" panose="020B0604020202020204" pitchFamily="34" charset="0"/>
                </a:rPr>
                <a:t>",</a:t>
              </a:r>
            </a:p>
          </p:txBody>
        </p:sp>
      </p:grpSp>
    </p:spTree>
    <p:extLst>
      <p:ext uri="{BB962C8B-B14F-4D97-AF65-F5344CB8AC3E}">
        <p14:creationId xmlns:p14="http://schemas.microsoft.com/office/powerpoint/2010/main" val="41250298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outVertical)">
                                      <p:cBhvr>
                                        <p:cTn id="7" dur="12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981663"/>
            <a:ext cx="9299569"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1.5. Con người có cuộc sống ấm no, tự do, hạnh phúc,</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có điều kiện phát triển toàn diện</a:t>
            </a:r>
          </a:p>
        </p:txBody>
      </p:sp>
      <p:grpSp>
        <p:nvGrpSpPr>
          <p:cNvPr id="13" name="Group 12">
            <a:extLst>
              <a:ext uri="{FF2B5EF4-FFF2-40B4-BE49-F238E27FC236}">
                <a16:creationId xmlns:a16="http://schemas.microsoft.com/office/drawing/2014/main" id="{7E8E5BCC-FBBB-CCF4-ABD5-63D492DF101E}"/>
              </a:ext>
            </a:extLst>
          </p:cNvPr>
          <p:cNvGrpSpPr/>
          <p:nvPr/>
        </p:nvGrpSpPr>
        <p:grpSpPr>
          <a:xfrm>
            <a:off x="156655" y="1961765"/>
            <a:ext cx="4623517" cy="4159420"/>
            <a:chOff x="156655" y="1961765"/>
            <a:chExt cx="4623517" cy="4159420"/>
          </a:xfrm>
        </p:grpSpPr>
        <p:sp>
          <p:nvSpPr>
            <p:cNvPr id="4" name="Rectangle 3">
              <a:extLst>
                <a:ext uri="{FF2B5EF4-FFF2-40B4-BE49-F238E27FC236}">
                  <a16:creationId xmlns:a16="http://schemas.microsoft.com/office/drawing/2014/main" id="{DB9277BD-B1A6-8F30-0FB3-5E2EAC24DEC5}"/>
                </a:ext>
              </a:extLst>
            </p:cNvPr>
            <p:cNvSpPr/>
            <p:nvPr/>
          </p:nvSpPr>
          <p:spPr>
            <a:xfrm>
              <a:off x="409308" y="1961765"/>
              <a:ext cx="4152744" cy="830997"/>
            </a:xfrm>
            <a:prstGeom prst="rect">
              <a:avLst/>
            </a:prstGeom>
          </p:spPr>
          <p:txBody>
            <a:bodyPr wrap="square">
              <a:spAutoFit/>
            </a:bodyPr>
            <a:lstStyle/>
            <a:p>
              <a:pPr algn="ctr"/>
              <a:r>
                <a:rPr lang="nl-NL" sz="2400" dirty="0">
                  <a:solidFill>
                    <a:srgbClr val="660033"/>
                  </a:solidFill>
                  <a:latin typeface="Arial" panose="020B0604020202020204" pitchFamily="34" charset="0"/>
                  <a:ea typeface="Architecture" panose="020B0500000000000000" pitchFamily="34" charset="0"/>
                  <a:cs typeface="Arial" panose="020B0604020202020204" pitchFamily="34" charset="0"/>
                </a:rPr>
                <a:t>Bản chất xã hội XHCN,</a:t>
              </a:r>
            </a:p>
            <a:p>
              <a:pPr algn="ctr"/>
              <a:r>
                <a:rPr lang="nl-NL" sz="2400" dirty="0">
                  <a:solidFill>
                    <a:srgbClr val="660033"/>
                  </a:solidFill>
                  <a:latin typeface="Arial" panose="020B0604020202020204" pitchFamily="34" charset="0"/>
                  <a:ea typeface="Architecture" panose="020B0500000000000000" pitchFamily="34" charset="0"/>
                  <a:cs typeface="Arial" panose="020B0604020202020204" pitchFamily="34" charset="0"/>
                </a:rPr>
                <a:t>trình độ phát triển của XHCN </a:t>
              </a:r>
              <a:endParaRPr lang="en-US" sz="2400" dirty="0">
                <a:solidFill>
                  <a:srgbClr val="660033"/>
                </a:solidFill>
                <a:latin typeface="Arial" panose="020B0604020202020204" pitchFamily="34" charset="0"/>
                <a:ea typeface="Architecture" panose="020B0500000000000000" pitchFamily="34" charset="0"/>
                <a:cs typeface="Arial" panose="020B0604020202020204" pitchFamily="34" charset="0"/>
              </a:endParaRPr>
            </a:p>
          </p:txBody>
        </p:sp>
        <p:sp>
          <p:nvSpPr>
            <p:cNvPr id="5" name="Rectangle 4">
              <a:extLst>
                <a:ext uri="{FF2B5EF4-FFF2-40B4-BE49-F238E27FC236}">
                  <a16:creationId xmlns:a16="http://schemas.microsoft.com/office/drawing/2014/main" id="{58F86E73-66B9-F5E4-8BED-4D9F941491DB}"/>
                </a:ext>
              </a:extLst>
            </p:cNvPr>
            <p:cNvSpPr/>
            <p:nvPr/>
          </p:nvSpPr>
          <p:spPr>
            <a:xfrm>
              <a:off x="156655" y="3386166"/>
              <a:ext cx="4623517" cy="830997"/>
            </a:xfrm>
            <a:prstGeom prst="rect">
              <a:avLst/>
            </a:prstGeom>
          </p:spPr>
          <p:txBody>
            <a:bodyPr wrap="square">
              <a:spAutoFit/>
            </a:bodyPr>
            <a:lstStyle/>
            <a:p>
              <a:pPr algn="ctr"/>
              <a:r>
                <a:rPr lang="nl-NL" sz="2400" dirty="0">
                  <a:solidFill>
                    <a:srgbClr val="CC3300"/>
                  </a:solidFill>
                  <a:latin typeface="Arial" panose="020B0604020202020204" pitchFamily="34" charset="0"/>
                  <a:ea typeface="Architecture" panose="020B0500000000000000" pitchFamily="34" charset="0"/>
                  <a:cs typeface="Arial" panose="020B0604020202020204" pitchFamily="34" charset="0"/>
                </a:rPr>
                <a:t>Bản chất và trình độ phát triển người, của con người. </a:t>
              </a:r>
              <a:endParaRPr lang="en-US" sz="2400" dirty="0">
                <a:solidFill>
                  <a:srgbClr val="CC3300"/>
                </a:solidFill>
                <a:latin typeface="Arial" panose="020B0604020202020204" pitchFamily="34" charset="0"/>
                <a:ea typeface="Architecture" panose="020B0500000000000000" pitchFamily="34" charset="0"/>
                <a:cs typeface="Arial" panose="020B0604020202020204" pitchFamily="34" charset="0"/>
              </a:endParaRPr>
            </a:p>
          </p:txBody>
        </p:sp>
        <p:sp>
          <p:nvSpPr>
            <p:cNvPr id="7" name="Rectangle 6">
              <a:extLst>
                <a:ext uri="{FF2B5EF4-FFF2-40B4-BE49-F238E27FC236}">
                  <a16:creationId xmlns:a16="http://schemas.microsoft.com/office/drawing/2014/main" id="{BEE1B087-99BB-207F-C4E7-CB665C5F54DE}"/>
                </a:ext>
              </a:extLst>
            </p:cNvPr>
            <p:cNvSpPr/>
            <p:nvPr/>
          </p:nvSpPr>
          <p:spPr>
            <a:xfrm>
              <a:off x="504265" y="4920856"/>
              <a:ext cx="3962830" cy="1200329"/>
            </a:xfrm>
            <a:prstGeom prst="rect">
              <a:avLst/>
            </a:prstGeom>
          </p:spPr>
          <p:txBody>
            <a:bodyPr wrap="square">
              <a:spAutoFit/>
            </a:bodyPr>
            <a:lstStyle/>
            <a:p>
              <a:pPr algn="ctr"/>
              <a:r>
                <a:rPr lang="nl-NL" sz="2400" dirty="0">
                  <a:solidFill>
                    <a:srgbClr val="3333CC"/>
                  </a:solidFill>
                  <a:latin typeface="Arial" panose="020B0604020202020204" pitchFamily="34" charset="0"/>
                  <a:ea typeface="Architecture" panose="020B0500000000000000" pitchFamily="34" charset="0"/>
                  <a:cs typeface="Arial" panose="020B0604020202020204" pitchFamily="34" charset="0"/>
                </a:rPr>
                <a:t>Xã hội XHCN phải đem lại ấm no cho con người như là đòi hỏi tiên quyết. </a:t>
              </a:r>
              <a:endParaRPr lang="en-US" sz="2400" dirty="0">
                <a:solidFill>
                  <a:srgbClr val="3333CC"/>
                </a:solidFill>
                <a:latin typeface="Arial" panose="020B0604020202020204" pitchFamily="34" charset="0"/>
                <a:ea typeface="Architecture" panose="020B0500000000000000" pitchFamily="34" charset="0"/>
                <a:cs typeface="Arial" panose="020B0604020202020204" pitchFamily="34" charset="0"/>
              </a:endParaRPr>
            </a:p>
          </p:txBody>
        </p:sp>
        <p:pic>
          <p:nvPicPr>
            <p:cNvPr id="8" name="Picture 6" descr="Related image">
              <a:extLst>
                <a:ext uri="{FF2B5EF4-FFF2-40B4-BE49-F238E27FC236}">
                  <a16:creationId xmlns:a16="http://schemas.microsoft.com/office/drawing/2014/main" id="{83EAB3C8-994A-ECE1-B722-58FBF96506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6852" y="2849034"/>
              <a:ext cx="2143125" cy="480797"/>
            </a:xfrm>
            <a:prstGeom prst="rect">
              <a:avLst/>
            </a:prstGeom>
            <a:noFill/>
            <a:extLst>
              <a:ext uri="{909E8E84-426E-40DD-AFC4-6F175D3DCCD1}">
                <a14:hiddenFill xmlns:a14="http://schemas.microsoft.com/office/drawing/2010/main">
                  <a:solidFill>
                    <a:srgbClr val="FFFFFF"/>
                  </a:solidFill>
                </a14:hiddenFill>
              </a:ext>
            </a:extLst>
          </p:spPr>
        </p:pic>
        <p:sp>
          <p:nvSpPr>
            <p:cNvPr id="9" name="Down Arrow 7">
              <a:extLst>
                <a:ext uri="{FF2B5EF4-FFF2-40B4-BE49-F238E27FC236}">
                  <a16:creationId xmlns:a16="http://schemas.microsoft.com/office/drawing/2014/main" id="{8952BF09-05A7-B0E0-6DC5-D018B944CB8B}"/>
                </a:ext>
              </a:extLst>
            </p:cNvPr>
            <p:cNvSpPr/>
            <p:nvPr/>
          </p:nvSpPr>
          <p:spPr>
            <a:xfrm>
              <a:off x="2075435" y="4273498"/>
              <a:ext cx="785955" cy="564583"/>
            </a:xfrm>
            <a:prstGeom prst="downArrow">
              <a:avLst/>
            </a:prstGeom>
            <a:solidFill>
              <a:srgbClr val="60BED4"/>
            </a:solidFill>
            <a:ln w="12700" cap="flat" cmpd="sng" algn="ctr">
              <a:solidFill>
                <a:srgbClr val="60BED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grpSp>
      <p:grpSp>
        <p:nvGrpSpPr>
          <p:cNvPr id="15" name="Group 14">
            <a:extLst>
              <a:ext uri="{FF2B5EF4-FFF2-40B4-BE49-F238E27FC236}">
                <a16:creationId xmlns:a16="http://schemas.microsoft.com/office/drawing/2014/main" id="{39B1BFE8-1DB2-98FD-ED62-CE69FC1CE2E3}"/>
              </a:ext>
            </a:extLst>
          </p:cNvPr>
          <p:cNvGrpSpPr/>
          <p:nvPr/>
        </p:nvGrpSpPr>
        <p:grpSpPr>
          <a:xfrm>
            <a:off x="8773947" y="1855387"/>
            <a:ext cx="2610561" cy="4100443"/>
            <a:chOff x="8773947" y="1855387"/>
            <a:chExt cx="2610561" cy="4100443"/>
          </a:xfrm>
        </p:grpSpPr>
        <p:sp>
          <p:nvSpPr>
            <p:cNvPr id="10" name="Horizontal Scroll 9">
              <a:extLst>
                <a:ext uri="{FF2B5EF4-FFF2-40B4-BE49-F238E27FC236}">
                  <a16:creationId xmlns:a16="http://schemas.microsoft.com/office/drawing/2014/main" id="{457CBFA5-0B04-8DC7-4896-DC4DA6C10487}"/>
                </a:ext>
              </a:extLst>
            </p:cNvPr>
            <p:cNvSpPr/>
            <p:nvPr/>
          </p:nvSpPr>
          <p:spPr>
            <a:xfrm>
              <a:off x="8773947" y="1855387"/>
              <a:ext cx="2610561" cy="4100443"/>
            </a:xfrm>
            <a:prstGeom prst="horizontalScroll">
              <a:avLst/>
            </a:prstGeom>
            <a:solidFill>
              <a:srgbClr val="60BED4"/>
            </a:solidFill>
            <a:ln w="12700" cap="flat" cmpd="sng" algn="ctr">
              <a:solidFill>
                <a:srgbClr val="60BED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11" name="Rectangle 10">
              <a:extLst>
                <a:ext uri="{FF2B5EF4-FFF2-40B4-BE49-F238E27FC236}">
                  <a16:creationId xmlns:a16="http://schemas.microsoft.com/office/drawing/2014/main" id="{E12423F0-576F-8C97-5B5B-9E2D6A23B966}"/>
                </a:ext>
              </a:extLst>
            </p:cNvPr>
            <p:cNvSpPr/>
            <p:nvPr/>
          </p:nvSpPr>
          <p:spPr>
            <a:xfrm>
              <a:off x="9120478" y="2753647"/>
              <a:ext cx="2140709" cy="2308324"/>
            </a:xfrm>
            <a:prstGeom prst="rect">
              <a:avLst/>
            </a:prstGeom>
          </p:spPr>
          <p:txBody>
            <a:bodyPr wrap="square">
              <a:spAutoFit/>
            </a:bodyPr>
            <a:lstStyle/>
            <a:p>
              <a:pPr algn="ctr"/>
              <a:r>
                <a:rPr lang="vi-VN" sz="2400" b="1" dirty="0">
                  <a:solidFill>
                    <a:prstClr val="white"/>
                  </a:solidFill>
                  <a:latin typeface="Arial" panose="020B0604020202020204" pitchFamily="34" charset="0"/>
                  <a:ea typeface="Architecture" panose="020B0500000000000000" pitchFamily="34" charset="0"/>
                  <a:cs typeface="Arial" panose="020B0604020202020204" pitchFamily="34" charset="0"/>
                </a:rPr>
                <a:t>“Tự do của mỗi người là điều kiện đảm bảo cho tự do của mọi người“.</a:t>
              </a:r>
              <a:endParaRPr lang="en-US" sz="2400" dirty="0">
                <a:solidFill>
                  <a:prstClr val="white"/>
                </a:solidFill>
                <a:latin typeface="Arial" panose="020B0604020202020204" pitchFamily="34" charset="0"/>
                <a:ea typeface="Architecture" panose="020B0500000000000000" pitchFamily="34" charset="0"/>
                <a:cs typeface="Arial" panose="020B0604020202020204" pitchFamily="34" charset="0"/>
              </a:endParaRPr>
            </a:p>
          </p:txBody>
        </p:sp>
      </p:grpSp>
      <p:grpSp>
        <p:nvGrpSpPr>
          <p:cNvPr id="14" name="Group 13">
            <a:extLst>
              <a:ext uri="{FF2B5EF4-FFF2-40B4-BE49-F238E27FC236}">
                <a16:creationId xmlns:a16="http://schemas.microsoft.com/office/drawing/2014/main" id="{C32C8270-E3C6-0266-61B1-992B3428592A}"/>
              </a:ext>
            </a:extLst>
          </p:cNvPr>
          <p:cNvGrpSpPr/>
          <p:nvPr/>
        </p:nvGrpSpPr>
        <p:grpSpPr>
          <a:xfrm>
            <a:off x="4810865" y="1879923"/>
            <a:ext cx="3667548" cy="4504965"/>
            <a:chOff x="4810865" y="1879923"/>
            <a:chExt cx="3667548" cy="4504965"/>
          </a:xfrm>
        </p:grpSpPr>
        <p:sp>
          <p:nvSpPr>
            <p:cNvPr id="3" name="Rectangle 2">
              <a:extLst>
                <a:ext uri="{FF2B5EF4-FFF2-40B4-BE49-F238E27FC236}">
                  <a16:creationId xmlns:a16="http://schemas.microsoft.com/office/drawing/2014/main" id="{E52E222D-522F-A9DE-AC06-C93B1AF6A622}"/>
                </a:ext>
              </a:extLst>
            </p:cNvPr>
            <p:cNvSpPr/>
            <p:nvPr/>
          </p:nvSpPr>
          <p:spPr>
            <a:xfrm>
              <a:off x="4810865" y="4445896"/>
              <a:ext cx="3667548" cy="1938992"/>
            </a:xfrm>
            <a:prstGeom prst="rect">
              <a:avLst/>
            </a:prstGeom>
          </p:spPr>
          <p:txBody>
            <a:bodyPr wrap="square">
              <a:spAutoFit/>
            </a:bodyPr>
            <a:lstStyle/>
            <a:p>
              <a:pPr marL="0" marR="0" lvl="0" indent="0" algn="just"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Tôi</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để</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lại</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muôn</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vàn</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tình</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thân</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yêu</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cho</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toàn</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dân</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toàn</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Đảng</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cho</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toàn</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thể</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bộ</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đội</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cho</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các</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cháu</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thanh</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niên</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và</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nhi</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đồng</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a:t>
              </a:r>
            </a:p>
          </p:txBody>
        </p:sp>
        <p:pic>
          <p:nvPicPr>
            <p:cNvPr id="12" name="Picture 10" descr="a">
              <a:extLst>
                <a:ext uri="{FF2B5EF4-FFF2-40B4-BE49-F238E27FC236}">
                  <a16:creationId xmlns:a16="http://schemas.microsoft.com/office/drawing/2014/main" id="{78F313F5-E664-C67A-2D84-C681E05B1C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9359" y="1879923"/>
              <a:ext cx="2610561" cy="2565973"/>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7140383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up)">
                                      <p:cBhvr>
                                        <p:cTn id="7" dur="1000"/>
                                        <p:tgtEl>
                                          <p:spTgt spid="13"/>
                                        </p:tgtEl>
                                      </p:cBhvr>
                                    </p:animEffect>
                                  </p:childTnLst>
                                </p:cTn>
                              </p:par>
                            </p:childTnLst>
                          </p:cTn>
                        </p:par>
                        <p:par>
                          <p:cTn id="8" fill="hold">
                            <p:stCondLst>
                              <p:cond delay="1000"/>
                            </p:stCondLst>
                            <p:childTnLst>
                              <p:par>
                                <p:cTn id="9" presetID="22" presetClass="entr" presetSubtype="1"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up)">
                                      <p:cBhvr>
                                        <p:cTn id="11" dur="750"/>
                                        <p:tgtEl>
                                          <p:spTgt spid="14"/>
                                        </p:tgtEl>
                                      </p:cBhvr>
                                    </p:animEffect>
                                  </p:childTnLst>
                                </p:cTn>
                              </p:par>
                            </p:childTnLst>
                          </p:cTn>
                        </p:par>
                        <p:par>
                          <p:cTn id="12" fill="hold">
                            <p:stCondLst>
                              <p:cond delay="1750"/>
                            </p:stCondLst>
                            <p:childTnLst>
                              <p:par>
                                <p:cTn id="13" presetID="22" presetClass="entr" presetSubtype="1"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up)">
                                      <p:cBhvr>
                                        <p:cTn id="15" dur="7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981663"/>
            <a:ext cx="9299569"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1.5. Con người có cuộc sống ấm no, tự do, hạnh phúc,</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có điều kiện phát triển toàn diện</a:t>
            </a:r>
          </a:p>
        </p:txBody>
      </p:sp>
      <p:grpSp>
        <p:nvGrpSpPr>
          <p:cNvPr id="7" name="Group 6">
            <a:extLst>
              <a:ext uri="{FF2B5EF4-FFF2-40B4-BE49-F238E27FC236}">
                <a16:creationId xmlns:a16="http://schemas.microsoft.com/office/drawing/2014/main" id="{08FDE05A-3DDE-3756-3CCF-5108A5981501}"/>
              </a:ext>
            </a:extLst>
          </p:cNvPr>
          <p:cNvGrpSpPr/>
          <p:nvPr/>
        </p:nvGrpSpPr>
        <p:grpSpPr>
          <a:xfrm>
            <a:off x="1095683" y="1811560"/>
            <a:ext cx="10000630" cy="4600353"/>
            <a:chOff x="1095683" y="1811560"/>
            <a:chExt cx="10000630" cy="4600353"/>
          </a:xfrm>
        </p:grpSpPr>
        <p:sp>
          <p:nvSpPr>
            <p:cNvPr id="3" name="Rectangle 2">
              <a:extLst>
                <a:ext uri="{FF2B5EF4-FFF2-40B4-BE49-F238E27FC236}">
                  <a16:creationId xmlns:a16="http://schemas.microsoft.com/office/drawing/2014/main" id="{21765E11-531E-8D49-B234-DFA2334E7EC5}"/>
                </a:ext>
              </a:extLst>
            </p:cNvPr>
            <p:cNvSpPr/>
            <p:nvPr/>
          </p:nvSpPr>
          <p:spPr>
            <a:xfrm>
              <a:off x="1095683" y="1811560"/>
              <a:ext cx="10000630" cy="461665"/>
            </a:xfrm>
            <a:prstGeom prst="rect">
              <a:avLst/>
            </a:prstGeom>
          </p:spPr>
          <p:txBody>
            <a:bodyPr wrap="square">
              <a:spAutoFit/>
            </a:bodyPr>
            <a:lstStyle/>
            <a:p>
              <a:pPr algn="ctr"/>
              <a:r>
                <a:rPr lang="nl-NL" sz="2400" b="1" dirty="0">
                  <a:solidFill>
                    <a:srgbClr val="A50021"/>
                  </a:solidFill>
                  <a:latin typeface="Arial" panose="020B0604020202020204" pitchFamily="34" charset="0"/>
                  <a:ea typeface="Times New Roman" panose="02020603050405020304" pitchFamily="18" charset="0"/>
                  <a:cs typeface="Arial" panose="020B0604020202020204" pitchFamily="34" charset="0"/>
                </a:rPr>
                <a:t>Đặc trưng người nhất </a:t>
              </a:r>
              <a:r>
                <a:rPr lang="nl-NL" sz="2400" dirty="0">
                  <a:solidFill>
                    <a:srgbClr val="660033"/>
                  </a:solidFill>
                  <a:latin typeface="Arial" panose="020B0604020202020204" pitchFamily="34" charset="0"/>
                  <a:ea typeface="Times New Roman" panose="02020603050405020304" pitchFamily="18" charset="0"/>
                  <a:cs typeface="Arial" panose="020B0604020202020204" pitchFamily="34" charset="0"/>
                </a:rPr>
                <a:t>của khát vọng con người là </a:t>
              </a:r>
              <a:r>
                <a:rPr lang="nl-NL" sz="2400" b="1" u="sng" dirty="0">
                  <a:solidFill>
                    <a:srgbClr val="3333CC"/>
                  </a:solidFill>
                  <a:latin typeface="Arial" panose="020B0604020202020204" pitchFamily="34" charset="0"/>
                  <a:ea typeface="Times New Roman" panose="02020603050405020304" pitchFamily="18" charset="0"/>
                  <a:cs typeface="Arial" panose="020B0604020202020204" pitchFamily="34" charset="0"/>
                </a:rPr>
                <a:t>hạnh phúc</a:t>
              </a:r>
              <a:endParaRPr lang="en-US" sz="2400" b="1" u="sng" dirty="0">
                <a:solidFill>
                  <a:srgbClr val="3333CC"/>
                </a:solidFill>
                <a:latin typeface="Arial" panose="020B0604020202020204" pitchFamily="34" charset="0"/>
                <a:ea typeface="Arial Unicode MS"/>
                <a:cs typeface="Arial" panose="020B0604020202020204" pitchFamily="34" charset="0"/>
              </a:endParaRPr>
            </a:p>
          </p:txBody>
        </p:sp>
        <p:pic>
          <p:nvPicPr>
            <p:cNvPr id="4" name="Picture 2" descr="Image result for khát vọng con người là hạnh phúc">
              <a:extLst>
                <a:ext uri="{FF2B5EF4-FFF2-40B4-BE49-F238E27FC236}">
                  <a16:creationId xmlns:a16="http://schemas.microsoft.com/office/drawing/2014/main" id="{F140EA4D-2514-CC96-41C2-B5717F4BDAD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37456" y="2391893"/>
              <a:ext cx="7917085" cy="3189023"/>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1E4AF58A-6425-D35D-C786-44BF8174DA0B}"/>
                </a:ext>
              </a:extLst>
            </p:cNvPr>
            <p:cNvSpPr/>
            <p:nvPr/>
          </p:nvSpPr>
          <p:spPr>
            <a:xfrm>
              <a:off x="1312982" y="5580916"/>
              <a:ext cx="9566031" cy="830997"/>
            </a:xfrm>
            <a:prstGeom prst="rect">
              <a:avLst/>
            </a:prstGeom>
          </p:spPr>
          <p:txBody>
            <a:bodyPr wrap="square">
              <a:spAutoFit/>
            </a:bodyPr>
            <a:lstStyle/>
            <a:p>
              <a:pPr marL="285750" indent="-285750" algn="ctr">
                <a:buFont typeface="Wingdings" panose="05000000000000000000" pitchFamily="2" charset="2"/>
                <a:buChar char="Ø"/>
              </a:pPr>
              <a:r>
                <a:rPr lang="nl-NL" sz="2400" dirty="0">
                  <a:solidFill>
                    <a:srgbClr val="3333CC"/>
                  </a:solidFill>
                  <a:latin typeface="Arial" panose="020B0604020202020204" pitchFamily="34" charset="0"/>
                  <a:ea typeface="Architecture" panose="020B0500000000000000" pitchFamily="34" charset="0"/>
                  <a:cs typeface="Arial" panose="020B0604020202020204" pitchFamily="34" charset="0"/>
                </a:rPr>
                <a:t>Phấn đấu đạt tới một </a:t>
              </a:r>
              <a:r>
                <a:rPr lang="nl-NL" sz="2400" b="1" dirty="0">
                  <a:solidFill>
                    <a:srgbClr val="CC3300"/>
                  </a:solidFill>
                  <a:latin typeface="Arial" panose="020B0604020202020204" pitchFamily="34" charset="0"/>
                  <a:ea typeface="Architecture" panose="020B0500000000000000" pitchFamily="34" charset="0"/>
                  <a:cs typeface="Arial" panose="020B0604020202020204" pitchFamily="34" charset="0"/>
                </a:rPr>
                <a:t>xã hội bảo đảm hạnh phúc </a:t>
              </a:r>
              <a:r>
                <a:rPr lang="nl-NL" sz="2400" dirty="0">
                  <a:solidFill>
                    <a:srgbClr val="3333CC"/>
                  </a:solidFill>
                  <a:latin typeface="Arial" panose="020B0604020202020204" pitchFamily="34" charset="0"/>
                  <a:ea typeface="Architecture" panose="020B0500000000000000" pitchFamily="34" charset="0"/>
                  <a:cs typeface="Arial" panose="020B0604020202020204" pitchFamily="34" charset="0"/>
                </a:rPr>
                <a:t>cho con người, đó là </a:t>
              </a:r>
              <a:r>
                <a:rPr lang="nl-NL" sz="2400" b="1" dirty="0">
                  <a:solidFill>
                    <a:srgbClr val="008000"/>
                  </a:solidFill>
                  <a:latin typeface="Arial" panose="020B0604020202020204" pitchFamily="34" charset="0"/>
                  <a:ea typeface="Architecture" panose="020B0500000000000000" pitchFamily="34" charset="0"/>
                  <a:cs typeface="Arial" panose="020B0604020202020204" pitchFamily="34" charset="0"/>
                </a:rPr>
                <a:t>một xã hội văn hóa cao.</a:t>
              </a:r>
              <a:endParaRPr lang="en-US" sz="2400" b="1" dirty="0">
                <a:solidFill>
                  <a:srgbClr val="008000"/>
                </a:solidFill>
                <a:latin typeface="Arial" panose="020B0604020202020204" pitchFamily="34" charset="0"/>
                <a:ea typeface="Architecture" panose="020B0500000000000000" pitchFamily="34" charset="0"/>
                <a:cs typeface="Arial" panose="020B0604020202020204" pitchFamily="34" charset="0"/>
              </a:endParaRPr>
            </a:p>
          </p:txBody>
        </p:sp>
      </p:grpSp>
    </p:spTree>
    <p:extLst>
      <p:ext uri="{BB962C8B-B14F-4D97-AF65-F5344CB8AC3E}">
        <p14:creationId xmlns:p14="http://schemas.microsoft.com/office/powerpoint/2010/main" val="8170775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12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981663"/>
            <a:ext cx="9299569"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1.6. Các dân tộc trong cộng đồng Việt Nam bình đẳng,</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đoàn kết, tôn trọng và giúp đỡ nhau cùng phát triển</a:t>
            </a:r>
          </a:p>
        </p:txBody>
      </p:sp>
      <p:pic>
        <p:nvPicPr>
          <p:cNvPr id="3" name="Picture 2" descr="Image result for các dân tộc trong cộng đồng việt nam bình đẳng đoàn kết tôn trọng và giúp đỡ nhau cùng phát triển">
            <a:extLst>
              <a:ext uri="{FF2B5EF4-FFF2-40B4-BE49-F238E27FC236}">
                <a16:creationId xmlns:a16="http://schemas.microsoft.com/office/drawing/2014/main" id="{41838EDE-FDC5-8228-FBCA-B7D32B9F08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1280" y="1879923"/>
            <a:ext cx="8669438" cy="43241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30729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Vertical)">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981663"/>
            <a:ext cx="9299569"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1.6. Các dân tộc trong cộng đồng Việt Nam bình đẳng,</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đoàn kết, tôn trọng và giúp đỡ nhau cùng phát triển</a:t>
            </a:r>
          </a:p>
        </p:txBody>
      </p:sp>
      <p:sp>
        <p:nvSpPr>
          <p:cNvPr id="3" name="Rectangle 2">
            <a:extLst>
              <a:ext uri="{FF2B5EF4-FFF2-40B4-BE49-F238E27FC236}">
                <a16:creationId xmlns:a16="http://schemas.microsoft.com/office/drawing/2014/main" id="{5AB8DAC0-0BA9-C119-E7C4-F8D0E0C17AAE}"/>
              </a:ext>
            </a:extLst>
          </p:cNvPr>
          <p:cNvSpPr/>
          <p:nvPr/>
        </p:nvSpPr>
        <p:spPr>
          <a:xfrm>
            <a:off x="8475728" y="3469210"/>
            <a:ext cx="2807595" cy="2677656"/>
          </a:xfrm>
          <a:prstGeom prst="rect">
            <a:avLst/>
          </a:prstGeom>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Tôi</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để</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lại</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muôn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vàn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tình</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thân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yêu</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cho</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toàn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dân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toàn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Đảng</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cho</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toàn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thể</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bộ</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đội</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cho</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các</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cháu</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thanh</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niên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và</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nhi</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đồng</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a:t>
            </a:r>
          </a:p>
        </p:txBody>
      </p:sp>
      <p:grpSp>
        <p:nvGrpSpPr>
          <p:cNvPr id="8" name="Group 7">
            <a:extLst>
              <a:ext uri="{FF2B5EF4-FFF2-40B4-BE49-F238E27FC236}">
                <a16:creationId xmlns:a16="http://schemas.microsoft.com/office/drawing/2014/main" id="{3221C897-E39C-E2E5-86EB-BE8F5E8B8757}"/>
              </a:ext>
            </a:extLst>
          </p:cNvPr>
          <p:cNvGrpSpPr/>
          <p:nvPr/>
        </p:nvGrpSpPr>
        <p:grpSpPr>
          <a:xfrm>
            <a:off x="404332" y="2195193"/>
            <a:ext cx="11383334" cy="3681144"/>
            <a:chOff x="372146" y="2465722"/>
            <a:chExt cx="11383334" cy="3681144"/>
          </a:xfrm>
        </p:grpSpPr>
        <p:pic>
          <p:nvPicPr>
            <p:cNvPr id="4" name="Picture 2" descr="Related image">
              <a:extLst>
                <a:ext uri="{FF2B5EF4-FFF2-40B4-BE49-F238E27FC236}">
                  <a16:creationId xmlns:a16="http://schemas.microsoft.com/office/drawing/2014/main" id="{1D87FEF0-B4C5-7EAA-F0E3-A6AE09B759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21264" y="2570950"/>
              <a:ext cx="5934216" cy="3575916"/>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9CAFA638-4EE6-4839-A797-9CA5277D5C6B}"/>
                </a:ext>
              </a:extLst>
            </p:cNvPr>
            <p:cNvSpPr/>
            <p:nvPr/>
          </p:nvSpPr>
          <p:spPr>
            <a:xfrm>
              <a:off x="372146" y="2465722"/>
              <a:ext cx="5197033" cy="1569660"/>
            </a:xfrm>
            <a:prstGeom prst="rect">
              <a:avLst/>
            </a:prstGeom>
          </p:spPr>
          <p:txBody>
            <a:bodyPr wrap="square">
              <a:spAutoFit/>
            </a:bodyPr>
            <a:lstStyle/>
            <a:p>
              <a:pPr indent="-285750" algn="just">
                <a:buFont typeface="Wingdings" panose="05000000000000000000" pitchFamily="2" charset="2"/>
                <a:buChar char="§"/>
              </a:pPr>
              <a:r>
                <a:rPr lang="nl-NL"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Bình đẳng” </a:t>
              </a:r>
              <a:r>
                <a:rPr lang="nl-NL" sz="2400" dirty="0">
                  <a:solidFill>
                    <a:srgbClr val="000066"/>
                  </a:solidFill>
                  <a:latin typeface="Arial" panose="020B0604020202020204" pitchFamily="34" charset="0"/>
                  <a:ea typeface="Architecture" panose="020B0500000000000000" pitchFamily="34" charset="0"/>
                  <a:cs typeface="Arial" panose="020B0604020202020204" pitchFamily="34" charset="0"/>
                </a:rPr>
                <a:t>là một </a:t>
              </a:r>
              <a:r>
                <a:rPr lang="nl-NL"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phẩm chất </a:t>
              </a:r>
              <a:r>
                <a:rPr lang="nl-NL" sz="2400" dirty="0">
                  <a:solidFill>
                    <a:srgbClr val="000066"/>
                  </a:solidFill>
                  <a:latin typeface="Arial" panose="020B0604020202020204" pitchFamily="34" charset="0"/>
                  <a:ea typeface="Architecture" panose="020B0500000000000000" pitchFamily="34" charset="0"/>
                  <a:cs typeface="Arial" panose="020B0604020202020204" pitchFamily="34" charset="0"/>
                </a:rPr>
                <a:t>và </a:t>
              </a:r>
              <a:r>
                <a:rPr lang="nl-NL"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giá trị nhân quyền </a:t>
              </a:r>
              <a:r>
                <a:rPr lang="nl-NL" sz="2400" dirty="0">
                  <a:solidFill>
                    <a:srgbClr val="000066"/>
                  </a:solidFill>
                  <a:latin typeface="Arial" panose="020B0604020202020204" pitchFamily="34" charset="0"/>
                  <a:ea typeface="Architecture" panose="020B0500000000000000" pitchFamily="34" charset="0"/>
                  <a:cs typeface="Arial" panose="020B0604020202020204" pitchFamily="34" charset="0"/>
                </a:rPr>
                <a:t>thể hiện trình độ phát triển và chất nhân văn cao của xã hội.</a:t>
              </a:r>
              <a:endParaRPr lang="en-US" sz="2400" dirty="0">
                <a:solidFill>
                  <a:srgbClr val="000066"/>
                </a:solidFill>
                <a:latin typeface="Arial" panose="020B0604020202020204" pitchFamily="34" charset="0"/>
                <a:ea typeface="Architecture" panose="020B0500000000000000" pitchFamily="34" charset="0"/>
                <a:cs typeface="Arial" panose="020B0604020202020204" pitchFamily="34" charset="0"/>
              </a:endParaRPr>
            </a:p>
          </p:txBody>
        </p:sp>
        <p:sp>
          <p:nvSpPr>
            <p:cNvPr id="7" name="Rectangle 6">
              <a:extLst>
                <a:ext uri="{FF2B5EF4-FFF2-40B4-BE49-F238E27FC236}">
                  <a16:creationId xmlns:a16="http://schemas.microsoft.com/office/drawing/2014/main" id="{9786F1A8-E495-9B26-F8A6-6CD30B0FD0B3}"/>
                </a:ext>
              </a:extLst>
            </p:cNvPr>
            <p:cNvSpPr/>
            <p:nvPr/>
          </p:nvSpPr>
          <p:spPr>
            <a:xfrm>
              <a:off x="372146" y="4207874"/>
              <a:ext cx="5197033" cy="1938992"/>
            </a:xfrm>
            <a:prstGeom prst="rect">
              <a:avLst/>
            </a:prstGeom>
          </p:spPr>
          <p:txBody>
            <a:bodyPr wrap="square">
              <a:spAutoFit/>
            </a:bodyPr>
            <a:lstStyle/>
            <a:p>
              <a:pPr indent="-342900" algn="just">
                <a:buFont typeface="Wingdings" panose="05000000000000000000" pitchFamily="2" charset="2"/>
                <a:buChar char="§"/>
              </a:pPr>
              <a:r>
                <a:rPr lang="nl-NL" sz="2400" dirty="0">
                  <a:solidFill>
                    <a:srgbClr val="000066"/>
                  </a:solidFill>
                  <a:latin typeface="Arial" panose="020B0604020202020204" pitchFamily="34" charset="0"/>
                  <a:ea typeface="Architecture" panose="020B0500000000000000" pitchFamily="34" charset="0"/>
                  <a:cs typeface="Arial" panose="020B0604020202020204" pitchFamily="34" charset="0"/>
                </a:rPr>
                <a:t>Xã hội XHCN là bảo đảm bình đẳng </a:t>
              </a:r>
              <a:r>
                <a:rPr lang="nl-NL" sz="2400" b="1" u="sng" dirty="0">
                  <a:solidFill>
                    <a:srgbClr val="660033"/>
                  </a:solidFill>
                  <a:latin typeface="Arial" panose="020B0604020202020204" pitchFamily="34" charset="0"/>
                  <a:ea typeface="Architecture" panose="020B0500000000000000" pitchFamily="34" charset="0"/>
                  <a:cs typeface="Arial" panose="020B0604020202020204" pitchFamily="34" charset="0"/>
                </a:rPr>
                <a:t>không chỉ cho cá nhân </a:t>
              </a:r>
              <a:r>
                <a:rPr lang="nl-NL" sz="2400" dirty="0">
                  <a:solidFill>
                    <a:srgbClr val="000066"/>
                  </a:solidFill>
                  <a:latin typeface="Arial" panose="020B0604020202020204" pitchFamily="34" charset="0"/>
                  <a:ea typeface="Architecture" panose="020B0500000000000000" pitchFamily="34" charset="0"/>
                  <a:cs typeface="Arial" panose="020B0604020202020204" pitchFamily="34" charset="0"/>
                </a:rPr>
                <a:t>người công dân, mà còn ở cấp độ cho </a:t>
              </a:r>
              <a:r>
                <a:rPr lang="nl-NL" sz="2400" b="1" u="sng" dirty="0">
                  <a:solidFill>
                    <a:srgbClr val="3333CC"/>
                  </a:solidFill>
                  <a:latin typeface="Arial" panose="020B0604020202020204" pitchFamily="34" charset="0"/>
                  <a:ea typeface="Architecture" panose="020B0500000000000000" pitchFamily="34" charset="0"/>
                  <a:cs typeface="Arial" panose="020B0604020202020204" pitchFamily="34" charset="0"/>
                </a:rPr>
                <a:t>tất cả các cộng đồng, các dân tộc trong một quốc gia</a:t>
              </a:r>
              <a:r>
                <a:rPr lang="nl-NL" sz="2400" dirty="0">
                  <a:solidFill>
                    <a:srgbClr val="000066"/>
                  </a:solidFill>
                  <a:latin typeface="Arial" panose="020B0604020202020204" pitchFamily="34" charset="0"/>
                  <a:ea typeface="Architecture" panose="020B0500000000000000" pitchFamily="34" charset="0"/>
                  <a:cs typeface="Arial" panose="020B0604020202020204" pitchFamily="34" charset="0"/>
                </a:rPr>
                <a:t>. </a:t>
              </a:r>
              <a:endParaRPr lang="en-US" sz="2400" dirty="0">
                <a:solidFill>
                  <a:srgbClr val="000066"/>
                </a:solidFill>
                <a:latin typeface="Arial" panose="020B0604020202020204" pitchFamily="34" charset="0"/>
                <a:ea typeface="Architecture" panose="020B0500000000000000" pitchFamily="34" charset="0"/>
                <a:cs typeface="Arial" panose="020B0604020202020204" pitchFamily="34" charset="0"/>
              </a:endParaRPr>
            </a:p>
          </p:txBody>
        </p:sp>
      </p:grpSp>
    </p:spTree>
    <p:extLst>
      <p:ext uri="{BB962C8B-B14F-4D97-AF65-F5344CB8AC3E}">
        <p14:creationId xmlns:p14="http://schemas.microsoft.com/office/powerpoint/2010/main" val="11274098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981663"/>
            <a:ext cx="9299569"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1.6. Các dân tộc trong cộng đồng Việt Nam bình đẳng,</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đoàn kết, tôn trọng và giúp đỡ nhau cùng phát triển</a:t>
            </a:r>
          </a:p>
        </p:txBody>
      </p:sp>
      <p:grpSp>
        <p:nvGrpSpPr>
          <p:cNvPr id="10" name="Group 9">
            <a:extLst>
              <a:ext uri="{FF2B5EF4-FFF2-40B4-BE49-F238E27FC236}">
                <a16:creationId xmlns:a16="http://schemas.microsoft.com/office/drawing/2014/main" id="{A5F4D482-59F0-FBA6-6A8A-1B9FAB4E4102}"/>
              </a:ext>
            </a:extLst>
          </p:cNvPr>
          <p:cNvGrpSpPr/>
          <p:nvPr/>
        </p:nvGrpSpPr>
        <p:grpSpPr>
          <a:xfrm>
            <a:off x="372052" y="1879923"/>
            <a:ext cx="11802276" cy="4439162"/>
            <a:chOff x="372052" y="1879923"/>
            <a:chExt cx="11802276" cy="4439162"/>
          </a:xfrm>
        </p:grpSpPr>
        <p:sp>
          <p:nvSpPr>
            <p:cNvPr id="3" name="Rectangle 2">
              <a:extLst>
                <a:ext uri="{FF2B5EF4-FFF2-40B4-BE49-F238E27FC236}">
                  <a16:creationId xmlns:a16="http://schemas.microsoft.com/office/drawing/2014/main" id="{6EAD35BF-BE35-AA18-D4BB-BAE111CA6CC1}"/>
                </a:ext>
              </a:extLst>
            </p:cNvPr>
            <p:cNvSpPr/>
            <p:nvPr/>
          </p:nvSpPr>
          <p:spPr>
            <a:xfrm>
              <a:off x="8475728" y="3469210"/>
              <a:ext cx="2807595" cy="2677656"/>
            </a:xfrm>
            <a:prstGeom prst="rect">
              <a:avLst/>
            </a:prstGeom>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Tôi</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để</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lại</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muôn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vàn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tình</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thân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yêu</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cho</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toàn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dân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toàn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Đảng</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cho</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toàn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thể</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bộ</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đội</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cho</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các</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cháu</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thanh</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niên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và</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nhi</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đồng</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a:t>
              </a:r>
            </a:p>
          </p:txBody>
        </p:sp>
        <p:sp>
          <p:nvSpPr>
            <p:cNvPr id="4" name="Rectangle 3">
              <a:extLst>
                <a:ext uri="{FF2B5EF4-FFF2-40B4-BE49-F238E27FC236}">
                  <a16:creationId xmlns:a16="http://schemas.microsoft.com/office/drawing/2014/main" id="{27E9EFF8-D78F-4357-0D78-CFC7383F3F90}"/>
                </a:ext>
              </a:extLst>
            </p:cNvPr>
            <p:cNvSpPr/>
            <p:nvPr/>
          </p:nvSpPr>
          <p:spPr>
            <a:xfrm>
              <a:off x="1702007" y="1879923"/>
              <a:ext cx="8787983" cy="461665"/>
            </a:xfrm>
            <a:prstGeom prst="rect">
              <a:avLst/>
            </a:prstGeom>
          </p:spPr>
          <p:txBody>
            <a:bodyPr wrap="none">
              <a:spAutoFit/>
            </a:bodyPr>
            <a:lstStyle/>
            <a:p>
              <a:r>
                <a:rPr lang="nl-NL" sz="2400" dirty="0">
                  <a:solidFill>
                    <a:srgbClr val="7030A0"/>
                  </a:solidFill>
                  <a:latin typeface="Arial" panose="020B0604020202020204" pitchFamily="34" charset="0"/>
                  <a:ea typeface="Times New Roman" panose="02020603050405020304" pitchFamily="18" charset="0"/>
                  <a:cs typeface="Arial" panose="020B0604020202020204" pitchFamily="34" charset="0"/>
                </a:rPr>
                <a:t>Đoàn kết là một </a:t>
              </a:r>
              <a:r>
                <a:rPr lang="nl-NL" sz="2400" b="1" u="sng" dirty="0">
                  <a:solidFill>
                    <a:srgbClr val="CC00CC"/>
                  </a:solidFill>
                  <a:latin typeface="Arial" panose="020B0604020202020204" pitchFamily="34" charset="0"/>
                  <a:ea typeface="Times New Roman" panose="02020603050405020304" pitchFamily="18" charset="0"/>
                  <a:cs typeface="Arial" panose="020B0604020202020204" pitchFamily="34" charset="0"/>
                </a:rPr>
                <a:t>giá trị đặc trưng</a:t>
              </a:r>
              <a:r>
                <a:rPr lang="nl-NL" sz="2400" dirty="0">
                  <a:solidFill>
                    <a:srgbClr val="7030A0"/>
                  </a:solidFill>
                  <a:latin typeface="Arial" panose="020B0604020202020204" pitchFamily="34" charset="0"/>
                  <a:ea typeface="Times New Roman" panose="02020603050405020304" pitchFamily="18" charset="0"/>
                  <a:cs typeface="Arial" panose="020B0604020202020204" pitchFamily="34" charset="0"/>
                </a:rPr>
                <a:t> của xã hội xã hội chủ nghĩa. </a:t>
              </a:r>
              <a:endParaRPr lang="en-US" sz="2400" dirty="0">
                <a:solidFill>
                  <a:srgbClr val="7030A0"/>
                </a:solidFill>
                <a:latin typeface="Arial" panose="020B0604020202020204" pitchFamily="34" charset="0"/>
                <a:cs typeface="Arial" panose="020B0604020202020204" pitchFamily="34" charset="0"/>
              </a:endParaRPr>
            </a:p>
          </p:txBody>
        </p:sp>
        <p:pic>
          <p:nvPicPr>
            <p:cNvPr id="5" name="Picture 2" descr="Chứng minh câu nói “Đoàn kết là sức mạnh”">
              <a:extLst>
                <a:ext uri="{FF2B5EF4-FFF2-40B4-BE49-F238E27FC236}">
                  <a16:creationId xmlns:a16="http://schemas.microsoft.com/office/drawing/2014/main" id="{DF1485EB-95EB-B0D9-7EEC-398D0A69F1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2052" y="3023391"/>
              <a:ext cx="5808371" cy="3123475"/>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C6AB8B7E-8BE4-2942-F56C-2ED51D121251}"/>
                </a:ext>
              </a:extLst>
            </p:cNvPr>
            <p:cNvSpPr/>
            <p:nvPr/>
          </p:nvSpPr>
          <p:spPr>
            <a:xfrm>
              <a:off x="1489530" y="2536831"/>
              <a:ext cx="3573414" cy="461665"/>
            </a:xfrm>
            <a:prstGeom prst="rect">
              <a:avLst/>
            </a:prstGeom>
          </p:spPr>
          <p:txBody>
            <a:bodyPr wrap="none">
              <a:spAutoFit/>
            </a:bodyPr>
            <a:lstStyle/>
            <a:p>
              <a:r>
                <a:rPr lang="nl-NL" sz="2400" dirty="0">
                  <a:solidFill>
                    <a:prstClr val="black"/>
                  </a:solidFill>
                  <a:latin typeface="Arial" panose="020B0604020202020204" pitchFamily="34" charset="0"/>
                  <a:ea typeface="Times New Roman" panose="02020603050405020304" pitchFamily="18" charset="0"/>
                  <a:cs typeface="Arial" panose="020B0604020202020204" pitchFamily="34" charset="0"/>
                </a:rPr>
                <a:t> </a:t>
              </a:r>
              <a:r>
                <a:rPr lang="nl-NL" sz="2400" dirty="0">
                  <a:solidFill>
                    <a:srgbClr val="000066"/>
                  </a:solidFill>
                  <a:latin typeface="Arial" panose="020B0604020202020204" pitchFamily="34" charset="0"/>
                  <a:ea typeface="Times New Roman" panose="02020603050405020304" pitchFamily="18" charset="0"/>
                  <a:cs typeface="Arial" panose="020B0604020202020204" pitchFamily="34" charset="0"/>
                </a:rPr>
                <a:t>“Đoàn kết” là sức mạnh </a:t>
              </a:r>
              <a:endParaRPr lang="en-US" sz="2400" dirty="0">
                <a:solidFill>
                  <a:srgbClr val="000066"/>
                </a:solidFill>
                <a:latin typeface="Arial" panose="020B0604020202020204" pitchFamily="34" charset="0"/>
                <a:ea typeface="Arial Unicode MS"/>
                <a:cs typeface="Arial" panose="020B0604020202020204" pitchFamily="34" charset="0"/>
              </a:endParaRPr>
            </a:p>
          </p:txBody>
        </p:sp>
        <p:pic>
          <p:nvPicPr>
            <p:cNvPr id="8" name="Picture 4" descr="Image result for , “đoàn kết” là sức mạnh">
              <a:extLst>
                <a:ext uri="{FF2B5EF4-FFF2-40B4-BE49-F238E27FC236}">
                  <a16:creationId xmlns:a16="http://schemas.microsoft.com/office/drawing/2014/main" id="{430D2C75-B4AD-14FB-4F07-096E1DCF6F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26855" y="3195610"/>
              <a:ext cx="4798946" cy="3123475"/>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CF701014-9812-DC68-BB59-7CF91EF8F4CE}"/>
                </a:ext>
              </a:extLst>
            </p:cNvPr>
            <p:cNvSpPr/>
            <p:nvPr/>
          </p:nvSpPr>
          <p:spPr>
            <a:xfrm>
              <a:off x="6078328" y="2536831"/>
              <a:ext cx="6096000" cy="830997"/>
            </a:xfrm>
            <a:prstGeom prst="rect">
              <a:avLst/>
            </a:prstGeom>
          </p:spPr>
          <p:txBody>
            <a:bodyPr>
              <a:spAutoFit/>
            </a:bodyPr>
            <a:lstStyle/>
            <a:p>
              <a:pPr algn="ctr"/>
              <a:r>
                <a:rPr lang="nl-NL" sz="2400" dirty="0">
                  <a:solidFill>
                    <a:srgbClr val="CC3300"/>
                  </a:solidFill>
                  <a:latin typeface="Arial" panose="020B0604020202020204" pitchFamily="34" charset="0"/>
                  <a:ea typeface="Times New Roman" panose="02020603050405020304" pitchFamily="18" charset="0"/>
                  <a:cs typeface="Arial" panose="020B0604020202020204" pitchFamily="34" charset="0"/>
                </a:rPr>
                <a:t>Đoàn kết, đoàn kết, đại đoàn kết; </a:t>
              </a:r>
            </a:p>
            <a:p>
              <a:pPr algn="ctr"/>
              <a:r>
                <a:rPr lang="nl-NL" sz="2400" dirty="0">
                  <a:solidFill>
                    <a:srgbClr val="CC3300"/>
                  </a:solidFill>
                  <a:latin typeface="Arial" panose="020B0604020202020204" pitchFamily="34" charset="0"/>
                  <a:ea typeface="Times New Roman" panose="02020603050405020304" pitchFamily="18" charset="0"/>
                  <a:cs typeface="Arial" panose="020B0604020202020204" pitchFamily="34" charset="0"/>
                </a:rPr>
                <a:t>Thành công, thành công, đại thành công. </a:t>
              </a:r>
              <a:endParaRPr lang="en-US" sz="2400" dirty="0">
                <a:solidFill>
                  <a:srgbClr val="CC3300"/>
                </a:solidFill>
                <a:latin typeface="Arial" panose="020B0604020202020204" pitchFamily="34" charset="0"/>
                <a:ea typeface="Arial Unicode MS"/>
                <a:cs typeface="Arial" panose="020B0604020202020204" pitchFamily="34" charset="0"/>
              </a:endParaRPr>
            </a:p>
          </p:txBody>
        </p:sp>
      </p:grpSp>
    </p:spTree>
    <p:extLst>
      <p:ext uri="{BB962C8B-B14F-4D97-AF65-F5344CB8AC3E}">
        <p14:creationId xmlns:p14="http://schemas.microsoft.com/office/powerpoint/2010/main" val="2412913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outVertical)">
                                      <p:cBhvr>
                                        <p:cTn id="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981663"/>
            <a:ext cx="9299569"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1.6. Các dân tộc trong cộng đồng Việt Nam bình đẳng,</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đoàn kết, tôn trọng và giúp đỡ nhau cùng phát triển</a:t>
            </a:r>
          </a:p>
        </p:txBody>
      </p:sp>
      <p:grpSp>
        <p:nvGrpSpPr>
          <p:cNvPr id="11" name="Group 10">
            <a:extLst>
              <a:ext uri="{FF2B5EF4-FFF2-40B4-BE49-F238E27FC236}">
                <a16:creationId xmlns:a16="http://schemas.microsoft.com/office/drawing/2014/main" id="{B91CDF5E-BE1E-8C9E-16DD-8034530EB3D2}"/>
              </a:ext>
            </a:extLst>
          </p:cNvPr>
          <p:cNvGrpSpPr/>
          <p:nvPr/>
        </p:nvGrpSpPr>
        <p:grpSpPr>
          <a:xfrm>
            <a:off x="901894" y="1933206"/>
            <a:ext cx="10911020" cy="4204453"/>
            <a:chOff x="901894" y="1933206"/>
            <a:chExt cx="10911020" cy="4204453"/>
          </a:xfrm>
        </p:grpSpPr>
        <p:sp>
          <p:nvSpPr>
            <p:cNvPr id="3" name="Rectangle 2">
              <a:extLst>
                <a:ext uri="{FF2B5EF4-FFF2-40B4-BE49-F238E27FC236}">
                  <a16:creationId xmlns:a16="http://schemas.microsoft.com/office/drawing/2014/main" id="{A8805EB2-28C4-80B0-05DC-C5C9EFE2062F}"/>
                </a:ext>
              </a:extLst>
            </p:cNvPr>
            <p:cNvSpPr/>
            <p:nvPr/>
          </p:nvSpPr>
          <p:spPr>
            <a:xfrm>
              <a:off x="2396851" y="1933206"/>
              <a:ext cx="7398295" cy="830997"/>
            </a:xfrm>
            <a:prstGeom prst="rect">
              <a:avLst/>
            </a:prstGeom>
          </p:spPr>
          <p:txBody>
            <a:bodyPr wrap="square">
              <a:spAutoFit/>
            </a:bodyPr>
            <a:lstStyle/>
            <a:p>
              <a:pPr algn="ctr"/>
              <a:r>
                <a:rPr lang="nl-NL" sz="2400" b="1" dirty="0">
                  <a:solidFill>
                    <a:srgbClr val="00B050"/>
                  </a:solidFill>
                  <a:latin typeface="Arial" panose="020B0604020202020204" pitchFamily="34" charset="0"/>
                  <a:ea typeface="Architecture" panose="020B0500000000000000" pitchFamily="34" charset="0"/>
                  <a:cs typeface="Arial" panose="020B0604020202020204" pitchFamily="34" charset="0"/>
                </a:rPr>
                <a:t>“</a:t>
              </a:r>
              <a:r>
                <a:rPr lang="nl-NL" sz="2400" b="1" u="sng" dirty="0">
                  <a:solidFill>
                    <a:srgbClr val="00B050"/>
                  </a:solidFill>
                  <a:latin typeface="Arial" panose="020B0604020202020204" pitchFamily="34" charset="0"/>
                  <a:ea typeface="Architecture" panose="020B0500000000000000" pitchFamily="34" charset="0"/>
                  <a:cs typeface="Arial" panose="020B0604020202020204" pitchFamily="34" charset="0"/>
                </a:rPr>
                <a:t>Bình đẳng” và “đoàn kế</a:t>
              </a:r>
              <a:r>
                <a:rPr lang="nl-NL" sz="2400" b="1" dirty="0">
                  <a:solidFill>
                    <a:srgbClr val="00B050"/>
                  </a:solidFill>
                  <a:latin typeface="Arial" panose="020B0604020202020204" pitchFamily="34" charset="0"/>
                  <a:ea typeface="Architecture" panose="020B0500000000000000" pitchFamily="34" charset="0"/>
                  <a:cs typeface="Arial" panose="020B0604020202020204" pitchFamily="34" charset="0"/>
                </a:rPr>
                <a:t>t” </a:t>
              </a:r>
              <a:r>
                <a:rPr lang="nl-NL" sz="2400" dirty="0">
                  <a:solidFill>
                    <a:srgbClr val="CC0099"/>
                  </a:solidFill>
                  <a:latin typeface="Arial" panose="020B0604020202020204" pitchFamily="34" charset="0"/>
                  <a:ea typeface="Architecture" panose="020B0500000000000000" pitchFamily="34" charset="0"/>
                  <a:cs typeface="Arial" panose="020B0604020202020204" pitchFamily="34" charset="0"/>
                </a:rPr>
                <a:t>chính là </a:t>
              </a:r>
              <a:r>
                <a:rPr lang="nl-NL" sz="2400" b="1" u="sng" dirty="0">
                  <a:solidFill>
                    <a:srgbClr val="3333CC"/>
                  </a:solidFill>
                  <a:latin typeface="Arial" panose="020B0604020202020204" pitchFamily="34" charset="0"/>
                  <a:ea typeface="Architecture" panose="020B0500000000000000" pitchFamily="34" charset="0"/>
                  <a:cs typeface="Arial" panose="020B0604020202020204" pitchFamily="34" charset="0"/>
                </a:rPr>
                <a:t>nền tảng </a:t>
              </a:r>
              <a:r>
                <a:rPr lang="nl-NL" sz="2400" dirty="0">
                  <a:solidFill>
                    <a:srgbClr val="CC0099"/>
                  </a:solidFill>
                  <a:latin typeface="Arial" panose="020B0604020202020204" pitchFamily="34" charset="0"/>
                  <a:ea typeface="Architecture" panose="020B0500000000000000" pitchFamily="34" charset="0"/>
                  <a:cs typeface="Arial" panose="020B0604020202020204" pitchFamily="34" charset="0"/>
                </a:rPr>
                <a:t>của sự </a:t>
              </a:r>
              <a:r>
                <a:rPr lang="nl-NL" sz="2400" b="1" u="sng" dirty="0">
                  <a:solidFill>
                    <a:srgbClr val="CC6600"/>
                  </a:solidFill>
                  <a:latin typeface="Arial" panose="020B0604020202020204" pitchFamily="34" charset="0"/>
                  <a:ea typeface="Architecture" panose="020B0500000000000000" pitchFamily="34" charset="0"/>
                  <a:cs typeface="Arial" panose="020B0604020202020204" pitchFamily="34" charset="0"/>
                </a:rPr>
                <a:t>“tôn trọng và giúp nhau cùng phát triển</a:t>
              </a:r>
              <a:r>
                <a:rPr lang="nl-NL" sz="2400" b="1" dirty="0">
                  <a:solidFill>
                    <a:srgbClr val="CC6600"/>
                  </a:solidFill>
                  <a:latin typeface="Arial" panose="020B0604020202020204" pitchFamily="34" charset="0"/>
                  <a:ea typeface="Architecture" panose="020B0500000000000000" pitchFamily="34" charset="0"/>
                  <a:cs typeface="Arial" panose="020B0604020202020204" pitchFamily="34" charset="0"/>
                </a:rPr>
                <a:t>”.</a:t>
              </a:r>
              <a:r>
                <a:rPr lang="nl-NL"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 </a:t>
              </a:r>
              <a:endParaRPr lang="en-US" sz="2400" b="1" dirty="0">
                <a:solidFill>
                  <a:srgbClr val="CC0099"/>
                </a:solidFill>
                <a:latin typeface="Arial" panose="020B0604020202020204" pitchFamily="34" charset="0"/>
                <a:ea typeface="Architecture" panose="020B0500000000000000" pitchFamily="34" charset="0"/>
                <a:cs typeface="Arial" panose="020B0604020202020204" pitchFamily="34" charset="0"/>
              </a:endParaRPr>
            </a:p>
          </p:txBody>
        </p:sp>
        <p:sp>
          <p:nvSpPr>
            <p:cNvPr id="4" name="Rectangle 3">
              <a:extLst>
                <a:ext uri="{FF2B5EF4-FFF2-40B4-BE49-F238E27FC236}">
                  <a16:creationId xmlns:a16="http://schemas.microsoft.com/office/drawing/2014/main" id="{658D92DC-30CE-7665-7704-73DE7E17B74B}"/>
                </a:ext>
              </a:extLst>
            </p:cNvPr>
            <p:cNvSpPr/>
            <p:nvPr/>
          </p:nvSpPr>
          <p:spPr>
            <a:xfrm>
              <a:off x="5555730" y="3090005"/>
              <a:ext cx="1306287" cy="2951546"/>
            </a:xfrm>
            <a:prstGeom prst="rect">
              <a:avLst/>
            </a:prstGeom>
            <a:solidFill>
              <a:srgbClr val="60BED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nl-NL" sz="2400" b="1" i="0" u="none" strike="noStrike" kern="0" cap="none" spc="0" normalizeH="0" baseline="0" noProof="0" dirty="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rPr>
                <a:t>Tôn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nl-NL" sz="2400" b="1" i="0" u="none" strike="noStrike" kern="0" cap="none" spc="0" normalizeH="0" baseline="0" noProof="0" dirty="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rPr>
                <a:t>trọng</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nl-NL" sz="2400" b="1" i="0" u="none" strike="noStrike" kern="0" cap="none" spc="0" normalizeH="0" baseline="0" noProof="0" dirty="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rPr>
                <a:t> và</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nl-NL" sz="2400" b="1" i="0" u="none" strike="noStrike" kern="0" cap="none" spc="0" normalizeH="0" baseline="0" noProof="0" dirty="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rPr>
                <a:t> giúp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nl-NL" sz="2400" b="1" i="0" u="none" strike="noStrike" kern="0" cap="none" spc="0" normalizeH="0" baseline="0" noProof="0" dirty="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rPr>
                <a:t>nhau </a:t>
              </a:r>
              <a:endParaRPr kumimoji="0" lang="en-US" sz="2400" b="1" i="0" u="none" strike="noStrike" kern="0" cap="none" spc="0" normalizeH="0" baseline="0" noProof="0" dirty="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5" name="Frame 4">
              <a:extLst>
                <a:ext uri="{FF2B5EF4-FFF2-40B4-BE49-F238E27FC236}">
                  <a16:creationId xmlns:a16="http://schemas.microsoft.com/office/drawing/2014/main" id="{BC3C4157-B88E-D04C-566C-B3BD07DF18D7}"/>
                </a:ext>
              </a:extLst>
            </p:cNvPr>
            <p:cNvSpPr/>
            <p:nvPr/>
          </p:nvSpPr>
          <p:spPr>
            <a:xfrm>
              <a:off x="5488187" y="3031588"/>
              <a:ext cx="1443499" cy="3080291"/>
            </a:xfrm>
            <a:prstGeom prst="frame">
              <a:avLst>
                <a:gd name="adj1" fmla="val 2595"/>
              </a:avLst>
            </a:prstGeom>
            <a:solidFill>
              <a:srgbClr val="60BED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black"/>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7" name="Rectangle 6">
              <a:extLst>
                <a:ext uri="{FF2B5EF4-FFF2-40B4-BE49-F238E27FC236}">
                  <a16:creationId xmlns:a16="http://schemas.microsoft.com/office/drawing/2014/main" id="{4D08C002-1F63-6A19-B60F-6CA59B58EB63}"/>
                </a:ext>
              </a:extLst>
            </p:cNvPr>
            <p:cNvSpPr/>
            <p:nvPr/>
          </p:nvSpPr>
          <p:spPr>
            <a:xfrm>
              <a:off x="7116466" y="3048946"/>
              <a:ext cx="4689104" cy="461665"/>
            </a:xfrm>
            <a:prstGeom prst="rect">
              <a:avLst/>
            </a:prstGeom>
          </p:spPr>
          <p:txBody>
            <a:bodyPr wrap="none">
              <a:spAutoFit/>
            </a:bodyPr>
            <a:lstStyle/>
            <a:p>
              <a:pPr marL="342900" indent="-342900">
                <a:buFont typeface="Wingdings" panose="05000000000000000000" pitchFamily="2" charset="2"/>
                <a:buChar char="Ø"/>
              </a:pPr>
              <a:r>
                <a:rPr lang="nl-NL" sz="2400" dirty="0">
                  <a:solidFill>
                    <a:srgbClr val="660033"/>
                  </a:solidFill>
                  <a:latin typeface="Arial" panose="020B0604020202020204" pitchFamily="34" charset="0"/>
                  <a:ea typeface="Architecture" panose="020B0500000000000000" pitchFamily="34" charset="0"/>
                  <a:cs typeface="Arial" panose="020B0604020202020204" pitchFamily="34" charset="0"/>
                </a:rPr>
                <a:t>Là tình thương, lòng nhân đạo</a:t>
              </a:r>
              <a:endParaRPr lang="en-US" sz="2400" dirty="0">
                <a:solidFill>
                  <a:srgbClr val="660033"/>
                </a:solidFill>
                <a:latin typeface="Arial" panose="020B0604020202020204" pitchFamily="34" charset="0"/>
                <a:ea typeface="Architecture" panose="020B0500000000000000" pitchFamily="34" charset="0"/>
                <a:cs typeface="Arial" panose="020B0604020202020204" pitchFamily="34" charset="0"/>
              </a:endParaRPr>
            </a:p>
          </p:txBody>
        </p:sp>
        <p:sp>
          <p:nvSpPr>
            <p:cNvPr id="8" name="Rectangle 7">
              <a:extLst>
                <a:ext uri="{FF2B5EF4-FFF2-40B4-BE49-F238E27FC236}">
                  <a16:creationId xmlns:a16="http://schemas.microsoft.com/office/drawing/2014/main" id="{1011709D-1DD4-185B-A18A-7828CE883916}"/>
                </a:ext>
              </a:extLst>
            </p:cNvPr>
            <p:cNvSpPr/>
            <p:nvPr/>
          </p:nvSpPr>
          <p:spPr>
            <a:xfrm>
              <a:off x="7116466" y="3866560"/>
              <a:ext cx="4689441" cy="1569660"/>
            </a:xfrm>
            <a:prstGeom prst="rect">
              <a:avLst/>
            </a:prstGeom>
          </p:spPr>
          <p:txBody>
            <a:bodyPr wrap="square">
              <a:spAutoFit/>
            </a:bodyPr>
            <a:lstStyle/>
            <a:p>
              <a:pPr marL="342900" indent="-342900" algn="just">
                <a:buFont typeface="Wingdings" panose="05000000000000000000" pitchFamily="2" charset="2"/>
                <a:buChar char="Ø"/>
              </a:pPr>
              <a:r>
                <a:rPr lang="nl-NL" sz="2400" dirty="0">
                  <a:solidFill>
                    <a:srgbClr val="0070C0"/>
                  </a:solidFill>
                  <a:latin typeface="Arial" panose="020B0604020202020204" pitchFamily="34" charset="0"/>
                  <a:ea typeface="Architecture" panose="020B0500000000000000" pitchFamily="34" charset="0"/>
                  <a:cs typeface="Arial" panose="020B0604020202020204" pitchFamily="34" charset="0"/>
                </a:rPr>
                <a:t>Là đòi hỏi, yêu cầu, trách nhiệm và điều kiện thiết yếu cho sự phát triển của từng cá nhân, cộng đồng, dân tộc</a:t>
              </a:r>
              <a:endParaRPr lang="en-US" sz="2400" dirty="0">
                <a:solidFill>
                  <a:srgbClr val="0070C0"/>
                </a:solidFill>
                <a:latin typeface="Arial" panose="020B0604020202020204" pitchFamily="34" charset="0"/>
                <a:ea typeface="Architecture" panose="020B0500000000000000" pitchFamily="34" charset="0"/>
                <a:cs typeface="Arial" panose="020B0604020202020204" pitchFamily="34" charset="0"/>
              </a:endParaRPr>
            </a:p>
          </p:txBody>
        </p:sp>
        <p:sp>
          <p:nvSpPr>
            <p:cNvPr id="9" name="Rectangle 8">
              <a:extLst>
                <a:ext uri="{FF2B5EF4-FFF2-40B4-BE49-F238E27FC236}">
                  <a16:creationId xmlns:a16="http://schemas.microsoft.com/office/drawing/2014/main" id="{1563820D-915D-1AD9-26D8-F28482874783}"/>
                </a:ext>
              </a:extLst>
            </p:cNvPr>
            <p:cNvSpPr/>
            <p:nvPr/>
          </p:nvSpPr>
          <p:spPr>
            <a:xfrm>
              <a:off x="7117367" y="5306662"/>
              <a:ext cx="4695547" cy="830997"/>
            </a:xfrm>
            <a:prstGeom prst="rect">
              <a:avLst/>
            </a:prstGeom>
          </p:spPr>
          <p:txBody>
            <a:bodyPr wrap="square">
              <a:spAutoFit/>
            </a:bodyPr>
            <a:lstStyle/>
            <a:p>
              <a:pPr marL="342900" indent="-342900">
                <a:buFont typeface="Wingdings" panose="05000000000000000000" pitchFamily="2" charset="2"/>
                <a:buChar char="Ø"/>
              </a:pPr>
              <a:r>
                <a:rPr lang="nl-NL" sz="2400" dirty="0">
                  <a:solidFill>
                    <a:srgbClr val="CC6600"/>
                  </a:solidFill>
                  <a:latin typeface="Arial" panose="020B0604020202020204" pitchFamily="34" charset="0"/>
                  <a:ea typeface="Architecture" panose="020B0500000000000000" pitchFamily="34" charset="0"/>
                  <a:cs typeface="Arial" panose="020B0604020202020204" pitchFamily="34" charset="0"/>
                </a:rPr>
                <a:t>Là một tiêu chuẩn quan trọng của xã hội phát triển</a:t>
              </a:r>
              <a:endParaRPr lang="en-US" sz="2400" dirty="0">
                <a:solidFill>
                  <a:srgbClr val="CC6600"/>
                </a:solidFill>
                <a:latin typeface="Arial" panose="020B0604020202020204" pitchFamily="34" charset="0"/>
                <a:ea typeface="Architecture" panose="020B0500000000000000" pitchFamily="34" charset="0"/>
                <a:cs typeface="Arial" panose="020B0604020202020204" pitchFamily="34" charset="0"/>
              </a:endParaRPr>
            </a:p>
          </p:txBody>
        </p:sp>
        <p:pic>
          <p:nvPicPr>
            <p:cNvPr id="10" name="Picture 2" descr="Image result for Tôn Trọng Và Giúp Nhau">
              <a:extLst>
                <a:ext uri="{FF2B5EF4-FFF2-40B4-BE49-F238E27FC236}">
                  <a16:creationId xmlns:a16="http://schemas.microsoft.com/office/drawing/2014/main" id="{39DA0A13-65D2-B660-137C-0F2E606E1A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7045" r="17045"/>
            <a:stretch>
              <a:fillRect/>
            </a:stretch>
          </p:blipFill>
          <p:spPr bwMode="auto">
            <a:xfrm>
              <a:off x="901894" y="3090005"/>
              <a:ext cx="4142748" cy="2930433"/>
            </a:xfrm>
            <a:prstGeom prst="rect">
              <a:avLst/>
            </a:prstGeom>
            <a:noFill/>
            <a:ln w="12700" cap="flat" cmpd="sng" algn="ctr">
              <a:noFill/>
              <a:prstDash val="solid"/>
            </a:ln>
            <a:effectLst/>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555935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outVertical)">
                                      <p:cBhvr>
                                        <p:cTn id="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981663"/>
            <a:ext cx="9299569"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1.6. Các dân tộc trong cộng đồng Việt Nam bình đẳng,</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đoàn kết, tôn trọng và giúp đỡ nhau cùng phát triển</a:t>
            </a:r>
          </a:p>
        </p:txBody>
      </p:sp>
      <p:grpSp>
        <p:nvGrpSpPr>
          <p:cNvPr id="11" name="Group 10">
            <a:extLst>
              <a:ext uri="{FF2B5EF4-FFF2-40B4-BE49-F238E27FC236}">
                <a16:creationId xmlns:a16="http://schemas.microsoft.com/office/drawing/2014/main" id="{E88B3E98-101F-80B8-2722-5C68B0EC7393}"/>
              </a:ext>
            </a:extLst>
          </p:cNvPr>
          <p:cNvGrpSpPr/>
          <p:nvPr/>
        </p:nvGrpSpPr>
        <p:grpSpPr>
          <a:xfrm>
            <a:off x="105135" y="1964561"/>
            <a:ext cx="11981727" cy="4182544"/>
            <a:chOff x="105135" y="1964561"/>
            <a:chExt cx="11981727" cy="4182544"/>
          </a:xfrm>
        </p:grpSpPr>
        <p:sp>
          <p:nvSpPr>
            <p:cNvPr id="4" name="Rectangle 3">
              <a:extLst>
                <a:ext uri="{FF2B5EF4-FFF2-40B4-BE49-F238E27FC236}">
                  <a16:creationId xmlns:a16="http://schemas.microsoft.com/office/drawing/2014/main" id="{C4B76E3C-011C-4BC7-7567-8A49A44236CF}"/>
                </a:ext>
              </a:extLst>
            </p:cNvPr>
            <p:cNvSpPr/>
            <p:nvPr/>
          </p:nvSpPr>
          <p:spPr>
            <a:xfrm>
              <a:off x="1691148" y="1964561"/>
              <a:ext cx="8809702" cy="830997"/>
            </a:xfrm>
            <a:prstGeom prst="rect">
              <a:avLst/>
            </a:prstGeom>
          </p:spPr>
          <p:txBody>
            <a:bodyPr wrap="square">
              <a:spAutoFit/>
            </a:bodyPr>
            <a:lstStyle/>
            <a:p>
              <a:pPr algn="ctr"/>
              <a:r>
                <a:rPr lang="nl-NL"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400" dirty="0">
                  <a:solidFill>
                    <a:srgbClr val="000066"/>
                  </a:solidFill>
                  <a:ea typeface="Times New Roman" panose="02020603050405020304" pitchFamily="18" charset="0"/>
                </a:rPr>
                <a:t>Đoàn kết toàn dân, tôn trọng và giúp đỡ nhau giữa các dân tộc đã </a:t>
              </a:r>
              <a:r>
                <a:rPr lang="nl-NL" sz="2400" b="1" dirty="0">
                  <a:solidFill>
                    <a:srgbClr val="CC0099"/>
                  </a:solidFill>
                  <a:ea typeface="Times New Roman" panose="02020603050405020304" pitchFamily="18" charset="0"/>
                </a:rPr>
                <a:t>làm nên thành công của cách mạng Việt Nam. </a:t>
              </a:r>
              <a:endParaRPr lang="en-US" sz="2400" b="1" dirty="0">
                <a:solidFill>
                  <a:srgbClr val="CC0099"/>
                </a:solidFill>
                <a:ea typeface="Arial Unicode MS"/>
              </a:endParaRPr>
            </a:p>
          </p:txBody>
        </p:sp>
        <p:grpSp>
          <p:nvGrpSpPr>
            <p:cNvPr id="10" name="Group 9">
              <a:extLst>
                <a:ext uri="{FF2B5EF4-FFF2-40B4-BE49-F238E27FC236}">
                  <a16:creationId xmlns:a16="http://schemas.microsoft.com/office/drawing/2014/main" id="{A91D7A8E-4BA0-D86B-2DD7-03249BA78142}"/>
                </a:ext>
              </a:extLst>
            </p:cNvPr>
            <p:cNvGrpSpPr/>
            <p:nvPr/>
          </p:nvGrpSpPr>
          <p:grpSpPr>
            <a:xfrm>
              <a:off x="105135" y="3045701"/>
              <a:ext cx="11981727" cy="3101404"/>
              <a:chOff x="210273" y="3226525"/>
              <a:chExt cx="11981727" cy="3101404"/>
            </a:xfrm>
          </p:grpSpPr>
          <p:pic>
            <p:nvPicPr>
              <p:cNvPr id="5" name="Picture 8" descr="Image result for cách mạng tháng 8">
                <a:extLst>
                  <a:ext uri="{FF2B5EF4-FFF2-40B4-BE49-F238E27FC236}">
                    <a16:creationId xmlns:a16="http://schemas.microsoft.com/office/drawing/2014/main" id="{D60A509E-39FC-EC72-A841-1C8DE43D7F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0273" y="3226527"/>
                <a:ext cx="2747575" cy="310140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Image result for chiến thắng điện biên phủ">
                <a:extLst>
                  <a:ext uri="{FF2B5EF4-FFF2-40B4-BE49-F238E27FC236}">
                    <a16:creationId xmlns:a16="http://schemas.microsoft.com/office/drawing/2014/main" id="{32B0BDD6-71CB-548F-7D99-3961D396CA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74406" y="3226525"/>
                <a:ext cx="2871340" cy="310140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0" descr="Image result for chiến dịch hồ chí minh">
                <a:extLst>
                  <a:ext uri="{FF2B5EF4-FFF2-40B4-BE49-F238E27FC236}">
                    <a16:creationId xmlns:a16="http://schemas.microsoft.com/office/drawing/2014/main" id="{DB1D5DF7-E325-065B-71A7-729999203B7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70845" y="3226525"/>
                <a:ext cx="3081741" cy="3101403"/>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2" descr="Image result for thắng lợi của công cuộc đổi mới">
                <a:extLst>
                  <a:ext uri="{FF2B5EF4-FFF2-40B4-BE49-F238E27FC236}">
                    <a16:creationId xmlns:a16="http://schemas.microsoft.com/office/drawing/2014/main" id="{F43D8A6A-1CF3-EA93-E24B-CF5AD735B6C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71155" y="3226525"/>
                <a:ext cx="2920845" cy="3101403"/>
              </a:xfrm>
              <a:prstGeom prst="rect">
                <a:avLst/>
              </a:prstGeom>
              <a:noFill/>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5429296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981663"/>
            <a:ext cx="9299569"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1.7.Có Nhà nước pháp quyền xã hội chủ nghĩa của nhân dân, do nhân dân, vì nhân dân do Đảng Cộng sản lãnh đạo</a:t>
            </a:r>
          </a:p>
        </p:txBody>
      </p:sp>
      <p:grpSp>
        <p:nvGrpSpPr>
          <p:cNvPr id="14" name="Group 13">
            <a:extLst>
              <a:ext uri="{FF2B5EF4-FFF2-40B4-BE49-F238E27FC236}">
                <a16:creationId xmlns:a16="http://schemas.microsoft.com/office/drawing/2014/main" id="{905D29AD-F579-50F8-58F5-70BDE8D97BBB}"/>
              </a:ext>
            </a:extLst>
          </p:cNvPr>
          <p:cNvGrpSpPr/>
          <p:nvPr/>
        </p:nvGrpSpPr>
        <p:grpSpPr>
          <a:xfrm>
            <a:off x="532513" y="2219402"/>
            <a:ext cx="11126971" cy="3709422"/>
            <a:chOff x="791330" y="2289740"/>
            <a:chExt cx="11126971" cy="3709422"/>
          </a:xfrm>
        </p:grpSpPr>
        <p:pic>
          <p:nvPicPr>
            <p:cNvPr id="3" name="Picture 2" descr="Khái niệm và đặt trưng của Nhà nước pháp quyền XHCN">
              <a:extLst>
                <a:ext uri="{FF2B5EF4-FFF2-40B4-BE49-F238E27FC236}">
                  <a16:creationId xmlns:a16="http://schemas.microsoft.com/office/drawing/2014/main" id="{C3130F1A-002B-78F1-250E-24101C024A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9008" y="2289740"/>
              <a:ext cx="4899293" cy="3657259"/>
            </a:xfrm>
            <a:prstGeom prst="rect">
              <a:avLst/>
            </a:prstGeom>
            <a:noFill/>
            <a:extLst>
              <a:ext uri="{909E8E84-426E-40DD-AFC4-6F175D3DCCD1}">
                <a14:hiddenFill xmlns:a14="http://schemas.microsoft.com/office/drawing/2010/main">
                  <a:solidFill>
                    <a:srgbClr val="FFFFFF"/>
                  </a:solidFill>
                </a14:hiddenFill>
              </a:ext>
            </a:extLst>
          </p:spPr>
        </p:pic>
        <p:sp>
          <p:nvSpPr>
            <p:cNvPr id="12" name="Cloud Callout 4">
              <a:extLst>
                <a:ext uri="{FF2B5EF4-FFF2-40B4-BE49-F238E27FC236}">
                  <a16:creationId xmlns:a16="http://schemas.microsoft.com/office/drawing/2014/main" id="{08C80BA3-22DB-1D5A-8187-8F8DB337D2BF}"/>
                </a:ext>
              </a:extLst>
            </p:cNvPr>
            <p:cNvSpPr/>
            <p:nvPr/>
          </p:nvSpPr>
          <p:spPr>
            <a:xfrm>
              <a:off x="1090914" y="2289740"/>
              <a:ext cx="5366157" cy="2081250"/>
            </a:xfrm>
            <a:prstGeom prst="cloudCallout">
              <a:avLst/>
            </a:prstGeom>
            <a:solidFill>
              <a:srgbClr val="0033CC"/>
            </a:solidFill>
            <a:ln w="12700" cap="flat" cmpd="sng" algn="ctr">
              <a:solidFill>
                <a:sysClr val="window" lastClr="FFFFFF"/>
              </a:solidFill>
              <a:prstDash val="solid"/>
              <a:miter lim="800000"/>
            </a:ln>
            <a:effectLst/>
          </p:spPr>
          <p:txBody>
            <a:bodyPr anchor="ctr"/>
            <a:lstStyle/>
            <a:p>
              <a:pPr marL="0" marR="0" lvl="0" indent="0" algn="ctr" defTabSz="914400" eaLnBrk="1" fontAlgn="auto" latinLnBrk="0" hangingPunct="1">
                <a:lnSpc>
                  <a:spcPct val="150000"/>
                </a:lnSpc>
                <a:spcBef>
                  <a:spcPct val="50000"/>
                </a:spcBef>
                <a:spcAft>
                  <a:spcPts val="0"/>
                </a:spcAft>
                <a:buClrTx/>
                <a:buSzTx/>
                <a:buFontTx/>
                <a:buNone/>
                <a:tabLst/>
                <a:defRPr/>
              </a:pPr>
              <a:r>
                <a:rPr kumimoji="0" lang="en-US" altLang="en-US" sz="2400" b="1" i="0" u="none" strike="noStrike" kern="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Nhà</a:t>
              </a:r>
              <a:r>
                <a:rPr kumimoji="0" lang="en-US" altLang="en-US" sz="2400" b="1"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altLang="en-US" sz="2400" b="1" i="0" u="none" strike="noStrike" kern="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nước</a:t>
              </a:r>
              <a:r>
                <a:rPr kumimoji="0" lang="en-US" altLang="en-US" sz="2400" b="1"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altLang="en-US" sz="2400" b="1" i="0" u="none" strike="noStrike" kern="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pháp</a:t>
              </a:r>
              <a:r>
                <a:rPr kumimoji="0" lang="en-US" altLang="en-US" sz="2400" b="1"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altLang="en-US" sz="2400" b="1" i="0" u="none" strike="noStrike" kern="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quyền</a:t>
              </a:r>
              <a:r>
                <a:rPr kumimoji="0" lang="en-US" altLang="en-US" sz="2400" b="1"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altLang="en-US" sz="2400" b="1" i="0" u="none" strike="noStrike" kern="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là</a:t>
              </a:r>
              <a:r>
                <a:rPr kumimoji="0" lang="en-US" altLang="en-US" sz="2400" b="1"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altLang="en-US" sz="2400" b="1" i="0" u="none" strike="noStrike" kern="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gì</a:t>
              </a:r>
              <a:r>
                <a:rPr kumimoji="0" lang="en-US" altLang="en-US" sz="2400" b="1"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a:t>
              </a:r>
            </a:p>
          </p:txBody>
        </p:sp>
        <p:sp>
          <p:nvSpPr>
            <p:cNvPr id="13" name="Rectangle 4">
              <a:extLst>
                <a:ext uri="{FF2B5EF4-FFF2-40B4-BE49-F238E27FC236}">
                  <a16:creationId xmlns:a16="http://schemas.microsoft.com/office/drawing/2014/main" id="{29F1549A-854E-052F-D3A4-868553789E89}"/>
                </a:ext>
              </a:extLst>
            </p:cNvPr>
            <p:cNvSpPr>
              <a:spLocks noChangeArrowheads="1"/>
            </p:cNvSpPr>
            <p:nvPr/>
          </p:nvSpPr>
          <p:spPr bwMode="auto">
            <a:xfrm>
              <a:off x="791330" y="4798833"/>
              <a:ext cx="596532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2400" b="1" dirty="0" err="1">
                  <a:solidFill>
                    <a:srgbClr val="C00000"/>
                  </a:solidFill>
                  <a:latin typeface="Arial" panose="020B0604020202020204" pitchFamily="34" charset="0"/>
                  <a:ea typeface="Arial Unicode MS"/>
                  <a:cs typeface="Arial" panose="020B0604020202020204" pitchFamily="34" charset="0"/>
                </a:rPr>
                <a:t>Nhà</a:t>
              </a:r>
              <a:r>
                <a:rPr lang="en-US" altLang="en-US" sz="2400" b="1" dirty="0">
                  <a:solidFill>
                    <a:srgbClr val="C00000"/>
                  </a:solidFill>
                  <a:latin typeface="Arial" panose="020B0604020202020204" pitchFamily="34" charset="0"/>
                  <a:ea typeface="Arial Unicode MS"/>
                  <a:cs typeface="Arial" panose="020B0604020202020204" pitchFamily="34" charset="0"/>
                </a:rPr>
                <a:t> </a:t>
              </a:r>
              <a:r>
                <a:rPr lang="en-US" altLang="en-US" sz="2400" b="1" dirty="0" err="1">
                  <a:solidFill>
                    <a:srgbClr val="C00000"/>
                  </a:solidFill>
                  <a:latin typeface="Arial" panose="020B0604020202020204" pitchFamily="34" charset="0"/>
                  <a:ea typeface="Arial Unicode MS"/>
                  <a:cs typeface="Arial" panose="020B0604020202020204" pitchFamily="34" charset="0"/>
                </a:rPr>
                <a:t>nước</a:t>
              </a:r>
              <a:r>
                <a:rPr lang="en-US" altLang="en-US" sz="2400" b="1" dirty="0">
                  <a:solidFill>
                    <a:srgbClr val="C00000"/>
                  </a:solidFill>
                  <a:latin typeface="Arial" panose="020B0604020202020204" pitchFamily="34" charset="0"/>
                  <a:ea typeface="Arial Unicode MS"/>
                  <a:cs typeface="Arial" panose="020B0604020202020204" pitchFamily="34" charset="0"/>
                </a:rPr>
                <a:t> </a:t>
              </a:r>
              <a:r>
                <a:rPr lang="en-US" altLang="en-US" sz="2400" b="1" dirty="0" err="1">
                  <a:solidFill>
                    <a:srgbClr val="C00000"/>
                  </a:solidFill>
                  <a:latin typeface="Arial" panose="020B0604020202020204" pitchFamily="34" charset="0"/>
                  <a:ea typeface="Arial Unicode MS"/>
                  <a:cs typeface="Arial" panose="020B0604020202020204" pitchFamily="34" charset="0"/>
                </a:rPr>
                <a:t>pháp</a:t>
              </a:r>
              <a:r>
                <a:rPr lang="en-US" altLang="en-US" sz="2400" b="1" dirty="0">
                  <a:solidFill>
                    <a:srgbClr val="C00000"/>
                  </a:solidFill>
                  <a:latin typeface="Arial" panose="020B0604020202020204" pitchFamily="34" charset="0"/>
                  <a:ea typeface="Arial Unicode MS"/>
                  <a:cs typeface="Arial" panose="020B0604020202020204" pitchFamily="34" charset="0"/>
                </a:rPr>
                <a:t> </a:t>
              </a:r>
              <a:r>
                <a:rPr lang="en-US" altLang="en-US" sz="2400" b="1" dirty="0" err="1">
                  <a:solidFill>
                    <a:srgbClr val="C00000"/>
                  </a:solidFill>
                  <a:latin typeface="Arial" panose="020B0604020202020204" pitchFamily="34" charset="0"/>
                  <a:ea typeface="Arial Unicode MS"/>
                  <a:cs typeface="Arial" panose="020B0604020202020204" pitchFamily="34" charset="0"/>
                </a:rPr>
                <a:t>quyền</a:t>
              </a:r>
              <a:r>
                <a:rPr lang="en-US" altLang="en-US" sz="2400" b="1" dirty="0">
                  <a:solidFill>
                    <a:srgbClr val="C00000"/>
                  </a:solidFill>
                  <a:latin typeface="Arial" panose="020B0604020202020204" pitchFamily="34" charset="0"/>
                  <a:ea typeface="Arial Unicode MS"/>
                  <a:cs typeface="Arial" panose="020B0604020202020204" pitchFamily="34" charset="0"/>
                </a:rPr>
                <a:t> </a:t>
              </a:r>
              <a:r>
                <a:rPr lang="vi-VN" altLang="en-US" sz="2400" dirty="0">
                  <a:solidFill>
                    <a:srgbClr val="002060"/>
                  </a:solidFill>
                  <a:latin typeface="Arial" panose="020B0604020202020204" pitchFamily="34" charset="0"/>
                  <a:ea typeface="Arial Unicode MS"/>
                  <a:cs typeface="Arial" panose="020B0604020202020204" pitchFamily="34" charset="0"/>
                </a:rPr>
                <a:t>là nhà nước</a:t>
              </a:r>
              <a:endParaRPr lang="en-US" altLang="en-US" sz="2400" dirty="0">
                <a:solidFill>
                  <a:srgbClr val="002060"/>
                </a:solidFill>
                <a:latin typeface="Arial" panose="020B0604020202020204" pitchFamily="34" charset="0"/>
                <a:ea typeface="Arial Unicode MS"/>
                <a:cs typeface="Arial" panose="020B0604020202020204" pitchFamily="34" charset="0"/>
              </a:endParaRPr>
            </a:p>
            <a:p>
              <a:pPr algn="ctr" eaLnBrk="1" hangingPunct="1">
                <a:spcBef>
                  <a:spcPct val="0"/>
                </a:spcBef>
                <a:buFontTx/>
                <a:buNone/>
              </a:pPr>
              <a:r>
                <a:rPr lang="vi-VN" altLang="en-US" sz="2400" dirty="0">
                  <a:solidFill>
                    <a:srgbClr val="002060"/>
                  </a:solidFill>
                  <a:latin typeface="Arial" panose="020B0604020202020204" pitchFamily="34" charset="0"/>
                  <a:ea typeface="Arial Unicode MS"/>
                  <a:cs typeface="Arial" panose="020B0604020202020204" pitchFamily="34" charset="0"/>
                </a:rPr>
                <a:t>quản lý kinh tế - xã hội bằng</a:t>
              </a:r>
              <a:r>
                <a:rPr lang="vi-VN" altLang="en-US" sz="2400" dirty="0">
                  <a:solidFill>
                    <a:srgbClr val="C00000"/>
                  </a:solidFill>
                  <a:latin typeface="Arial" panose="020B0604020202020204" pitchFamily="34" charset="0"/>
                  <a:ea typeface="Arial Unicode MS"/>
                  <a:cs typeface="Arial" panose="020B0604020202020204" pitchFamily="34" charset="0"/>
                </a:rPr>
                <a:t> </a:t>
              </a:r>
              <a:r>
                <a:rPr lang="vi-VN" altLang="en-US" sz="2400" b="1" dirty="0">
                  <a:solidFill>
                    <a:srgbClr val="CC00CC"/>
                  </a:solidFill>
                  <a:latin typeface="Arial" panose="020B0604020202020204" pitchFamily="34" charset="0"/>
                  <a:ea typeface="Arial Unicode MS"/>
                  <a:cs typeface="Arial" panose="020B0604020202020204" pitchFamily="34" charset="0"/>
                </a:rPr>
                <a:t>pháp</a:t>
              </a:r>
              <a:r>
                <a:rPr lang="vi-VN" altLang="en-US" sz="2400" dirty="0">
                  <a:solidFill>
                    <a:srgbClr val="CC00CC"/>
                  </a:solidFill>
                  <a:latin typeface="Arial" panose="020B0604020202020204" pitchFamily="34" charset="0"/>
                  <a:ea typeface="Arial Unicode MS"/>
                  <a:cs typeface="Arial" panose="020B0604020202020204" pitchFamily="34" charset="0"/>
                </a:rPr>
                <a:t> </a:t>
              </a:r>
              <a:r>
                <a:rPr lang="vi-VN" altLang="en-US" sz="2400" b="1" dirty="0">
                  <a:solidFill>
                    <a:srgbClr val="CC00CC"/>
                  </a:solidFill>
                  <a:latin typeface="Arial" panose="020B0604020202020204" pitchFamily="34" charset="0"/>
                  <a:ea typeface="Arial Unicode MS"/>
                  <a:cs typeface="Arial" panose="020B0604020202020204" pitchFamily="34" charset="0"/>
                </a:rPr>
                <a:t>luật</a:t>
              </a:r>
              <a:r>
                <a:rPr lang="vi-VN" altLang="en-US" sz="2400" dirty="0">
                  <a:solidFill>
                    <a:srgbClr val="CC00CC"/>
                  </a:solidFill>
                  <a:latin typeface="Arial" panose="020B0604020202020204" pitchFamily="34" charset="0"/>
                  <a:ea typeface="Arial Unicode MS"/>
                  <a:cs typeface="Arial" panose="020B0604020202020204" pitchFamily="34" charset="0"/>
                </a:rPr>
                <a:t> </a:t>
              </a:r>
              <a:r>
                <a:rPr lang="vi-VN" altLang="en-US" sz="2400" dirty="0">
                  <a:solidFill>
                    <a:srgbClr val="002060"/>
                  </a:solidFill>
                  <a:latin typeface="Arial" panose="020B0604020202020204" pitchFamily="34" charset="0"/>
                  <a:ea typeface="Arial Unicode MS"/>
                  <a:cs typeface="Arial" panose="020B0604020202020204" pitchFamily="34" charset="0"/>
                </a:rPr>
                <a:t>và hoạt động tuân theo</a:t>
              </a:r>
              <a:r>
                <a:rPr lang="vi-VN" altLang="en-US" sz="2400" dirty="0">
                  <a:solidFill>
                    <a:srgbClr val="C00000"/>
                  </a:solidFill>
                  <a:latin typeface="Arial" panose="020B0604020202020204" pitchFamily="34" charset="0"/>
                  <a:ea typeface="Arial Unicode MS"/>
                  <a:cs typeface="Arial" panose="020B0604020202020204" pitchFamily="34" charset="0"/>
                </a:rPr>
                <a:t> </a:t>
              </a:r>
              <a:r>
                <a:rPr lang="vi-VN" altLang="en-US" sz="2400" b="1" dirty="0">
                  <a:solidFill>
                    <a:srgbClr val="CC00CC"/>
                  </a:solidFill>
                  <a:latin typeface="Arial" panose="020B0604020202020204" pitchFamily="34" charset="0"/>
                  <a:ea typeface="Arial Unicode MS"/>
                  <a:cs typeface="Arial" panose="020B0604020202020204" pitchFamily="34" charset="0"/>
                </a:rPr>
                <a:t>pháp</a:t>
              </a:r>
              <a:r>
                <a:rPr lang="vi-VN" altLang="en-US" sz="2400" dirty="0">
                  <a:solidFill>
                    <a:srgbClr val="CC00CC"/>
                  </a:solidFill>
                  <a:latin typeface="Arial" panose="020B0604020202020204" pitchFamily="34" charset="0"/>
                  <a:ea typeface="Arial Unicode MS"/>
                  <a:cs typeface="Arial" panose="020B0604020202020204" pitchFamily="34" charset="0"/>
                </a:rPr>
                <a:t> </a:t>
              </a:r>
              <a:r>
                <a:rPr lang="vi-VN" altLang="en-US" sz="2400" b="1" dirty="0">
                  <a:solidFill>
                    <a:srgbClr val="CC00CC"/>
                  </a:solidFill>
                  <a:latin typeface="Arial" panose="020B0604020202020204" pitchFamily="34" charset="0"/>
                  <a:ea typeface="Arial Unicode MS"/>
                  <a:cs typeface="Arial" panose="020B0604020202020204" pitchFamily="34" charset="0"/>
                </a:rPr>
                <a:t>luật.</a:t>
              </a:r>
              <a:endParaRPr lang="en-US" altLang="en-US" sz="2400" b="1" dirty="0">
                <a:solidFill>
                  <a:srgbClr val="CC00CC"/>
                </a:solidFill>
                <a:latin typeface="Arial" panose="020B0604020202020204" pitchFamily="34" charset="0"/>
                <a:ea typeface="Arial Unicode MS"/>
                <a:cs typeface="Arial" panose="020B0604020202020204" pitchFamily="34" charset="0"/>
              </a:endParaRPr>
            </a:p>
          </p:txBody>
        </p:sp>
      </p:grpSp>
    </p:spTree>
    <p:extLst>
      <p:ext uri="{BB962C8B-B14F-4D97-AF65-F5344CB8AC3E}">
        <p14:creationId xmlns:p14="http://schemas.microsoft.com/office/powerpoint/2010/main" val="2212601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outVertical)">
                                      <p:cBhvr>
                                        <p:cTn id="7"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981663"/>
            <a:ext cx="9299569"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1.7.Có Nhà nước pháp quyền xã hội chủ nghĩa của nhân dân, do nhân dân, vì nhân dân do Đảng Cộng sản lãnh đạo</a:t>
            </a:r>
          </a:p>
        </p:txBody>
      </p:sp>
      <p:sp>
        <p:nvSpPr>
          <p:cNvPr id="3" name="Rectangle 2">
            <a:extLst>
              <a:ext uri="{FF2B5EF4-FFF2-40B4-BE49-F238E27FC236}">
                <a16:creationId xmlns:a16="http://schemas.microsoft.com/office/drawing/2014/main" id="{A9096270-DF6E-2DE7-2ADE-8BEBD66BB4DC}"/>
              </a:ext>
            </a:extLst>
          </p:cNvPr>
          <p:cNvSpPr/>
          <p:nvPr/>
        </p:nvSpPr>
        <p:spPr>
          <a:xfrm>
            <a:off x="1313700" y="1931664"/>
            <a:ext cx="9564598" cy="1200329"/>
          </a:xfrm>
          <a:prstGeom prst="rect">
            <a:avLst/>
          </a:prstGeom>
        </p:spPr>
        <p:txBody>
          <a:bodyPr wrap="square">
            <a:spAutoFit/>
          </a:bodyPr>
          <a:lstStyle/>
          <a:p>
            <a:pPr algn="ctr"/>
            <a:r>
              <a:rPr lang="vi-VN" sz="2400" b="1" u="sng" dirty="0">
                <a:solidFill>
                  <a:srgbClr val="FF0000"/>
                </a:solidFill>
                <a:ea typeface="Arial Unicode MS"/>
              </a:rPr>
              <a:t>Nhà nước pháp quyền XHCN</a:t>
            </a:r>
            <a:r>
              <a:rPr lang="vi-VN" sz="2400" dirty="0">
                <a:solidFill>
                  <a:srgbClr val="000066"/>
                </a:solidFill>
                <a:ea typeface="Arial Unicode MS"/>
              </a:rPr>
              <a:t> là một Nhà nước </a:t>
            </a:r>
            <a:r>
              <a:rPr lang="vi-VN" sz="2400" b="1" dirty="0">
                <a:solidFill>
                  <a:srgbClr val="CC6600"/>
                </a:solidFill>
                <a:ea typeface="Arial Unicode MS"/>
              </a:rPr>
              <a:t>vừa phải thể hiện được các giá trị phổ </a:t>
            </a:r>
            <a:r>
              <a:rPr lang="en-US" sz="2400" b="1" dirty="0">
                <a:solidFill>
                  <a:srgbClr val="CC6600"/>
                </a:solidFill>
                <a:ea typeface="Arial Unicode MS"/>
              </a:rPr>
              <a:t>b</a:t>
            </a:r>
            <a:r>
              <a:rPr lang="vi-VN" sz="2400" b="1" dirty="0">
                <a:solidFill>
                  <a:srgbClr val="CC6600"/>
                </a:solidFill>
                <a:ea typeface="Arial Unicode MS"/>
              </a:rPr>
              <a:t>iến của nhà nước pháp quyền</a:t>
            </a:r>
            <a:r>
              <a:rPr lang="vi-VN" sz="2400" dirty="0">
                <a:solidFill>
                  <a:srgbClr val="000066"/>
                </a:solidFill>
                <a:ea typeface="Arial Unicode MS"/>
              </a:rPr>
              <a:t>, </a:t>
            </a:r>
            <a:r>
              <a:rPr lang="vi-VN" sz="2400" b="1" dirty="0">
                <a:solidFill>
                  <a:srgbClr val="006600"/>
                </a:solidFill>
                <a:ea typeface="Arial Unicode MS"/>
              </a:rPr>
              <a:t>vừa khẳng định được </a:t>
            </a:r>
            <a:r>
              <a:rPr lang="vi-VN" sz="2400" b="1" u="sng" dirty="0">
                <a:solidFill>
                  <a:srgbClr val="CC0099"/>
                </a:solidFill>
                <a:ea typeface="Arial Unicode MS"/>
              </a:rPr>
              <a:t>bản sắc đặc thù của riêng mình.</a:t>
            </a:r>
            <a:endParaRPr lang="en-US" sz="2400" b="1" u="sng" dirty="0">
              <a:solidFill>
                <a:srgbClr val="CC0099"/>
              </a:solidFill>
              <a:ea typeface="Arial Unicode MS"/>
            </a:endParaRPr>
          </a:p>
        </p:txBody>
      </p:sp>
      <p:pic>
        <p:nvPicPr>
          <p:cNvPr id="4" name="Picture 2" descr="Image result for nhà nước pháp quyền xã hội chủ nghĩa Việt Na,m">
            <a:extLst>
              <a:ext uri="{FF2B5EF4-FFF2-40B4-BE49-F238E27FC236}">
                <a16:creationId xmlns:a16="http://schemas.microsoft.com/office/drawing/2014/main" id="{EE145B77-1129-730D-C2BA-21A614720D5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7670" y="3250997"/>
            <a:ext cx="6636657" cy="30120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81320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750"/>
                                        <p:tgtEl>
                                          <p:spTgt spid="4"/>
                                        </p:tgtEl>
                                      </p:cBhvr>
                                    </p:animEffect>
                                    <p:anim calcmode="lin" valueType="num">
                                      <p:cBhvr>
                                        <p:cTn id="14" dur="750" fill="hold"/>
                                        <p:tgtEl>
                                          <p:spTgt spid="4"/>
                                        </p:tgtEl>
                                        <p:attrNameLst>
                                          <p:attrName>ppt_x</p:attrName>
                                        </p:attrNameLst>
                                      </p:cBhvr>
                                      <p:tavLst>
                                        <p:tav tm="0">
                                          <p:val>
                                            <p:strVal val="#ppt_x"/>
                                          </p:val>
                                        </p:tav>
                                        <p:tav tm="100000">
                                          <p:val>
                                            <p:strVal val="#ppt_x"/>
                                          </p:val>
                                        </p:tav>
                                      </p:tavLst>
                                    </p:anim>
                                    <p:anim calcmode="lin" valueType="num">
                                      <p:cBhvr>
                                        <p:cTn id="15" dur="7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981663"/>
            <a:ext cx="9299569"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1.7.Có Nhà nước pháp quyền xã hội chủ nghĩa của nhân dân, do nhân dân, vì nhân dân do Đảng Cộng sản lãnh đạo</a:t>
            </a:r>
          </a:p>
        </p:txBody>
      </p:sp>
      <p:sp>
        <p:nvSpPr>
          <p:cNvPr id="3" name="AutoShape 5">
            <a:extLst>
              <a:ext uri="{FF2B5EF4-FFF2-40B4-BE49-F238E27FC236}">
                <a16:creationId xmlns:a16="http://schemas.microsoft.com/office/drawing/2014/main" id="{1A624B84-8A74-786B-18B1-F2E5C934DE95}"/>
              </a:ext>
            </a:extLst>
          </p:cNvPr>
          <p:cNvSpPr>
            <a:spLocks noChangeArrowheads="1"/>
          </p:cNvSpPr>
          <p:nvPr/>
        </p:nvSpPr>
        <p:spPr bwMode="auto">
          <a:xfrm>
            <a:off x="1073106" y="2076866"/>
            <a:ext cx="8612500" cy="2537336"/>
          </a:xfrm>
          <a:prstGeom prst="cloudCallout">
            <a:avLst>
              <a:gd name="adj1" fmla="val -40546"/>
              <a:gd name="adj2" fmla="val 68579"/>
            </a:avLst>
          </a:prstGeom>
          <a:solidFill>
            <a:srgbClr val="008000"/>
          </a:solidFill>
          <a:ln>
            <a:noFill/>
          </a:ln>
          <a:effectLst>
            <a:prstShdw prst="shdw17" dist="17961" dir="2700000">
              <a:srgbClr val="999900">
                <a:alpha val="50000"/>
              </a:srgbClr>
            </a:prstShdw>
          </a:effectLst>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lnSpc>
                <a:spcPct val="150000"/>
              </a:lnSpc>
              <a:spcBef>
                <a:spcPct val="0"/>
              </a:spcBef>
              <a:buFontTx/>
              <a:buNone/>
            </a:pPr>
            <a:r>
              <a:rPr lang="en-US" altLang="en-US" sz="2400" b="1" dirty="0" err="1">
                <a:solidFill>
                  <a:prstClr val="white"/>
                </a:solidFill>
                <a:latin typeface="Arial" panose="020B0604020202020204" pitchFamily="34" charset="0"/>
                <a:ea typeface="Arial Unicode MS"/>
                <a:cs typeface="Arial" panose="020B0604020202020204" pitchFamily="34" charset="0"/>
              </a:rPr>
              <a:t>Hãy</a:t>
            </a:r>
            <a:r>
              <a:rPr lang="en-US" altLang="en-US" sz="2400" b="1" dirty="0">
                <a:solidFill>
                  <a:prstClr val="white"/>
                </a:solidFill>
                <a:latin typeface="Arial" panose="020B0604020202020204" pitchFamily="34" charset="0"/>
                <a:ea typeface="Arial Unicode MS"/>
                <a:cs typeface="Arial" panose="020B0604020202020204" pitchFamily="34" charset="0"/>
              </a:rPr>
              <a:t> </a:t>
            </a:r>
            <a:r>
              <a:rPr lang="en-US" altLang="en-US" sz="2400" b="1" dirty="0" err="1">
                <a:solidFill>
                  <a:prstClr val="white"/>
                </a:solidFill>
                <a:latin typeface="Arial" panose="020B0604020202020204" pitchFamily="34" charset="0"/>
                <a:ea typeface="Arial Unicode MS"/>
                <a:cs typeface="Arial" panose="020B0604020202020204" pitchFamily="34" charset="0"/>
              </a:rPr>
              <a:t>nêu</a:t>
            </a:r>
            <a:r>
              <a:rPr lang="en-US" altLang="en-US" sz="2400" b="1" dirty="0">
                <a:solidFill>
                  <a:prstClr val="white"/>
                </a:solidFill>
                <a:latin typeface="Arial" panose="020B0604020202020204" pitchFamily="34" charset="0"/>
                <a:ea typeface="Arial Unicode MS"/>
                <a:cs typeface="Arial" panose="020B0604020202020204" pitchFamily="34" charset="0"/>
              </a:rPr>
              <a:t> </a:t>
            </a:r>
            <a:r>
              <a:rPr lang="en-US" altLang="en-US" sz="2400" b="1" dirty="0" err="1">
                <a:solidFill>
                  <a:prstClr val="white"/>
                </a:solidFill>
                <a:latin typeface="Arial" panose="020B0604020202020204" pitchFamily="34" charset="0"/>
                <a:ea typeface="Arial Unicode MS"/>
                <a:cs typeface="Arial" panose="020B0604020202020204" pitchFamily="34" charset="0"/>
              </a:rPr>
              <a:t>sự</a:t>
            </a:r>
            <a:r>
              <a:rPr lang="en-US" altLang="en-US" sz="2400" b="1" dirty="0">
                <a:solidFill>
                  <a:prstClr val="white"/>
                </a:solidFill>
                <a:latin typeface="Arial" panose="020B0604020202020204" pitchFamily="34" charset="0"/>
                <a:ea typeface="Arial Unicode MS"/>
                <a:cs typeface="Arial" panose="020B0604020202020204" pitchFamily="34" charset="0"/>
              </a:rPr>
              <a:t> </a:t>
            </a:r>
            <a:r>
              <a:rPr lang="en-US" altLang="en-US" sz="2400" b="1" dirty="0" err="1">
                <a:solidFill>
                  <a:prstClr val="white"/>
                </a:solidFill>
                <a:latin typeface="Arial" panose="020B0604020202020204" pitchFamily="34" charset="0"/>
                <a:ea typeface="Arial Unicode MS"/>
                <a:cs typeface="Arial" panose="020B0604020202020204" pitchFamily="34" charset="0"/>
              </a:rPr>
              <a:t>khác</a:t>
            </a:r>
            <a:r>
              <a:rPr lang="en-US" altLang="en-US" sz="2400" b="1" dirty="0">
                <a:solidFill>
                  <a:prstClr val="white"/>
                </a:solidFill>
                <a:latin typeface="Arial" panose="020B0604020202020204" pitchFamily="34" charset="0"/>
                <a:ea typeface="Arial Unicode MS"/>
                <a:cs typeface="Arial" panose="020B0604020202020204" pitchFamily="34" charset="0"/>
              </a:rPr>
              <a:t> </a:t>
            </a:r>
            <a:r>
              <a:rPr lang="en-US" altLang="en-US" sz="2400" b="1" dirty="0" err="1">
                <a:solidFill>
                  <a:prstClr val="white"/>
                </a:solidFill>
                <a:latin typeface="Arial" panose="020B0604020202020204" pitchFamily="34" charset="0"/>
                <a:ea typeface="Arial Unicode MS"/>
                <a:cs typeface="Arial" panose="020B0604020202020204" pitchFamily="34" charset="0"/>
              </a:rPr>
              <a:t>biệt</a:t>
            </a:r>
            <a:r>
              <a:rPr lang="en-US" altLang="en-US" sz="2400" b="1" dirty="0">
                <a:solidFill>
                  <a:prstClr val="white"/>
                </a:solidFill>
                <a:latin typeface="Arial" panose="020B0604020202020204" pitchFamily="34" charset="0"/>
                <a:ea typeface="Arial Unicode MS"/>
                <a:cs typeface="Arial" panose="020B0604020202020204" pitchFamily="34" charset="0"/>
              </a:rPr>
              <a:t> </a:t>
            </a:r>
            <a:r>
              <a:rPr lang="en-US" altLang="en-US" sz="2400" b="1" dirty="0" err="1">
                <a:solidFill>
                  <a:prstClr val="white"/>
                </a:solidFill>
                <a:latin typeface="Arial" panose="020B0604020202020204" pitchFamily="34" charset="0"/>
                <a:ea typeface="Arial Unicode MS"/>
                <a:cs typeface="Arial" panose="020B0604020202020204" pitchFamily="34" charset="0"/>
              </a:rPr>
              <a:t>giữa</a:t>
            </a:r>
            <a:r>
              <a:rPr lang="en-US" altLang="en-US" sz="2400" b="1" dirty="0">
                <a:solidFill>
                  <a:prstClr val="white"/>
                </a:solidFill>
                <a:latin typeface="Arial" panose="020B0604020202020204" pitchFamily="34" charset="0"/>
                <a:ea typeface="Arial Unicode MS"/>
                <a:cs typeface="Arial" panose="020B0604020202020204" pitchFamily="34" charset="0"/>
              </a:rPr>
              <a:t> </a:t>
            </a:r>
            <a:r>
              <a:rPr lang="en-US" altLang="en-US" sz="2400" b="1" dirty="0" err="1">
                <a:solidFill>
                  <a:prstClr val="white"/>
                </a:solidFill>
                <a:latin typeface="Arial" panose="020B0604020202020204" pitchFamily="34" charset="0"/>
                <a:ea typeface="Arial Unicode MS"/>
                <a:cs typeface="Arial" panose="020B0604020202020204" pitchFamily="34" charset="0"/>
              </a:rPr>
              <a:t>các</a:t>
            </a:r>
            <a:endParaRPr lang="en-US" altLang="en-US" sz="2400" b="1" dirty="0">
              <a:solidFill>
                <a:prstClr val="white"/>
              </a:solidFill>
              <a:latin typeface="Arial" panose="020B0604020202020204" pitchFamily="34" charset="0"/>
              <a:ea typeface="Arial Unicode MS"/>
              <a:cs typeface="Arial" panose="020B0604020202020204" pitchFamily="34" charset="0"/>
            </a:endParaRPr>
          </a:p>
          <a:p>
            <a:pPr algn="ctr" eaLnBrk="1" hangingPunct="1">
              <a:lnSpc>
                <a:spcPct val="150000"/>
              </a:lnSpc>
              <a:spcBef>
                <a:spcPct val="0"/>
              </a:spcBef>
              <a:buFontTx/>
              <a:buNone/>
            </a:pPr>
            <a:r>
              <a:rPr lang="en-US" altLang="en-US" sz="2400" b="1" dirty="0" err="1">
                <a:solidFill>
                  <a:prstClr val="white"/>
                </a:solidFill>
                <a:latin typeface="Arial" panose="020B0604020202020204" pitchFamily="34" charset="0"/>
                <a:ea typeface="Arial Unicode MS"/>
                <a:cs typeface="Arial" panose="020B0604020202020204" pitchFamily="34" charset="0"/>
              </a:rPr>
              <a:t>nhà</a:t>
            </a:r>
            <a:r>
              <a:rPr lang="en-US" altLang="en-US" sz="2400" b="1" dirty="0">
                <a:solidFill>
                  <a:prstClr val="white"/>
                </a:solidFill>
                <a:latin typeface="Arial" panose="020B0604020202020204" pitchFamily="34" charset="0"/>
                <a:ea typeface="Arial Unicode MS"/>
                <a:cs typeface="Arial" panose="020B0604020202020204" pitchFamily="34" charset="0"/>
              </a:rPr>
              <a:t> </a:t>
            </a:r>
            <a:r>
              <a:rPr lang="en-US" altLang="en-US" sz="2400" b="1" dirty="0" err="1">
                <a:solidFill>
                  <a:prstClr val="white"/>
                </a:solidFill>
                <a:latin typeface="Arial" panose="020B0604020202020204" pitchFamily="34" charset="0"/>
                <a:ea typeface="Arial Unicode MS"/>
                <a:cs typeface="Arial" panose="020B0604020202020204" pitchFamily="34" charset="0"/>
              </a:rPr>
              <a:t>nước</a:t>
            </a:r>
            <a:r>
              <a:rPr lang="en-US" altLang="en-US" sz="2400" b="1" dirty="0">
                <a:solidFill>
                  <a:prstClr val="white"/>
                </a:solidFill>
                <a:latin typeface="Arial" panose="020B0604020202020204" pitchFamily="34" charset="0"/>
                <a:ea typeface="Arial Unicode MS"/>
                <a:cs typeface="Arial" panose="020B0604020202020204" pitchFamily="34" charset="0"/>
              </a:rPr>
              <a:t> </a:t>
            </a:r>
            <a:r>
              <a:rPr lang="en-US" altLang="en-US" sz="2400" b="1" dirty="0" err="1">
                <a:solidFill>
                  <a:prstClr val="white"/>
                </a:solidFill>
                <a:latin typeface="Arial" panose="020B0604020202020204" pitchFamily="34" charset="0"/>
                <a:ea typeface="Arial Unicode MS"/>
                <a:cs typeface="Arial" panose="020B0604020202020204" pitchFamily="34" charset="0"/>
              </a:rPr>
              <a:t>trong</a:t>
            </a:r>
            <a:r>
              <a:rPr lang="en-US" altLang="en-US" sz="2400" b="1" dirty="0">
                <a:solidFill>
                  <a:prstClr val="white"/>
                </a:solidFill>
                <a:latin typeface="Arial" panose="020B0604020202020204" pitchFamily="34" charset="0"/>
                <a:ea typeface="Arial Unicode MS"/>
                <a:cs typeface="Arial" panose="020B0604020202020204" pitchFamily="34" charset="0"/>
              </a:rPr>
              <a:t> </a:t>
            </a:r>
            <a:r>
              <a:rPr lang="en-US" altLang="en-US" sz="2400" b="1" dirty="0" err="1">
                <a:solidFill>
                  <a:prstClr val="white"/>
                </a:solidFill>
                <a:latin typeface="Arial" panose="020B0604020202020204" pitchFamily="34" charset="0"/>
                <a:ea typeface="Arial Unicode MS"/>
                <a:cs typeface="Arial" panose="020B0604020202020204" pitchFamily="34" charset="0"/>
              </a:rPr>
              <a:t>lịch</a:t>
            </a:r>
            <a:r>
              <a:rPr lang="en-US" altLang="en-US" sz="2400" b="1" dirty="0">
                <a:solidFill>
                  <a:prstClr val="white"/>
                </a:solidFill>
                <a:latin typeface="Arial" panose="020B0604020202020204" pitchFamily="34" charset="0"/>
                <a:ea typeface="Arial Unicode MS"/>
                <a:cs typeface="Arial" panose="020B0604020202020204" pitchFamily="34" charset="0"/>
              </a:rPr>
              <a:t> </a:t>
            </a:r>
            <a:r>
              <a:rPr lang="en-US" altLang="en-US" sz="2400" b="1" dirty="0" err="1">
                <a:solidFill>
                  <a:prstClr val="white"/>
                </a:solidFill>
                <a:latin typeface="Arial" panose="020B0604020202020204" pitchFamily="34" charset="0"/>
                <a:ea typeface="Arial Unicode MS"/>
                <a:cs typeface="Arial" panose="020B0604020202020204" pitchFamily="34" charset="0"/>
              </a:rPr>
              <a:t>sử</a:t>
            </a:r>
            <a:r>
              <a:rPr lang="en-US" altLang="en-US" sz="2400" b="1" dirty="0">
                <a:solidFill>
                  <a:prstClr val="white"/>
                </a:solidFill>
                <a:latin typeface="Arial" panose="020B0604020202020204" pitchFamily="34" charset="0"/>
                <a:ea typeface="Arial Unicode MS"/>
                <a:cs typeface="Arial" panose="020B0604020202020204" pitchFamily="34" charset="0"/>
              </a:rPr>
              <a:t> </a:t>
            </a:r>
            <a:r>
              <a:rPr lang="en-US" altLang="en-US" sz="2400" b="1" dirty="0" err="1">
                <a:solidFill>
                  <a:prstClr val="white"/>
                </a:solidFill>
                <a:latin typeface="Arial" panose="020B0604020202020204" pitchFamily="34" charset="0"/>
                <a:ea typeface="Arial Unicode MS"/>
                <a:cs typeface="Arial" panose="020B0604020202020204" pitchFamily="34" charset="0"/>
              </a:rPr>
              <a:t>và</a:t>
            </a:r>
            <a:r>
              <a:rPr lang="en-US" altLang="en-US" sz="2400" b="1" dirty="0">
                <a:solidFill>
                  <a:prstClr val="white"/>
                </a:solidFill>
                <a:latin typeface="Arial" panose="020B0604020202020204" pitchFamily="34" charset="0"/>
                <a:ea typeface="Arial Unicode MS"/>
                <a:cs typeface="Arial" panose="020B0604020202020204" pitchFamily="34" charset="0"/>
              </a:rPr>
              <a:t> </a:t>
            </a:r>
            <a:r>
              <a:rPr lang="en-US" altLang="en-US" sz="2400" b="1" dirty="0" err="1">
                <a:solidFill>
                  <a:prstClr val="white"/>
                </a:solidFill>
                <a:latin typeface="Arial" panose="020B0604020202020204" pitchFamily="34" charset="0"/>
                <a:ea typeface="Arial Unicode MS"/>
                <a:cs typeface="Arial" panose="020B0604020202020204" pitchFamily="34" charset="0"/>
              </a:rPr>
              <a:t>nhà</a:t>
            </a:r>
            <a:r>
              <a:rPr lang="en-US" altLang="en-US" sz="2400" b="1" dirty="0">
                <a:solidFill>
                  <a:prstClr val="white"/>
                </a:solidFill>
                <a:latin typeface="Arial" panose="020B0604020202020204" pitchFamily="34" charset="0"/>
                <a:ea typeface="Arial Unicode MS"/>
                <a:cs typeface="Arial" panose="020B0604020202020204" pitchFamily="34" charset="0"/>
              </a:rPr>
              <a:t> </a:t>
            </a:r>
            <a:r>
              <a:rPr lang="en-US" altLang="en-US" sz="2400" b="1" dirty="0" err="1">
                <a:solidFill>
                  <a:prstClr val="white"/>
                </a:solidFill>
                <a:latin typeface="Arial" panose="020B0604020202020204" pitchFamily="34" charset="0"/>
                <a:ea typeface="Arial Unicode MS"/>
                <a:cs typeface="Arial" panose="020B0604020202020204" pitchFamily="34" charset="0"/>
              </a:rPr>
              <a:t>nước</a:t>
            </a:r>
            <a:r>
              <a:rPr lang="en-US" altLang="en-US" sz="2400" b="1" dirty="0">
                <a:solidFill>
                  <a:prstClr val="white"/>
                </a:solidFill>
                <a:latin typeface="Arial" panose="020B0604020202020204" pitchFamily="34" charset="0"/>
                <a:ea typeface="Arial Unicode MS"/>
                <a:cs typeface="Arial" panose="020B0604020202020204" pitchFamily="34" charset="0"/>
              </a:rPr>
              <a:t> </a:t>
            </a:r>
            <a:r>
              <a:rPr lang="en-US" altLang="en-US" sz="2400" b="1" dirty="0" err="1">
                <a:solidFill>
                  <a:prstClr val="white"/>
                </a:solidFill>
                <a:latin typeface="Arial" panose="020B0604020202020204" pitchFamily="34" charset="0"/>
                <a:ea typeface="Arial Unicode MS"/>
                <a:cs typeface="Arial" panose="020B0604020202020204" pitchFamily="34" charset="0"/>
              </a:rPr>
              <a:t>Pháp</a:t>
            </a:r>
            <a:r>
              <a:rPr lang="en-US" altLang="en-US" sz="2400" b="1" dirty="0">
                <a:solidFill>
                  <a:prstClr val="white"/>
                </a:solidFill>
                <a:latin typeface="Arial" panose="020B0604020202020204" pitchFamily="34" charset="0"/>
                <a:ea typeface="Arial Unicode MS"/>
                <a:cs typeface="Arial" panose="020B0604020202020204" pitchFamily="34" charset="0"/>
              </a:rPr>
              <a:t> </a:t>
            </a:r>
            <a:r>
              <a:rPr lang="en-US" altLang="en-US" sz="2400" b="1" dirty="0" err="1">
                <a:solidFill>
                  <a:prstClr val="white"/>
                </a:solidFill>
                <a:latin typeface="Arial" panose="020B0604020202020204" pitchFamily="34" charset="0"/>
                <a:ea typeface="Arial Unicode MS"/>
                <a:cs typeface="Arial" panose="020B0604020202020204" pitchFamily="34" charset="0"/>
              </a:rPr>
              <a:t>quyền</a:t>
            </a:r>
            <a:r>
              <a:rPr lang="en-US" altLang="en-US" sz="2400" b="1" dirty="0">
                <a:solidFill>
                  <a:prstClr val="white"/>
                </a:solidFill>
                <a:latin typeface="Arial" panose="020B0604020202020204" pitchFamily="34" charset="0"/>
                <a:ea typeface="Arial Unicode MS"/>
                <a:cs typeface="Arial" panose="020B0604020202020204" pitchFamily="34" charset="0"/>
              </a:rPr>
              <a:t> </a:t>
            </a:r>
            <a:r>
              <a:rPr lang="en-US" altLang="en-US" sz="2400" b="1" dirty="0" err="1">
                <a:solidFill>
                  <a:prstClr val="white"/>
                </a:solidFill>
                <a:latin typeface="Arial" panose="020B0604020202020204" pitchFamily="34" charset="0"/>
                <a:ea typeface="Arial Unicode MS"/>
                <a:cs typeface="Arial" panose="020B0604020202020204" pitchFamily="34" charset="0"/>
              </a:rPr>
              <a:t>xã</a:t>
            </a:r>
            <a:r>
              <a:rPr lang="en-US" altLang="en-US" sz="2400" b="1" dirty="0">
                <a:solidFill>
                  <a:prstClr val="white"/>
                </a:solidFill>
                <a:latin typeface="Arial" panose="020B0604020202020204" pitchFamily="34" charset="0"/>
                <a:ea typeface="Arial Unicode MS"/>
                <a:cs typeface="Arial" panose="020B0604020202020204" pitchFamily="34" charset="0"/>
              </a:rPr>
              <a:t> </a:t>
            </a:r>
            <a:r>
              <a:rPr lang="en-US" altLang="en-US" sz="2400" b="1" dirty="0" err="1">
                <a:solidFill>
                  <a:prstClr val="white"/>
                </a:solidFill>
                <a:latin typeface="Arial" panose="020B0604020202020204" pitchFamily="34" charset="0"/>
                <a:ea typeface="Arial Unicode MS"/>
                <a:cs typeface="Arial" panose="020B0604020202020204" pitchFamily="34" charset="0"/>
              </a:rPr>
              <a:t>hội</a:t>
            </a:r>
            <a:r>
              <a:rPr lang="en-US" altLang="en-US" sz="2400" b="1" dirty="0">
                <a:solidFill>
                  <a:prstClr val="white"/>
                </a:solidFill>
                <a:latin typeface="Arial" panose="020B0604020202020204" pitchFamily="34" charset="0"/>
                <a:ea typeface="Arial Unicode MS"/>
                <a:cs typeface="Arial" panose="020B0604020202020204" pitchFamily="34" charset="0"/>
              </a:rPr>
              <a:t> </a:t>
            </a:r>
            <a:r>
              <a:rPr lang="en-US" altLang="en-US" sz="2400" b="1" dirty="0" err="1">
                <a:solidFill>
                  <a:prstClr val="white"/>
                </a:solidFill>
                <a:latin typeface="Arial" panose="020B0604020202020204" pitchFamily="34" charset="0"/>
                <a:ea typeface="Arial Unicode MS"/>
                <a:cs typeface="Arial" panose="020B0604020202020204" pitchFamily="34" charset="0"/>
              </a:rPr>
              <a:t>chủ</a:t>
            </a:r>
            <a:r>
              <a:rPr lang="en-US" altLang="en-US" sz="2400" b="1" dirty="0">
                <a:solidFill>
                  <a:prstClr val="white"/>
                </a:solidFill>
                <a:latin typeface="Arial" panose="020B0604020202020204" pitchFamily="34" charset="0"/>
                <a:ea typeface="Arial Unicode MS"/>
                <a:cs typeface="Arial" panose="020B0604020202020204" pitchFamily="34" charset="0"/>
              </a:rPr>
              <a:t> </a:t>
            </a:r>
            <a:r>
              <a:rPr lang="en-US" altLang="en-US" sz="2400" b="1" dirty="0" err="1">
                <a:solidFill>
                  <a:prstClr val="white"/>
                </a:solidFill>
                <a:latin typeface="Arial" panose="020B0604020202020204" pitchFamily="34" charset="0"/>
                <a:ea typeface="Arial Unicode MS"/>
                <a:cs typeface="Arial" panose="020B0604020202020204" pitchFamily="34" charset="0"/>
              </a:rPr>
              <a:t>nghĩa</a:t>
            </a:r>
            <a:r>
              <a:rPr lang="en-US" altLang="en-US" sz="2400" b="1" dirty="0">
                <a:solidFill>
                  <a:prstClr val="white"/>
                </a:solidFill>
                <a:latin typeface="Arial" panose="020B0604020202020204" pitchFamily="34" charset="0"/>
                <a:ea typeface="Arial Unicode MS"/>
                <a:cs typeface="Arial" panose="020B0604020202020204" pitchFamily="34" charset="0"/>
              </a:rPr>
              <a:t>?</a:t>
            </a:r>
          </a:p>
        </p:txBody>
      </p:sp>
      <p:pic>
        <p:nvPicPr>
          <p:cNvPr id="4" name="Picture 11" descr="MCj01345490000[1]">
            <a:extLst>
              <a:ext uri="{FF2B5EF4-FFF2-40B4-BE49-F238E27FC236}">
                <a16:creationId xmlns:a16="http://schemas.microsoft.com/office/drawing/2014/main" id="{DA198187-E31E-A15D-8DA8-0493E98D104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a:xfrm>
            <a:off x="8489724" y="3584462"/>
            <a:ext cx="3009900" cy="276701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7104567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750"/>
                                        <p:tgtEl>
                                          <p:spTgt spid="4"/>
                                        </p:tgtEl>
                                      </p:cBhvr>
                                    </p:animEffect>
                                    <p:anim calcmode="lin" valueType="num">
                                      <p:cBhvr>
                                        <p:cTn id="14" dur="750" fill="hold"/>
                                        <p:tgtEl>
                                          <p:spTgt spid="4"/>
                                        </p:tgtEl>
                                        <p:attrNameLst>
                                          <p:attrName>ppt_x</p:attrName>
                                        </p:attrNameLst>
                                      </p:cBhvr>
                                      <p:tavLst>
                                        <p:tav tm="0">
                                          <p:val>
                                            <p:strVal val="#ppt_x"/>
                                          </p:val>
                                        </p:tav>
                                        <p:tav tm="100000">
                                          <p:val>
                                            <p:strVal val="#ppt_x"/>
                                          </p:val>
                                        </p:tav>
                                      </p:tavLst>
                                    </p:anim>
                                    <p:anim calcmode="lin" valueType="num">
                                      <p:cBhvr>
                                        <p:cTn id="15" dur="7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981663"/>
            <a:ext cx="9299569"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1.7.Có Nhà nước pháp quyền xã hội chủ nghĩa của nhân dân, do nhân dân, vì nhân dân do Đảng Cộng sản lãnh đạo</a:t>
            </a:r>
          </a:p>
        </p:txBody>
      </p:sp>
      <p:grpSp>
        <p:nvGrpSpPr>
          <p:cNvPr id="17" name="Group 16">
            <a:extLst>
              <a:ext uri="{FF2B5EF4-FFF2-40B4-BE49-F238E27FC236}">
                <a16:creationId xmlns:a16="http://schemas.microsoft.com/office/drawing/2014/main" id="{58595CA7-6CF4-639A-C1AA-75EBE2410B64}"/>
              </a:ext>
            </a:extLst>
          </p:cNvPr>
          <p:cNvGrpSpPr/>
          <p:nvPr/>
        </p:nvGrpSpPr>
        <p:grpSpPr>
          <a:xfrm>
            <a:off x="917870" y="2276643"/>
            <a:ext cx="11173156" cy="461666"/>
            <a:chOff x="917870" y="2276643"/>
            <a:chExt cx="11173156" cy="461666"/>
          </a:xfrm>
        </p:grpSpPr>
        <p:sp>
          <p:nvSpPr>
            <p:cNvPr id="3" name="Text Box 5">
              <a:extLst>
                <a:ext uri="{FF2B5EF4-FFF2-40B4-BE49-F238E27FC236}">
                  <a16:creationId xmlns:a16="http://schemas.microsoft.com/office/drawing/2014/main" id="{0A09EF5A-9D00-8D71-970F-E7D99D2AA364}"/>
                </a:ext>
              </a:extLst>
            </p:cNvPr>
            <p:cNvSpPr txBox="1">
              <a:spLocks noChangeArrowheads="1"/>
            </p:cNvSpPr>
            <p:nvPr/>
          </p:nvSpPr>
          <p:spPr bwMode="auto">
            <a:xfrm>
              <a:off x="917870" y="2276644"/>
              <a:ext cx="4895046"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2400" b="1" dirty="0" err="1">
                  <a:solidFill>
                    <a:srgbClr val="0033CC"/>
                  </a:solidFill>
                  <a:latin typeface="Arial" panose="020B0604020202020204" pitchFamily="34" charset="0"/>
                  <a:ea typeface="Arial Unicode MS"/>
                  <a:cs typeface="Arial" panose="020B0604020202020204" pitchFamily="34" charset="0"/>
                </a:rPr>
                <a:t>Các</a:t>
              </a:r>
              <a:r>
                <a:rPr lang="en-US" altLang="en-US" sz="2400" b="1" dirty="0">
                  <a:solidFill>
                    <a:srgbClr val="0033CC"/>
                  </a:solidFill>
                  <a:latin typeface="Arial" panose="020B0604020202020204" pitchFamily="34" charset="0"/>
                  <a:ea typeface="Arial Unicode MS"/>
                  <a:cs typeface="Arial" panose="020B0604020202020204" pitchFamily="34" charset="0"/>
                </a:rPr>
                <a:t> </a:t>
              </a:r>
              <a:r>
                <a:rPr lang="en-US" altLang="en-US" sz="2400" b="1" dirty="0" err="1">
                  <a:solidFill>
                    <a:srgbClr val="0033CC"/>
                  </a:solidFill>
                  <a:latin typeface="Arial" panose="020B0604020202020204" pitchFamily="34" charset="0"/>
                  <a:ea typeface="Arial Unicode MS"/>
                  <a:cs typeface="Arial" panose="020B0604020202020204" pitchFamily="34" charset="0"/>
                </a:rPr>
                <a:t>nhà</a:t>
              </a:r>
              <a:r>
                <a:rPr lang="en-US" altLang="en-US" sz="2400" b="1" dirty="0">
                  <a:solidFill>
                    <a:srgbClr val="0033CC"/>
                  </a:solidFill>
                  <a:latin typeface="Arial" panose="020B0604020202020204" pitchFamily="34" charset="0"/>
                  <a:ea typeface="Arial Unicode MS"/>
                  <a:cs typeface="Arial" panose="020B0604020202020204" pitchFamily="34" charset="0"/>
                </a:rPr>
                <a:t> </a:t>
              </a:r>
              <a:r>
                <a:rPr lang="en-US" altLang="en-US" sz="2400" b="1" dirty="0" err="1">
                  <a:solidFill>
                    <a:srgbClr val="0033CC"/>
                  </a:solidFill>
                  <a:latin typeface="Arial" panose="020B0604020202020204" pitchFamily="34" charset="0"/>
                  <a:ea typeface="Arial Unicode MS"/>
                  <a:cs typeface="Arial" panose="020B0604020202020204" pitchFamily="34" charset="0"/>
                </a:rPr>
                <a:t>nước</a:t>
              </a:r>
              <a:r>
                <a:rPr lang="en-US" altLang="en-US" sz="2400" b="1" dirty="0">
                  <a:solidFill>
                    <a:srgbClr val="0033CC"/>
                  </a:solidFill>
                  <a:latin typeface="Arial" panose="020B0604020202020204" pitchFamily="34" charset="0"/>
                  <a:ea typeface="Arial Unicode MS"/>
                  <a:cs typeface="Arial" panose="020B0604020202020204" pitchFamily="34" charset="0"/>
                </a:rPr>
                <a:t> </a:t>
              </a:r>
              <a:r>
                <a:rPr lang="en-US" altLang="en-US" sz="2400" b="1" dirty="0" err="1">
                  <a:solidFill>
                    <a:srgbClr val="0033CC"/>
                  </a:solidFill>
                  <a:latin typeface="Arial" panose="020B0604020202020204" pitchFamily="34" charset="0"/>
                  <a:ea typeface="Arial Unicode MS"/>
                  <a:cs typeface="Arial" panose="020B0604020202020204" pitchFamily="34" charset="0"/>
                </a:rPr>
                <a:t>trong</a:t>
              </a:r>
              <a:r>
                <a:rPr lang="en-US" altLang="en-US" sz="2400" b="1" dirty="0">
                  <a:solidFill>
                    <a:srgbClr val="0033CC"/>
                  </a:solidFill>
                  <a:latin typeface="Arial" panose="020B0604020202020204" pitchFamily="34" charset="0"/>
                  <a:ea typeface="Arial Unicode MS"/>
                  <a:cs typeface="Arial" panose="020B0604020202020204" pitchFamily="34" charset="0"/>
                </a:rPr>
                <a:t> </a:t>
              </a:r>
              <a:r>
                <a:rPr lang="en-US" altLang="en-US" sz="2400" b="1" dirty="0" err="1">
                  <a:solidFill>
                    <a:srgbClr val="0033CC"/>
                  </a:solidFill>
                  <a:latin typeface="Arial" panose="020B0604020202020204" pitchFamily="34" charset="0"/>
                  <a:ea typeface="Arial Unicode MS"/>
                  <a:cs typeface="Arial" panose="020B0604020202020204" pitchFamily="34" charset="0"/>
                </a:rPr>
                <a:t>lịch</a:t>
              </a:r>
              <a:r>
                <a:rPr lang="en-US" altLang="en-US" sz="2400" b="1" dirty="0">
                  <a:solidFill>
                    <a:srgbClr val="0033CC"/>
                  </a:solidFill>
                  <a:latin typeface="Arial" panose="020B0604020202020204" pitchFamily="34" charset="0"/>
                  <a:ea typeface="Arial Unicode MS"/>
                  <a:cs typeface="Arial" panose="020B0604020202020204" pitchFamily="34" charset="0"/>
                </a:rPr>
                <a:t> </a:t>
              </a:r>
              <a:r>
                <a:rPr lang="en-US" altLang="en-US" sz="2400" b="1" dirty="0" err="1">
                  <a:solidFill>
                    <a:srgbClr val="0033CC"/>
                  </a:solidFill>
                  <a:latin typeface="Arial" panose="020B0604020202020204" pitchFamily="34" charset="0"/>
                  <a:ea typeface="Arial Unicode MS"/>
                  <a:cs typeface="Arial" panose="020B0604020202020204" pitchFamily="34" charset="0"/>
                </a:rPr>
                <a:t>sử</a:t>
              </a:r>
              <a:endParaRPr lang="en-US" altLang="en-US" sz="2400" b="1" dirty="0">
                <a:solidFill>
                  <a:srgbClr val="0033CC"/>
                </a:solidFill>
                <a:latin typeface="Arial" panose="020B0604020202020204" pitchFamily="34" charset="0"/>
                <a:ea typeface="Arial Unicode MS"/>
                <a:cs typeface="Arial" panose="020B0604020202020204" pitchFamily="34" charset="0"/>
              </a:endParaRPr>
            </a:p>
          </p:txBody>
        </p:sp>
        <p:sp>
          <p:nvSpPr>
            <p:cNvPr id="4" name="Text Box 7">
              <a:extLst>
                <a:ext uri="{FF2B5EF4-FFF2-40B4-BE49-F238E27FC236}">
                  <a16:creationId xmlns:a16="http://schemas.microsoft.com/office/drawing/2014/main" id="{7437DF57-021B-E514-1D10-180E6BCDDDB7}"/>
                </a:ext>
              </a:extLst>
            </p:cNvPr>
            <p:cNvSpPr txBox="1">
              <a:spLocks noChangeArrowheads="1"/>
            </p:cNvSpPr>
            <p:nvPr/>
          </p:nvSpPr>
          <p:spPr bwMode="auto">
            <a:xfrm>
              <a:off x="6425395" y="2276643"/>
              <a:ext cx="566563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50000"/>
                </a:spcBef>
                <a:buFontTx/>
                <a:buNone/>
              </a:pPr>
              <a:r>
                <a:rPr lang="en-US" altLang="en-US" sz="2400" b="1" dirty="0" err="1">
                  <a:solidFill>
                    <a:srgbClr val="0033CC"/>
                  </a:solidFill>
                  <a:latin typeface="Arial" panose="020B0604020202020204" pitchFamily="34" charset="0"/>
                  <a:ea typeface="Arial Unicode MS"/>
                  <a:cs typeface="Arial" panose="020B0604020202020204" pitchFamily="34" charset="0"/>
                </a:rPr>
                <a:t>Nhà</a:t>
              </a:r>
              <a:r>
                <a:rPr lang="en-US" altLang="en-US" sz="2400" b="1" dirty="0">
                  <a:solidFill>
                    <a:srgbClr val="0033CC"/>
                  </a:solidFill>
                  <a:latin typeface="Arial" panose="020B0604020202020204" pitchFamily="34" charset="0"/>
                  <a:ea typeface="Arial Unicode MS"/>
                  <a:cs typeface="Arial" panose="020B0604020202020204" pitchFamily="34" charset="0"/>
                </a:rPr>
                <a:t> </a:t>
              </a:r>
              <a:r>
                <a:rPr lang="en-US" altLang="en-US" sz="2400" b="1" dirty="0" err="1">
                  <a:solidFill>
                    <a:srgbClr val="0033CC"/>
                  </a:solidFill>
                  <a:latin typeface="Arial" panose="020B0604020202020204" pitchFamily="34" charset="0"/>
                  <a:ea typeface="Arial Unicode MS"/>
                  <a:cs typeface="Arial" panose="020B0604020202020204" pitchFamily="34" charset="0"/>
                </a:rPr>
                <a:t>nước</a:t>
              </a:r>
              <a:r>
                <a:rPr lang="en-US" altLang="en-US" sz="2400" b="1" dirty="0">
                  <a:solidFill>
                    <a:srgbClr val="0033CC"/>
                  </a:solidFill>
                  <a:latin typeface="Arial" panose="020B0604020202020204" pitchFamily="34" charset="0"/>
                  <a:ea typeface="Arial Unicode MS"/>
                  <a:cs typeface="Arial" panose="020B0604020202020204" pitchFamily="34" charset="0"/>
                </a:rPr>
                <a:t> </a:t>
              </a:r>
              <a:r>
                <a:rPr lang="en-US" altLang="en-US" sz="2400" b="1" dirty="0" err="1">
                  <a:solidFill>
                    <a:srgbClr val="0033CC"/>
                  </a:solidFill>
                  <a:latin typeface="Arial" panose="020B0604020202020204" pitchFamily="34" charset="0"/>
                  <a:ea typeface="Arial Unicode MS"/>
                  <a:cs typeface="Arial" panose="020B0604020202020204" pitchFamily="34" charset="0"/>
                </a:rPr>
                <a:t>pháp</a:t>
              </a:r>
              <a:r>
                <a:rPr lang="en-US" altLang="en-US" sz="2400" b="1" dirty="0">
                  <a:solidFill>
                    <a:srgbClr val="0033CC"/>
                  </a:solidFill>
                  <a:latin typeface="Arial" panose="020B0604020202020204" pitchFamily="34" charset="0"/>
                  <a:ea typeface="Arial Unicode MS"/>
                  <a:cs typeface="Arial" panose="020B0604020202020204" pitchFamily="34" charset="0"/>
                </a:rPr>
                <a:t> </a:t>
              </a:r>
              <a:r>
                <a:rPr lang="en-US" altLang="en-US" sz="2400" b="1" dirty="0" err="1">
                  <a:solidFill>
                    <a:srgbClr val="0033CC"/>
                  </a:solidFill>
                  <a:latin typeface="Arial" panose="020B0604020202020204" pitchFamily="34" charset="0"/>
                  <a:ea typeface="Arial Unicode MS"/>
                  <a:cs typeface="Arial" panose="020B0604020202020204" pitchFamily="34" charset="0"/>
                </a:rPr>
                <a:t>quyền</a:t>
              </a:r>
              <a:r>
                <a:rPr lang="en-US" altLang="en-US" sz="2400" b="1" dirty="0">
                  <a:solidFill>
                    <a:srgbClr val="0033CC"/>
                  </a:solidFill>
                  <a:latin typeface="Arial" panose="020B0604020202020204" pitchFamily="34" charset="0"/>
                  <a:ea typeface="Arial Unicode MS"/>
                  <a:cs typeface="Arial" panose="020B0604020202020204" pitchFamily="34" charset="0"/>
                </a:rPr>
                <a:t> XHCN</a:t>
              </a:r>
            </a:p>
          </p:txBody>
        </p:sp>
      </p:grpSp>
      <p:grpSp>
        <p:nvGrpSpPr>
          <p:cNvPr id="18" name="Group 17">
            <a:extLst>
              <a:ext uri="{FF2B5EF4-FFF2-40B4-BE49-F238E27FC236}">
                <a16:creationId xmlns:a16="http://schemas.microsoft.com/office/drawing/2014/main" id="{BDD87300-BF72-E7BC-9358-7B3D619D77A2}"/>
              </a:ext>
            </a:extLst>
          </p:cNvPr>
          <p:cNvGrpSpPr/>
          <p:nvPr/>
        </p:nvGrpSpPr>
        <p:grpSpPr>
          <a:xfrm>
            <a:off x="507131" y="2835249"/>
            <a:ext cx="11367105" cy="830998"/>
            <a:chOff x="507131" y="2835249"/>
            <a:chExt cx="11367105" cy="830998"/>
          </a:xfrm>
        </p:grpSpPr>
        <p:sp>
          <p:nvSpPr>
            <p:cNvPr id="5" name="Text Box 8">
              <a:extLst>
                <a:ext uri="{FF2B5EF4-FFF2-40B4-BE49-F238E27FC236}">
                  <a16:creationId xmlns:a16="http://schemas.microsoft.com/office/drawing/2014/main" id="{DAA61F00-EB65-4402-ECA4-BA30893C3308}"/>
                </a:ext>
              </a:extLst>
            </p:cNvPr>
            <p:cNvSpPr txBox="1">
              <a:spLocks noChangeArrowheads="1"/>
            </p:cNvSpPr>
            <p:nvPr/>
          </p:nvSpPr>
          <p:spPr bwMode="auto">
            <a:xfrm>
              <a:off x="507131" y="2835250"/>
              <a:ext cx="5118255"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marL="288925" indent="-288925" algn="just" eaLnBrk="1" hangingPunct="1">
                <a:spcBef>
                  <a:spcPct val="50000"/>
                </a:spcBef>
                <a:buFont typeface="Wingdings" panose="05000000000000000000" pitchFamily="2" charset="2"/>
                <a:buChar char="Ø"/>
              </a:pPr>
              <a:r>
                <a:rPr lang="en-US" altLang="en-US" sz="2400" dirty="0">
                  <a:solidFill>
                    <a:prstClr val="black"/>
                  </a:solidFill>
                  <a:latin typeface="Arial" panose="020B0604020202020204" pitchFamily="34" charset="0"/>
                  <a:ea typeface="Arial Unicode MS"/>
                  <a:cs typeface="Arial" panose="020B0604020202020204" pitchFamily="34" charset="0"/>
                </a:rPr>
                <a:t> </a:t>
              </a:r>
              <a:r>
                <a:rPr lang="en-US" altLang="en-US" sz="2400" b="1" dirty="0">
                  <a:solidFill>
                    <a:srgbClr val="FF0000"/>
                  </a:solidFill>
                  <a:latin typeface="Arial" panose="020B0604020202020204" pitchFamily="34" charset="0"/>
                  <a:ea typeface="Arial Unicode MS"/>
                  <a:cs typeface="Arial" panose="020B0604020202020204" pitchFamily="34" charset="0"/>
                </a:rPr>
                <a:t>Ý </a:t>
              </a:r>
              <a:r>
                <a:rPr lang="en-US" altLang="en-US" sz="2400" b="1" dirty="0" err="1">
                  <a:solidFill>
                    <a:srgbClr val="FF0000"/>
                  </a:solidFill>
                  <a:latin typeface="Arial" panose="020B0604020202020204" pitchFamily="34" charset="0"/>
                  <a:ea typeface="Arial Unicode MS"/>
                  <a:cs typeface="Arial" panose="020B0604020202020204" pitchFamily="34" charset="0"/>
                </a:rPr>
                <a:t>chí</a:t>
              </a:r>
              <a:r>
                <a:rPr lang="en-US" altLang="en-US" sz="2400" b="1" dirty="0">
                  <a:solidFill>
                    <a:srgbClr val="FF0000"/>
                  </a:solidFill>
                  <a:latin typeface="Arial" panose="020B0604020202020204" pitchFamily="34" charset="0"/>
                  <a:ea typeface="Arial Unicode MS"/>
                  <a:cs typeface="Arial" panose="020B0604020202020204" pitchFamily="34" charset="0"/>
                </a:rPr>
                <a:t> </a:t>
              </a:r>
              <a:r>
                <a:rPr lang="en-US" altLang="en-US" sz="2400" b="1" dirty="0" err="1">
                  <a:solidFill>
                    <a:srgbClr val="FF0000"/>
                  </a:solidFill>
                  <a:latin typeface="Arial" panose="020B0604020202020204" pitchFamily="34" charset="0"/>
                  <a:ea typeface="Arial Unicode MS"/>
                  <a:cs typeface="Arial" panose="020B0604020202020204" pitchFamily="34" charset="0"/>
                </a:rPr>
                <a:t>của</a:t>
              </a:r>
              <a:r>
                <a:rPr lang="en-US" altLang="en-US" sz="2400" b="1" dirty="0">
                  <a:solidFill>
                    <a:srgbClr val="FF0000"/>
                  </a:solidFill>
                  <a:latin typeface="Arial" panose="020B0604020202020204" pitchFamily="34" charset="0"/>
                  <a:ea typeface="Arial Unicode MS"/>
                  <a:cs typeface="Arial" panose="020B0604020202020204" pitchFamily="34" charset="0"/>
                </a:rPr>
                <a:t> </a:t>
              </a:r>
              <a:r>
                <a:rPr lang="en-US" altLang="en-US" sz="2400" b="1" dirty="0" err="1">
                  <a:solidFill>
                    <a:srgbClr val="FF0000"/>
                  </a:solidFill>
                  <a:latin typeface="Arial" panose="020B0604020202020204" pitchFamily="34" charset="0"/>
                  <a:ea typeface="Arial Unicode MS"/>
                  <a:cs typeface="Arial" panose="020B0604020202020204" pitchFamily="34" charset="0"/>
                </a:rPr>
                <a:t>giai</a:t>
              </a:r>
              <a:r>
                <a:rPr lang="en-US" altLang="en-US" sz="2400" b="1" dirty="0">
                  <a:solidFill>
                    <a:srgbClr val="FF0000"/>
                  </a:solidFill>
                  <a:latin typeface="Arial" panose="020B0604020202020204" pitchFamily="34" charset="0"/>
                  <a:ea typeface="Arial Unicode MS"/>
                  <a:cs typeface="Arial" panose="020B0604020202020204" pitchFamily="34" charset="0"/>
                </a:rPr>
                <a:t> </a:t>
              </a:r>
              <a:r>
                <a:rPr lang="en-US" altLang="en-US" sz="2400" b="1" dirty="0" err="1">
                  <a:solidFill>
                    <a:srgbClr val="FF0000"/>
                  </a:solidFill>
                  <a:latin typeface="Arial" panose="020B0604020202020204" pitchFamily="34" charset="0"/>
                  <a:ea typeface="Arial Unicode MS"/>
                  <a:cs typeface="Arial" panose="020B0604020202020204" pitchFamily="34" charset="0"/>
                </a:rPr>
                <a:t>cấp</a:t>
              </a:r>
              <a:r>
                <a:rPr lang="en-US" altLang="en-US" sz="2400" b="1" dirty="0">
                  <a:solidFill>
                    <a:srgbClr val="FF0000"/>
                  </a:solidFill>
                  <a:latin typeface="Arial" panose="020B0604020202020204" pitchFamily="34" charset="0"/>
                  <a:ea typeface="Arial Unicode MS"/>
                  <a:cs typeface="Arial" panose="020B0604020202020204" pitchFamily="34" charset="0"/>
                </a:rPr>
                <a:t> </a:t>
              </a:r>
              <a:r>
                <a:rPr lang="en-US" altLang="en-US" sz="2400" b="1" dirty="0" err="1">
                  <a:solidFill>
                    <a:srgbClr val="FF0000"/>
                  </a:solidFill>
                  <a:latin typeface="Arial" panose="020B0604020202020204" pitchFamily="34" charset="0"/>
                  <a:ea typeface="Arial Unicode MS"/>
                  <a:cs typeface="Arial" panose="020B0604020202020204" pitchFamily="34" charset="0"/>
                </a:rPr>
                <a:t>thống</a:t>
              </a:r>
              <a:r>
                <a:rPr lang="en-US" altLang="en-US" sz="2400" b="1" dirty="0">
                  <a:solidFill>
                    <a:srgbClr val="FF0000"/>
                  </a:solidFill>
                  <a:latin typeface="Arial" panose="020B0604020202020204" pitchFamily="34" charset="0"/>
                  <a:ea typeface="Arial Unicode MS"/>
                  <a:cs typeface="Arial" panose="020B0604020202020204" pitchFamily="34" charset="0"/>
                </a:rPr>
                <a:t> </a:t>
              </a:r>
              <a:r>
                <a:rPr lang="en-US" altLang="en-US" sz="2400" b="1" dirty="0" err="1">
                  <a:solidFill>
                    <a:srgbClr val="FF0000"/>
                  </a:solidFill>
                  <a:latin typeface="Arial" panose="020B0604020202020204" pitchFamily="34" charset="0"/>
                  <a:ea typeface="Arial Unicode MS"/>
                  <a:cs typeface="Arial" panose="020B0604020202020204" pitchFamily="34" charset="0"/>
                </a:rPr>
                <a:t>trị</a:t>
              </a:r>
              <a:r>
                <a:rPr lang="en-US" altLang="en-US" sz="2400" b="1" dirty="0">
                  <a:solidFill>
                    <a:srgbClr val="FF0000"/>
                  </a:solidFill>
                  <a:latin typeface="Arial" panose="020B0604020202020204" pitchFamily="34" charset="0"/>
                  <a:ea typeface="Arial Unicode MS"/>
                  <a:cs typeface="Arial" panose="020B0604020202020204" pitchFamily="34" charset="0"/>
                </a:rPr>
                <a:t> </a:t>
              </a:r>
              <a:r>
                <a:rPr lang="en-US" altLang="en-US" sz="2400" dirty="0" err="1">
                  <a:solidFill>
                    <a:srgbClr val="660066"/>
                  </a:solidFill>
                  <a:latin typeface="Arial" panose="020B0604020202020204" pitchFamily="34" charset="0"/>
                  <a:ea typeface="Arial Unicode MS"/>
                  <a:cs typeface="Arial" panose="020B0604020202020204" pitchFamily="34" charset="0"/>
                </a:rPr>
                <a:t>được</a:t>
              </a:r>
              <a:r>
                <a:rPr lang="en-US" altLang="en-US" sz="2400" dirty="0">
                  <a:solidFill>
                    <a:srgbClr val="660066"/>
                  </a:solidFill>
                  <a:latin typeface="Arial" panose="020B0604020202020204" pitchFamily="34" charset="0"/>
                  <a:ea typeface="Arial Unicode MS"/>
                  <a:cs typeface="Arial" panose="020B0604020202020204" pitchFamily="34" charset="0"/>
                </a:rPr>
                <a:t> </a:t>
              </a:r>
              <a:r>
                <a:rPr lang="en-US" altLang="en-US" sz="2400" dirty="0" err="1">
                  <a:solidFill>
                    <a:srgbClr val="660066"/>
                  </a:solidFill>
                  <a:latin typeface="Arial" panose="020B0604020202020204" pitchFamily="34" charset="0"/>
                  <a:ea typeface="Arial Unicode MS"/>
                  <a:cs typeface="Arial" panose="020B0604020202020204" pitchFamily="34" charset="0"/>
                </a:rPr>
                <a:t>nâng</a:t>
              </a:r>
              <a:r>
                <a:rPr lang="en-US" altLang="en-US" sz="2400" dirty="0">
                  <a:solidFill>
                    <a:srgbClr val="660066"/>
                  </a:solidFill>
                  <a:latin typeface="Arial" panose="020B0604020202020204" pitchFamily="34" charset="0"/>
                  <a:ea typeface="Arial Unicode MS"/>
                  <a:cs typeface="Arial" panose="020B0604020202020204" pitchFamily="34" charset="0"/>
                </a:rPr>
                <a:t> </a:t>
              </a:r>
              <a:r>
                <a:rPr lang="en-US" altLang="en-US" sz="2400" dirty="0" err="1">
                  <a:solidFill>
                    <a:srgbClr val="660066"/>
                  </a:solidFill>
                  <a:latin typeface="Arial" panose="020B0604020202020204" pitchFamily="34" charset="0"/>
                  <a:ea typeface="Arial Unicode MS"/>
                  <a:cs typeface="Arial" panose="020B0604020202020204" pitchFamily="34" charset="0"/>
                </a:rPr>
                <a:t>lên</a:t>
              </a:r>
              <a:r>
                <a:rPr lang="en-US" altLang="en-US" sz="2400" dirty="0">
                  <a:solidFill>
                    <a:srgbClr val="660066"/>
                  </a:solidFill>
                  <a:latin typeface="Arial" panose="020B0604020202020204" pitchFamily="34" charset="0"/>
                  <a:ea typeface="Arial Unicode MS"/>
                  <a:cs typeface="Arial" panose="020B0604020202020204" pitchFamily="34" charset="0"/>
                </a:rPr>
                <a:t> </a:t>
              </a:r>
              <a:r>
                <a:rPr lang="en-US" altLang="en-US" sz="2400" dirty="0" err="1">
                  <a:solidFill>
                    <a:srgbClr val="660066"/>
                  </a:solidFill>
                  <a:latin typeface="Arial" panose="020B0604020202020204" pitchFamily="34" charset="0"/>
                  <a:ea typeface="Arial Unicode MS"/>
                  <a:cs typeface="Arial" panose="020B0604020202020204" pitchFamily="34" charset="0"/>
                </a:rPr>
                <a:t>thành</a:t>
              </a:r>
              <a:r>
                <a:rPr lang="en-US" altLang="en-US" sz="2400" dirty="0">
                  <a:solidFill>
                    <a:srgbClr val="660066"/>
                  </a:solidFill>
                  <a:latin typeface="Arial" panose="020B0604020202020204" pitchFamily="34" charset="0"/>
                  <a:ea typeface="Arial Unicode MS"/>
                  <a:cs typeface="Arial" panose="020B0604020202020204" pitchFamily="34" charset="0"/>
                </a:rPr>
                <a:t> </a:t>
              </a:r>
              <a:r>
                <a:rPr lang="en-US" altLang="en-US" sz="2400" b="1" dirty="0" err="1">
                  <a:solidFill>
                    <a:srgbClr val="FF0000"/>
                  </a:solidFill>
                  <a:latin typeface="Arial" panose="020B0604020202020204" pitchFamily="34" charset="0"/>
                  <a:ea typeface="Arial Unicode MS"/>
                  <a:cs typeface="Arial" panose="020B0604020202020204" pitchFamily="34" charset="0"/>
                </a:rPr>
                <a:t>luật</a:t>
              </a:r>
              <a:r>
                <a:rPr lang="en-US" altLang="en-US" sz="2400" b="1" dirty="0">
                  <a:solidFill>
                    <a:srgbClr val="FF0000"/>
                  </a:solidFill>
                  <a:latin typeface="Arial" panose="020B0604020202020204" pitchFamily="34" charset="0"/>
                  <a:ea typeface="Arial Unicode MS"/>
                  <a:cs typeface="Arial" panose="020B0604020202020204" pitchFamily="34" charset="0"/>
                </a:rPr>
                <a:t> </a:t>
              </a:r>
              <a:r>
                <a:rPr lang="en-US" altLang="en-US" sz="2400" b="1" dirty="0" err="1">
                  <a:solidFill>
                    <a:srgbClr val="FF0000"/>
                  </a:solidFill>
                  <a:latin typeface="Arial" panose="020B0604020202020204" pitchFamily="34" charset="0"/>
                  <a:ea typeface="Arial Unicode MS"/>
                  <a:cs typeface="Arial" panose="020B0604020202020204" pitchFamily="34" charset="0"/>
                </a:rPr>
                <a:t>pháp</a:t>
              </a:r>
              <a:endParaRPr lang="en-US" altLang="en-US" sz="2400" b="1" dirty="0">
                <a:solidFill>
                  <a:srgbClr val="FF0000"/>
                </a:solidFill>
                <a:latin typeface="Arial" panose="020B0604020202020204" pitchFamily="34" charset="0"/>
                <a:ea typeface="Arial Unicode MS"/>
                <a:cs typeface="Arial" panose="020B0604020202020204" pitchFamily="34" charset="0"/>
              </a:endParaRPr>
            </a:p>
          </p:txBody>
        </p:sp>
        <p:sp>
          <p:nvSpPr>
            <p:cNvPr id="8" name="Text Box 10">
              <a:extLst>
                <a:ext uri="{FF2B5EF4-FFF2-40B4-BE49-F238E27FC236}">
                  <a16:creationId xmlns:a16="http://schemas.microsoft.com/office/drawing/2014/main" id="{9D469283-25BB-5B1A-A37B-2293F5E79EB5}"/>
                </a:ext>
              </a:extLst>
            </p:cNvPr>
            <p:cNvSpPr txBox="1">
              <a:spLocks noChangeArrowheads="1"/>
            </p:cNvSpPr>
            <p:nvPr/>
          </p:nvSpPr>
          <p:spPr bwMode="auto">
            <a:xfrm>
              <a:off x="6642184" y="2835249"/>
              <a:ext cx="5232052"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just" eaLnBrk="1" hangingPunct="1">
                <a:spcBef>
                  <a:spcPct val="50000"/>
                </a:spcBef>
                <a:buFont typeface="Wingdings" panose="05000000000000000000" pitchFamily="2" charset="2"/>
                <a:buChar char="Ø"/>
              </a:pPr>
              <a:r>
                <a:rPr lang="en-US" altLang="en-US" sz="2400" dirty="0">
                  <a:solidFill>
                    <a:prstClr val="black"/>
                  </a:solidFill>
                  <a:latin typeface="Arial" panose="020B0604020202020204" pitchFamily="34" charset="0"/>
                  <a:ea typeface="Arial Unicode MS"/>
                  <a:cs typeface="Arial" panose="020B0604020202020204" pitchFamily="34" charset="0"/>
                </a:rPr>
                <a:t> </a:t>
              </a:r>
              <a:r>
                <a:rPr lang="en-US" altLang="en-US" sz="2400" b="1" dirty="0">
                  <a:solidFill>
                    <a:srgbClr val="FF0000"/>
                  </a:solidFill>
                  <a:latin typeface="Arial" panose="020B0604020202020204" pitchFamily="34" charset="0"/>
                  <a:ea typeface="Arial Unicode MS"/>
                  <a:cs typeface="Arial" panose="020B0604020202020204" pitchFamily="34" charset="0"/>
                </a:rPr>
                <a:t>Ý </a:t>
              </a:r>
              <a:r>
                <a:rPr lang="en-US" altLang="en-US" sz="2400" b="1" dirty="0" err="1">
                  <a:solidFill>
                    <a:srgbClr val="FF0000"/>
                  </a:solidFill>
                  <a:latin typeface="Arial" panose="020B0604020202020204" pitchFamily="34" charset="0"/>
                  <a:ea typeface="Arial Unicode MS"/>
                  <a:cs typeface="Arial" panose="020B0604020202020204" pitchFamily="34" charset="0"/>
                </a:rPr>
                <a:t>chí</a:t>
              </a:r>
              <a:r>
                <a:rPr lang="en-US" altLang="en-US" sz="2400" b="1" dirty="0">
                  <a:solidFill>
                    <a:srgbClr val="FF0000"/>
                  </a:solidFill>
                  <a:latin typeface="Arial" panose="020B0604020202020204" pitchFamily="34" charset="0"/>
                  <a:ea typeface="Arial Unicode MS"/>
                  <a:cs typeface="Arial" panose="020B0604020202020204" pitchFamily="34" charset="0"/>
                </a:rPr>
                <a:t> </a:t>
              </a:r>
              <a:r>
                <a:rPr lang="en-US" altLang="en-US" sz="2400" b="1" dirty="0" err="1">
                  <a:solidFill>
                    <a:srgbClr val="FF0000"/>
                  </a:solidFill>
                  <a:latin typeface="Arial" panose="020B0604020202020204" pitchFamily="34" charset="0"/>
                  <a:ea typeface="Arial Unicode MS"/>
                  <a:cs typeface="Arial" panose="020B0604020202020204" pitchFamily="34" charset="0"/>
                </a:rPr>
                <a:t>của</a:t>
              </a:r>
              <a:r>
                <a:rPr lang="en-US" altLang="en-US" sz="2400" b="1" dirty="0">
                  <a:solidFill>
                    <a:srgbClr val="FF0000"/>
                  </a:solidFill>
                  <a:latin typeface="Arial" panose="020B0604020202020204" pitchFamily="34" charset="0"/>
                  <a:ea typeface="Arial Unicode MS"/>
                  <a:cs typeface="Arial" panose="020B0604020202020204" pitchFamily="34" charset="0"/>
                </a:rPr>
                <a:t> </a:t>
              </a:r>
              <a:r>
                <a:rPr lang="en-US" altLang="en-US" sz="2400" b="1" dirty="0" err="1">
                  <a:solidFill>
                    <a:srgbClr val="FF0000"/>
                  </a:solidFill>
                  <a:latin typeface="Arial" panose="020B0604020202020204" pitchFamily="34" charset="0"/>
                  <a:ea typeface="Arial Unicode MS"/>
                  <a:cs typeface="Arial" panose="020B0604020202020204" pitchFamily="34" charset="0"/>
                </a:rPr>
                <a:t>nhân</a:t>
              </a:r>
              <a:r>
                <a:rPr lang="en-US" altLang="en-US" sz="2400" b="1" dirty="0">
                  <a:solidFill>
                    <a:srgbClr val="FF0000"/>
                  </a:solidFill>
                  <a:latin typeface="Arial" panose="020B0604020202020204" pitchFamily="34" charset="0"/>
                  <a:ea typeface="Arial Unicode MS"/>
                  <a:cs typeface="Arial" panose="020B0604020202020204" pitchFamily="34" charset="0"/>
                </a:rPr>
                <a:t> </a:t>
              </a:r>
              <a:r>
                <a:rPr lang="en-US" altLang="en-US" sz="2400" b="1" dirty="0" err="1">
                  <a:solidFill>
                    <a:srgbClr val="FF0000"/>
                  </a:solidFill>
                  <a:latin typeface="Arial" panose="020B0604020202020204" pitchFamily="34" charset="0"/>
                  <a:ea typeface="Arial Unicode MS"/>
                  <a:cs typeface="Arial" panose="020B0604020202020204" pitchFamily="34" charset="0"/>
                </a:rPr>
                <a:t>dân</a:t>
              </a:r>
              <a:r>
                <a:rPr lang="en-US" altLang="en-US" sz="2400" b="1" dirty="0">
                  <a:solidFill>
                    <a:srgbClr val="FF0000"/>
                  </a:solidFill>
                  <a:latin typeface="Arial" panose="020B0604020202020204" pitchFamily="34" charset="0"/>
                  <a:ea typeface="Arial Unicode MS"/>
                  <a:cs typeface="Arial" panose="020B0604020202020204" pitchFamily="34" charset="0"/>
                </a:rPr>
                <a:t> </a:t>
              </a:r>
              <a:r>
                <a:rPr lang="en-US" altLang="en-US" sz="2400" dirty="0" err="1">
                  <a:solidFill>
                    <a:srgbClr val="660066"/>
                  </a:solidFill>
                  <a:latin typeface="Arial" panose="020B0604020202020204" pitchFamily="34" charset="0"/>
                  <a:ea typeface="Arial Unicode MS"/>
                  <a:cs typeface="Arial" panose="020B0604020202020204" pitchFamily="34" charset="0"/>
                </a:rPr>
                <a:t>được</a:t>
              </a:r>
              <a:r>
                <a:rPr lang="en-US" altLang="en-US" sz="2400" dirty="0">
                  <a:solidFill>
                    <a:srgbClr val="660066"/>
                  </a:solidFill>
                  <a:latin typeface="Arial" panose="020B0604020202020204" pitchFamily="34" charset="0"/>
                  <a:ea typeface="Arial Unicode MS"/>
                  <a:cs typeface="Arial" panose="020B0604020202020204" pitchFamily="34" charset="0"/>
                </a:rPr>
                <a:t> </a:t>
              </a:r>
              <a:r>
                <a:rPr lang="en-US" altLang="en-US" sz="2400" dirty="0" err="1">
                  <a:solidFill>
                    <a:srgbClr val="660066"/>
                  </a:solidFill>
                  <a:latin typeface="Arial" panose="020B0604020202020204" pitchFamily="34" charset="0"/>
                  <a:ea typeface="Arial Unicode MS"/>
                  <a:cs typeface="Arial" panose="020B0604020202020204" pitchFamily="34" charset="0"/>
                </a:rPr>
                <a:t>nâng</a:t>
              </a:r>
              <a:r>
                <a:rPr lang="en-US" altLang="en-US" sz="2400" dirty="0">
                  <a:solidFill>
                    <a:srgbClr val="660066"/>
                  </a:solidFill>
                  <a:latin typeface="Arial" panose="020B0604020202020204" pitchFamily="34" charset="0"/>
                  <a:ea typeface="Arial Unicode MS"/>
                  <a:cs typeface="Arial" panose="020B0604020202020204" pitchFamily="34" charset="0"/>
                </a:rPr>
                <a:t> </a:t>
              </a:r>
              <a:r>
                <a:rPr lang="en-US" altLang="en-US" sz="2400" dirty="0" err="1">
                  <a:solidFill>
                    <a:srgbClr val="660066"/>
                  </a:solidFill>
                  <a:latin typeface="Arial" panose="020B0604020202020204" pitchFamily="34" charset="0"/>
                  <a:ea typeface="Arial Unicode MS"/>
                  <a:cs typeface="Arial" panose="020B0604020202020204" pitchFamily="34" charset="0"/>
                </a:rPr>
                <a:t>lên</a:t>
              </a:r>
              <a:r>
                <a:rPr lang="en-US" altLang="en-US" sz="2400" dirty="0">
                  <a:solidFill>
                    <a:srgbClr val="660066"/>
                  </a:solidFill>
                  <a:latin typeface="Arial" panose="020B0604020202020204" pitchFamily="34" charset="0"/>
                  <a:ea typeface="Arial Unicode MS"/>
                  <a:cs typeface="Arial" panose="020B0604020202020204" pitchFamily="34" charset="0"/>
                </a:rPr>
                <a:t> </a:t>
              </a:r>
              <a:r>
                <a:rPr lang="en-US" altLang="en-US" sz="2400" dirty="0" err="1">
                  <a:solidFill>
                    <a:srgbClr val="660066"/>
                  </a:solidFill>
                  <a:latin typeface="Arial" panose="020B0604020202020204" pitchFamily="34" charset="0"/>
                  <a:ea typeface="Arial Unicode MS"/>
                  <a:cs typeface="Arial" panose="020B0604020202020204" pitchFamily="34" charset="0"/>
                </a:rPr>
                <a:t>thành</a:t>
              </a:r>
              <a:r>
                <a:rPr lang="en-US" altLang="en-US" sz="2400" dirty="0">
                  <a:solidFill>
                    <a:srgbClr val="660066"/>
                  </a:solidFill>
                  <a:latin typeface="Arial" panose="020B0604020202020204" pitchFamily="34" charset="0"/>
                  <a:ea typeface="Arial Unicode MS"/>
                  <a:cs typeface="Arial" panose="020B0604020202020204" pitchFamily="34" charset="0"/>
                </a:rPr>
                <a:t> </a:t>
              </a:r>
              <a:r>
                <a:rPr lang="en-US" altLang="en-US" sz="2400" dirty="0" err="1">
                  <a:solidFill>
                    <a:srgbClr val="660066"/>
                  </a:solidFill>
                  <a:latin typeface="Arial" panose="020B0604020202020204" pitchFamily="34" charset="0"/>
                  <a:ea typeface="Arial Unicode MS"/>
                  <a:cs typeface="Arial" panose="020B0604020202020204" pitchFamily="34" charset="0"/>
                </a:rPr>
                <a:t>luật</a:t>
              </a:r>
              <a:r>
                <a:rPr lang="en-US" altLang="en-US" sz="2400" dirty="0">
                  <a:solidFill>
                    <a:srgbClr val="660066"/>
                  </a:solidFill>
                  <a:latin typeface="Arial" panose="020B0604020202020204" pitchFamily="34" charset="0"/>
                  <a:ea typeface="Arial Unicode MS"/>
                  <a:cs typeface="Arial" panose="020B0604020202020204" pitchFamily="34" charset="0"/>
                </a:rPr>
                <a:t> </a:t>
              </a:r>
              <a:r>
                <a:rPr lang="en-US" altLang="en-US" sz="2400" dirty="0" err="1">
                  <a:solidFill>
                    <a:srgbClr val="660066"/>
                  </a:solidFill>
                  <a:latin typeface="Arial" panose="020B0604020202020204" pitchFamily="34" charset="0"/>
                  <a:ea typeface="Arial Unicode MS"/>
                  <a:cs typeface="Arial" panose="020B0604020202020204" pitchFamily="34" charset="0"/>
                </a:rPr>
                <a:t>pháp</a:t>
              </a:r>
              <a:endParaRPr lang="en-US" altLang="en-US" sz="2400" dirty="0">
                <a:solidFill>
                  <a:srgbClr val="660066"/>
                </a:solidFill>
                <a:latin typeface="Arial" panose="020B0604020202020204" pitchFamily="34" charset="0"/>
                <a:ea typeface="Arial Unicode MS"/>
                <a:cs typeface="Arial" panose="020B0604020202020204" pitchFamily="34" charset="0"/>
              </a:endParaRPr>
            </a:p>
          </p:txBody>
        </p:sp>
      </p:grpSp>
      <p:grpSp>
        <p:nvGrpSpPr>
          <p:cNvPr id="19" name="Group 18">
            <a:extLst>
              <a:ext uri="{FF2B5EF4-FFF2-40B4-BE49-F238E27FC236}">
                <a16:creationId xmlns:a16="http://schemas.microsoft.com/office/drawing/2014/main" id="{3D1868E7-9541-D8C3-BFC1-C82BF2325EDA}"/>
              </a:ext>
            </a:extLst>
          </p:cNvPr>
          <p:cNvGrpSpPr/>
          <p:nvPr/>
        </p:nvGrpSpPr>
        <p:grpSpPr>
          <a:xfrm>
            <a:off x="508500" y="3766383"/>
            <a:ext cx="10133955" cy="465238"/>
            <a:chOff x="508500" y="3766383"/>
            <a:chExt cx="10133955" cy="465238"/>
          </a:xfrm>
        </p:grpSpPr>
        <p:sp>
          <p:nvSpPr>
            <p:cNvPr id="7" name="Text Box 9">
              <a:extLst>
                <a:ext uri="{FF2B5EF4-FFF2-40B4-BE49-F238E27FC236}">
                  <a16:creationId xmlns:a16="http://schemas.microsoft.com/office/drawing/2014/main" id="{BFAC318B-D525-FEA4-7B02-309D97E6A4FF}"/>
                </a:ext>
              </a:extLst>
            </p:cNvPr>
            <p:cNvSpPr txBox="1">
              <a:spLocks noChangeArrowheads="1"/>
            </p:cNvSpPr>
            <p:nvPr/>
          </p:nvSpPr>
          <p:spPr bwMode="auto">
            <a:xfrm>
              <a:off x="508500" y="3766383"/>
              <a:ext cx="520413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just" eaLnBrk="1" hangingPunct="1">
                <a:spcBef>
                  <a:spcPct val="50000"/>
                </a:spcBef>
                <a:buFont typeface="Wingdings" panose="05000000000000000000" pitchFamily="2" charset="2"/>
                <a:buChar char="Ø"/>
              </a:pPr>
              <a:r>
                <a:rPr lang="en-US" altLang="en-US" sz="2400" dirty="0" err="1">
                  <a:solidFill>
                    <a:srgbClr val="660066"/>
                  </a:solidFill>
                  <a:latin typeface="Arial" panose="020B0604020202020204" pitchFamily="34" charset="0"/>
                  <a:ea typeface="Arial Unicode MS"/>
                  <a:cs typeface="Arial" panose="020B0604020202020204" pitchFamily="34" charset="0"/>
                </a:rPr>
                <a:t>Quan</a:t>
              </a:r>
              <a:r>
                <a:rPr lang="en-US" altLang="en-US" sz="2400" dirty="0">
                  <a:solidFill>
                    <a:srgbClr val="660066"/>
                  </a:solidFill>
                  <a:latin typeface="Arial" panose="020B0604020202020204" pitchFamily="34" charset="0"/>
                  <a:ea typeface="Arial Unicode MS"/>
                  <a:cs typeface="Arial" panose="020B0604020202020204" pitchFamily="34" charset="0"/>
                </a:rPr>
                <a:t> </a:t>
              </a:r>
              <a:r>
                <a:rPr lang="en-US" altLang="en-US" sz="2400" dirty="0" err="1">
                  <a:solidFill>
                    <a:srgbClr val="660066"/>
                  </a:solidFill>
                  <a:latin typeface="Arial" panose="020B0604020202020204" pitchFamily="34" charset="0"/>
                  <a:ea typeface="Arial Unicode MS"/>
                  <a:cs typeface="Arial" panose="020B0604020202020204" pitchFamily="34" charset="0"/>
                </a:rPr>
                <a:t>hệ</a:t>
              </a:r>
              <a:r>
                <a:rPr lang="en-US" altLang="en-US" sz="2400" dirty="0">
                  <a:solidFill>
                    <a:srgbClr val="660066"/>
                  </a:solidFill>
                  <a:latin typeface="Arial" panose="020B0604020202020204" pitchFamily="34" charset="0"/>
                  <a:ea typeface="Arial Unicode MS"/>
                  <a:cs typeface="Arial" panose="020B0604020202020204" pitchFamily="34" charset="0"/>
                </a:rPr>
                <a:t> </a:t>
              </a:r>
              <a:r>
                <a:rPr lang="en-US" altLang="en-US" sz="2400" b="1" dirty="0" err="1">
                  <a:solidFill>
                    <a:srgbClr val="FF0000"/>
                  </a:solidFill>
                  <a:latin typeface="Arial" panose="020B0604020202020204" pitchFamily="34" charset="0"/>
                  <a:ea typeface="Arial Unicode MS"/>
                  <a:cs typeface="Arial" panose="020B0604020202020204" pitchFamily="34" charset="0"/>
                </a:rPr>
                <a:t>thống</a:t>
              </a:r>
              <a:r>
                <a:rPr lang="en-US" altLang="en-US" sz="2400" b="1" dirty="0">
                  <a:solidFill>
                    <a:srgbClr val="FF0000"/>
                  </a:solidFill>
                  <a:latin typeface="Arial" panose="020B0604020202020204" pitchFamily="34" charset="0"/>
                  <a:ea typeface="Arial Unicode MS"/>
                  <a:cs typeface="Arial" panose="020B0604020202020204" pitchFamily="34" charset="0"/>
                </a:rPr>
                <a:t> </a:t>
              </a:r>
              <a:r>
                <a:rPr lang="en-US" altLang="en-US" sz="2400" b="1" dirty="0" err="1">
                  <a:solidFill>
                    <a:srgbClr val="FF0000"/>
                  </a:solidFill>
                  <a:latin typeface="Arial" panose="020B0604020202020204" pitchFamily="34" charset="0"/>
                  <a:ea typeface="Arial Unicode MS"/>
                  <a:cs typeface="Arial" panose="020B0604020202020204" pitchFamily="34" charset="0"/>
                </a:rPr>
                <a:t>trị</a:t>
              </a:r>
              <a:r>
                <a:rPr lang="en-US" altLang="en-US" sz="2400" b="1" dirty="0">
                  <a:solidFill>
                    <a:srgbClr val="FF0000"/>
                  </a:solidFill>
                  <a:latin typeface="Arial" panose="020B0604020202020204" pitchFamily="34" charset="0"/>
                  <a:ea typeface="Arial Unicode MS"/>
                  <a:cs typeface="Arial" panose="020B0604020202020204" pitchFamily="34" charset="0"/>
                </a:rPr>
                <a:t> </a:t>
              </a:r>
              <a:r>
                <a:rPr lang="en-US" altLang="en-US" sz="2400" dirty="0" err="1">
                  <a:solidFill>
                    <a:srgbClr val="660066"/>
                  </a:solidFill>
                  <a:latin typeface="Arial" panose="020B0604020202020204" pitchFamily="34" charset="0"/>
                  <a:ea typeface="Arial Unicode MS"/>
                  <a:cs typeface="Arial" panose="020B0604020202020204" pitchFamily="34" charset="0"/>
                </a:rPr>
                <a:t>và</a:t>
              </a:r>
              <a:r>
                <a:rPr lang="en-US" altLang="en-US" sz="2400" dirty="0">
                  <a:solidFill>
                    <a:srgbClr val="660066"/>
                  </a:solidFill>
                  <a:latin typeface="Arial" panose="020B0604020202020204" pitchFamily="34" charset="0"/>
                  <a:ea typeface="Arial Unicode MS"/>
                  <a:cs typeface="Arial" panose="020B0604020202020204" pitchFamily="34" charset="0"/>
                </a:rPr>
                <a:t> </a:t>
              </a:r>
              <a:r>
                <a:rPr lang="en-US" altLang="en-US" sz="2400" b="1" dirty="0" err="1">
                  <a:solidFill>
                    <a:srgbClr val="FF0000"/>
                  </a:solidFill>
                  <a:latin typeface="Arial" panose="020B0604020202020204" pitchFamily="34" charset="0"/>
                  <a:ea typeface="Arial Unicode MS"/>
                  <a:cs typeface="Arial" panose="020B0604020202020204" pitchFamily="34" charset="0"/>
                </a:rPr>
                <a:t>phục</a:t>
              </a:r>
              <a:r>
                <a:rPr lang="en-US" altLang="en-US" sz="2400" b="1" dirty="0">
                  <a:solidFill>
                    <a:srgbClr val="FF0000"/>
                  </a:solidFill>
                  <a:latin typeface="Arial" panose="020B0604020202020204" pitchFamily="34" charset="0"/>
                  <a:ea typeface="Arial Unicode MS"/>
                  <a:cs typeface="Arial" panose="020B0604020202020204" pitchFamily="34" charset="0"/>
                </a:rPr>
                <a:t> </a:t>
              </a:r>
              <a:r>
                <a:rPr lang="en-US" altLang="en-US" sz="2400" b="1" dirty="0" err="1">
                  <a:solidFill>
                    <a:srgbClr val="FF0000"/>
                  </a:solidFill>
                  <a:latin typeface="Arial" panose="020B0604020202020204" pitchFamily="34" charset="0"/>
                  <a:ea typeface="Arial Unicode MS"/>
                  <a:cs typeface="Arial" panose="020B0604020202020204" pitchFamily="34" charset="0"/>
                </a:rPr>
                <a:t>tùng</a:t>
              </a:r>
              <a:endParaRPr lang="en-US" altLang="en-US" sz="2400" b="1" dirty="0">
                <a:solidFill>
                  <a:srgbClr val="FF0000"/>
                </a:solidFill>
                <a:latin typeface="Arial" panose="020B0604020202020204" pitchFamily="34" charset="0"/>
                <a:ea typeface="Arial Unicode MS"/>
                <a:cs typeface="Arial" panose="020B0604020202020204" pitchFamily="34" charset="0"/>
              </a:endParaRPr>
            </a:p>
          </p:txBody>
        </p:sp>
        <p:sp>
          <p:nvSpPr>
            <p:cNvPr id="9" name="Text Box 11">
              <a:extLst>
                <a:ext uri="{FF2B5EF4-FFF2-40B4-BE49-F238E27FC236}">
                  <a16:creationId xmlns:a16="http://schemas.microsoft.com/office/drawing/2014/main" id="{36427B34-D84D-929E-08B1-2EC1EF9F4FF5}"/>
                </a:ext>
              </a:extLst>
            </p:cNvPr>
            <p:cNvSpPr txBox="1">
              <a:spLocks noChangeArrowheads="1"/>
            </p:cNvSpPr>
            <p:nvPr/>
          </p:nvSpPr>
          <p:spPr bwMode="auto">
            <a:xfrm>
              <a:off x="6642184" y="3769659"/>
              <a:ext cx="4000271" cy="461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50000"/>
                </a:spcBef>
                <a:buFont typeface="Wingdings" panose="05000000000000000000" pitchFamily="2" charset="2"/>
                <a:buChar char="Ø"/>
              </a:pPr>
              <a:r>
                <a:rPr lang="en-US" altLang="en-US" sz="2400" dirty="0" err="1">
                  <a:solidFill>
                    <a:srgbClr val="660066"/>
                  </a:solidFill>
                  <a:latin typeface="Arial" panose="020B0604020202020204" pitchFamily="34" charset="0"/>
                  <a:ea typeface="Arial Unicode MS"/>
                  <a:cs typeface="Arial" panose="020B0604020202020204" pitchFamily="34" charset="0"/>
                </a:rPr>
                <a:t>Quan</a:t>
              </a:r>
              <a:r>
                <a:rPr lang="en-US" altLang="en-US" sz="2400" dirty="0">
                  <a:solidFill>
                    <a:srgbClr val="660066"/>
                  </a:solidFill>
                  <a:latin typeface="Arial" panose="020B0604020202020204" pitchFamily="34" charset="0"/>
                  <a:ea typeface="Arial Unicode MS"/>
                  <a:cs typeface="Arial" panose="020B0604020202020204" pitchFamily="34" charset="0"/>
                </a:rPr>
                <a:t> </a:t>
              </a:r>
              <a:r>
                <a:rPr lang="en-US" altLang="en-US" sz="2400" dirty="0" err="1">
                  <a:solidFill>
                    <a:srgbClr val="660066"/>
                  </a:solidFill>
                  <a:latin typeface="Arial" panose="020B0604020202020204" pitchFamily="34" charset="0"/>
                  <a:ea typeface="Arial Unicode MS"/>
                  <a:cs typeface="Arial" panose="020B0604020202020204" pitchFamily="34" charset="0"/>
                </a:rPr>
                <a:t>hệ</a:t>
              </a:r>
              <a:r>
                <a:rPr lang="en-US" altLang="en-US" sz="2400" dirty="0">
                  <a:solidFill>
                    <a:srgbClr val="660066"/>
                  </a:solidFill>
                  <a:latin typeface="Arial" panose="020B0604020202020204" pitchFamily="34" charset="0"/>
                  <a:ea typeface="Arial Unicode MS"/>
                  <a:cs typeface="Arial" panose="020B0604020202020204" pitchFamily="34" charset="0"/>
                </a:rPr>
                <a:t> </a:t>
              </a:r>
              <a:r>
                <a:rPr lang="en-US" altLang="en-US" sz="2400" b="1" dirty="0" err="1">
                  <a:solidFill>
                    <a:srgbClr val="FF0000"/>
                  </a:solidFill>
                  <a:latin typeface="Arial" panose="020B0604020202020204" pitchFamily="34" charset="0"/>
                  <a:ea typeface="Arial Unicode MS"/>
                  <a:cs typeface="Arial" panose="020B0604020202020204" pitchFamily="34" charset="0"/>
                </a:rPr>
                <a:t>bình</a:t>
              </a:r>
              <a:r>
                <a:rPr lang="en-US" altLang="en-US" sz="2400" b="1" dirty="0">
                  <a:solidFill>
                    <a:srgbClr val="FF0000"/>
                  </a:solidFill>
                  <a:latin typeface="Arial" panose="020B0604020202020204" pitchFamily="34" charset="0"/>
                  <a:ea typeface="Arial Unicode MS"/>
                  <a:cs typeface="Arial" panose="020B0604020202020204" pitchFamily="34" charset="0"/>
                </a:rPr>
                <a:t> </a:t>
              </a:r>
              <a:r>
                <a:rPr lang="en-US" altLang="en-US" sz="2400" b="1" dirty="0" err="1">
                  <a:solidFill>
                    <a:srgbClr val="FF0000"/>
                  </a:solidFill>
                  <a:latin typeface="Arial" panose="020B0604020202020204" pitchFamily="34" charset="0"/>
                  <a:ea typeface="Arial Unicode MS"/>
                  <a:cs typeface="Arial" panose="020B0604020202020204" pitchFamily="34" charset="0"/>
                </a:rPr>
                <a:t>đẳng</a:t>
              </a:r>
              <a:endParaRPr lang="en-US" altLang="en-US" sz="2400" b="1" dirty="0">
                <a:solidFill>
                  <a:srgbClr val="FF0000"/>
                </a:solidFill>
                <a:latin typeface="Arial" panose="020B0604020202020204" pitchFamily="34" charset="0"/>
                <a:ea typeface="Arial Unicode MS"/>
                <a:cs typeface="Arial" panose="020B0604020202020204" pitchFamily="34" charset="0"/>
              </a:endParaRPr>
            </a:p>
          </p:txBody>
        </p:sp>
      </p:grpSp>
      <p:grpSp>
        <p:nvGrpSpPr>
          <p:cNvPr id="20" name="Group 19">
            <a:extLst>
              <a:ext uri="{FF2B5EF4-FFF2-40B4-BE49-F238E27FC236}">
                <a16:creationId xmlns:a16="http://schemas.microsoft.com/office/drawing/2014/main" id="{25557EBD-C497-4091-DF71-5AA9D0C08197}"/>
              </a:ext>
            </a:extLst>
          </p:cNvPr>
          <p:cNvGrpSpPr/>
          <p:nvPr/>
        </p:nvGrpSpPr>
        <p:grpSpPr>
          <a:xfrm>
            <a:off x="429065" y="4406214"/>
            <a:ext cx="10910595" cy="1699816"/>
            <a:chOff x="429065" y="4406214"/>
            <a:chExt cx="10910595" cy="1699816"/>
          </a:xfrm>
        </p:grpSpPr>
        <p:grpSp>
          <p:nvGrpSpPr>
            <p:cNvPr id="16" name="Group 15">
              <a:extLst>
                <a:ext uri="{FF2B5EF4-FFF2-40B4-BE49-F238E27FC236}">
                  <a16:creationId xmlns:a16="http://schemas.microsoft.com/office/drawing/2014/main" id="{E50D604F-5D17-A1DC-653D-5A0CADD98240}"/>
                </a:ext>
              </a:extLst>
            </p:cNvPr>
            <p:cNvGrpSpPr/>
            <p:nvPr/>
          </p:nvGrpSpPr>
          <p:grpSpPr>
            <a:xfrm>
              <a:off x="429065" y="4406214"/>
              <a:ext cx="5240632" cy="1699816"/>
              <a:chOff x="384754" y="4409954"/>
              <a:chExt cx="5240632" cy="1699816"/>
            </a:xfrm>
          </p:grpSpPr>
          <p:grpSp>
            <p:nvGrpSpPr>
              <p:cNvPr id="15" name="Group 14">
                <a:extLst>
                  <a:ext uri="{FF2B5EF4-FFF2-40B4-BE49-F238E27FC236}">
                    <a16:creationId xmlns:a16="http://schemas.microsoft.com/office/drawing/2014/main" id="{3FAFFFEE-B66A-AD4D-C133-42439F765C1A}"/>
                  </a:ext>
                </a:extLst>
              </p:cNvPr>
              <p:cNvGrpSpPr/>
              <p:nvPr/>
            </p:nvGrpSpPr>
            <p:grpSpPr>
              <a:xfrm>
                <a:off x="384754" y="4409954"/>
                <a:ext cx="3421854" cy="1699816"/>
                <a:chOff x="384754" y="4409954"/>
                <a:chExt cx="3421854" cy="1699816"/>
              </a:xfrm>
            </p:grpSpPr>
            <p:sp>
              <p:nvSpPr>
                <p:cNvPr id="10" name="AutoShape 12" descr="NL4">
                  <a:extLst>
                    <a:ext uri="{FF2B5EF4-FFF2-40B4-BE49-F238E27FC236}">
                      <a16:creationId xmlns:a16="http://schemas.microsoft.com/office/drawing/2014/main" id="{8F46A697-07EF-D2D7-4B45-A5DFF45FC32B}"/>
                    </a:ext>
                  </a:extLst>
                </p:cNvPr>
                <p:cNvSpPr>
                  <a:spLocks noChangeArrowheads="1"/>
                </p:cNvSpPr>
                <p:nvPr/>
              </p:nvSpPr>
              <p:spPr bwMode="auto">
                <a:xfrm>
                  <a:off x="384754" y="4409954"/>
                  <a:ext cx="1660329" cy="1699816"/>
                </a:xfrm>
                <a:prstGeom prst="cube">
                  <a:avLst>
                    <a:gd name="adj" fmla="val 25000"/>
                  </a:avLst>
                </a:prstGeom>
                <a:blipFill dpi="0" rotWithShape="1">
                  <a:blip r:embed="rId2"/>
                  <a:srcRect/>
                  <a:stretch>
                    <a:fillRect/>
                  </a:stretch>
                </a:blipFill>
                <a:ln w="9525">
                  <a:solidFill>
                    <a:sysClr val="windowText" lastClr="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en-US"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11" name="AutoShape 13" descr="PK1">
                  <a:extLst>
                    <a:ext uri="{FF2B5EF4-FFF2-40B4-BE49-F238E27FC236}">
                      <a16:creationId xmlns:a16="http://schemas.microsoft.com/office/drawing/2014/main" id="{03123E9F-8DA9-1343-4794-6D8946B9FC07}"/>
                    </a:ext>
                  </a:extLst>
                </p:cNvPr>
                <p:cNvSpPr>
                  <a:spLocks noChangeArrowheads="1"/>
                </p:cNvSpPr>
                <p:nvPr/>
              </p:nvSpPr>
              <p:spPr bwMode="auto">
                <a:xfrm>
                  <a:off x="2080840" y="4409954"/>
                  <a:ext cx="1725768" cy="1699816"/>
                </a:xfrm>
                <a:prstGeom prst="cube">
                  <a:avLst>
                    <a:gd name="adj" fmla="val 25000"/>
                  </a:avLst>
                </a:prstGeom>
                <a:blipFill dpi="0" rotWithShape="1">
                  <a:blip r:embed="rId3"/>
                  <a:srcRect/>
                  <a:stretch>
                    <a:fillRect/>
                  </a:stretch>
                </a:blipFill>
                <a:ln w="9525">
                  <a:solidFill>
                    <a:sysClr val="windowText" lastClr="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en-US"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sp>
            <p:nvSpPr>
              <p:cNvPr id="12" name="AutoShape 14" descr="TPHD1">
                <a:extLst>
                  <a:ext uri="{FF2B5EF4-FFF2-40B4-BE49-F238E27FC236}">
                    <a16:creationId xmlns:a16="http://schemas.microsoft.com/office/drawing/2014/main" id="{74F147DB-365B-F504-5BCE-F89ED63A509A}"/>
                  </a:ext>
                </a:extLst>
              </p:cNvPr>
              <p:cNvSpPr>
                <a:spLocks noChangeArrowheads="1"/>
              </p:cNvSpPr>
              <p:nvPr/>
            </p:nvSpPr>
            <p:spPr bwMode="auto">
              <a:xfrm>
                <a:off x="3871198" y="4409954"/>
                <a:ext cx="1754188" cy="1699816"/>
              </a:xfrm>
              <a:prstGeom prst="cube">
                <a:avLst>
                  <a:gd name="adj" fmla="val 25000"/>
                </a:avLst>
              </a:prstGeom>
              <a:blipFill dpi="0" rotWithShape="1">
                <a:blip r:embed="rId4"/>
                <a:srcRect/>
                <a:stretch>
                  <a:fillRect/>
                </a:stretch>
              </a:blipFill>
              <a:ln w="9525">
                <a:solidFill>
                  <a:sysClr val="windowText" lastClr="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en-US"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sp>
          <p:nvSpPr>
            <p:cNvPr id="13" name="AutoShape 15" descr="QH1">
              <a:extLst>
                <a:ext uri="{FF2B5EF4-FFF2-40B4-BE49-F238E27FC236}">
                  <a16:creationId xmlns:a16="http://schemas.microsoft.com/office/drawing/2014/main" id="{5C3AC1F8-4F20-C2D4-BB73-969FFD50F984}"/>
                </a:ext>
              </a:extLst>
            </p:cNvPr>
            <p:cNvSpPr>
              <a:spLocks noChangeArrowheads="1"/>
            </p:cNvSpPr>
            <p:nvPr/>
          </p:nvSpPr>
          <p:spPr bwMode="auto">
            <a:xfrm>
              <a:off x="7176759" y="4406214"/>
              <a:ext cx="4162901" cy="1699816"/>
            </a:xfrm>
            <a:prstGeom prst="cube">
              <a:avLst>
                <a:gd name="adj" fmla="val 25000"/>
              </a:avLst>
            </a:prstGeom>
            <a:blipFill dpi="0" rotWithShape="1">
              <a:blip r:embed="rId5"/>
              <a:srcRect/>
              <a:stretch>
                <a:fillRect/>
              </a:stretch>
            </a:blipFill>
            <a:ln w="9525">
              <a:solidFill>
                <a:sysClr val="windowText" lastClr="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en-US"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sp>
        <p:nvSpPr>
          <p:cNvPr id="14" name="Line 4">
            <a:extLst>
              <a:ext uri="{FF2B5EF4-FFF2-40B4-BE49-F238E27FC236}">
                <a16:creationId xmlns:a16="http://schemas.microsoft.com/office/drawing/2014/main" id="{F23944A5-FE17-4A0F-CC01-F8E068EE42B6}"/>
              </a:ext>
            </a:extLst>
          </p:cNvPr>
          <p:cNvSpPr>
            <a:spLocks noChangeShapeType="1"/>
          </p:cNvSpPr>
          <p:nvPr/>
        </p:nvSpPr>
        <p:spPr bwMode="auto">
          <a:xfrm flipH="1">
            <a:off x="6174076" y="2276644"/>
            <a:ext cx="44541" cy="4001285"/>
          </a:xfrm>
          <a:prstGeom prst="line">
            <a:avLst/>
          </a:prstGeom>
          <a:noFill/>
          <a:ln w="76200" cap="rnd">
            <a:solidFill>
              <a:sysClr val="windowText" lastClr="0000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Tree>
    <p:extLst>
      <p:ext uri="{BB962C8B-B14F-4D97-AF65-F5344CB8AC3E}">
        <p14:creationId xmlns:p14="http://schemas.microsoft.com/office/powerpoint/2010/main" val="42807844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750"/>
                                        <p:tgtEl>
                                          <p:spTgt spid="17"/>
                                        </p:tgtEl>
                                      </p:cBhvr>
                                    </p:animEffect>
                                    <p:anim calcmode="lin" valueType="num">
                                      <p:cBhvr>
                                        <p:cTn id="8" dur="750" fill="hold"/>
                                        <p:tgtEl>
                                          <p:spTgt spid="17"/>
                                        </p:tgtEl>
                                        <p:attrNameLst>
                                          <p:attrName>ppt_x</p:attrName>
                                        </p:attrNameLst>
                                      </p:cBhvr>
                                      <p:tavLst>
                                        <p:tav tm="0">
                                          <p:val>
                                            <p:strVal val="#ppt_x"/>
                                          </p:val>
                                        </p:tav>
                                        <p:tav tm="100000">
                                          <p:val>
                                            <p:strVal val="#ppt_x"/>
                                          </p:val>
                                        </p:tav>
                                      </p:tavLst>
                                    </p:anim>
                                    <p:anim calcmode="lin" valueType="num">
                                      <p:cBhvr>
                                        <p:cTn id="9" dur="750" fill="hold"/>
                                        <p:tgtEl>
                                          <p:spTgt spid="17"/>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750"/>
                                        <p:tgtEl>
                                          <p:spTgt spid="18"/>
                                        </p:tgtEl>
                                      </p:cBhvr>
                                    </p:animEffect>
                                    <p:anim calcmode="lin" valueType="num">
                                      <p:cBhvr>
                                        <p:cTn id="14" dur="750" fill="hold"/>
                                        <p:tgtEl>
                                          <p:spTgt spid="18"/>
                                        </p:tgtEl>
                                        <p:attrNameLst>
                                          <p:attrName>ppt_x</p:attrName>
                                        </p:attrNameLst>
                                      </p:cBhvr>
                                      <p:tavLst>
                                        <p:tav tm="0">
                                          <p:val>
                                            <p:strVal val="#ppt_x"/>
                                          </p:val>
                                        </p:tav>
                                        <p:tav tm="100000">
                                          <p:val>
                                            <p:strVal val="#ppt_x"/>
                                          </p:val>
                                        </p:tav>
                                      </p:tavLst>
                                    </p:anim>
                                    <p:anim calcmode="lin" valueType="num">
                                      <p:cBhvr>
                                        <p:cTn id="15" dur="750" fill="hold"/>
                                        <p:tgtEl>
                                          <p:spTgt spid="18"/>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750"/>
                                        <p:tgtEl>
                                          <p:spTgt spid="19"/>
                                        </p:tgtEl>
                                      </p:cBhvr>
                                    </p:animEffect>
                                    <p:anim calcmode="lin" valueType="num">
                                      <p:cBhvr>
                                        <p:cTn id="20" dur="750" fill="hold"/>
                                        <p:tgtEl>
                                          <p:spTgt spid="19"/>
                                        </p:tgtEl>
                                        <p:attrNameLst>
                                          <p:attrName>ppt_x</p:attrName>
                                        </p:attrNameLst>
                                      </p:cBhvr>
                                      <p:tavLst>
                                        <p:tav tm="0">
                                          <p:val>
                                            <p:strVal val="#ppt_x"/>
                                          </p:val>
                                        </p:tav>
                                        <p:tav tm="100000">
                                          <p:val>
                                            <p:strVal val="#ppt_x"/>
                                          </p:val>
                                        </p:tav>
                                      </p:tavLst>
                                    </p:anim>
                                    <p:anim calcmode="lin" valueType="num">
                                      <p:cBhvr>
                                        <p:cTn id="21" dur="750" fill="hold"/>
                                        <p:tgtEl>
                                          <p:spTgt spid="19"/>
                                        </p:tgtEl>
                                        <p:attrNameLst>
                                          <p:attrName>ppt_y</p:attrName>
                                        </p:attrNameLst>
                                      </p:cBhvr>
                                      <p:tavLst>
                                        <p:tav tm="0">
                                          <p:val>
                                            <p:strVal val="#ppt_y+.1"/>
                                          </p:val>
                                        </p:tav>
                                        <p:tav tm="100000">
                                          <p:val>
                                            <p:strVal val="#ppt_y"/>
                                          </p:val>
                                        </p:tav>
                                      </p:tavLst>
                                    </p:anim>
                                  </p:childTnLst>
                                </p:cTn>
                              </p:par>
                            </p:childTnLst>
                          </p:cTn>
                        </p:par>
                        <p:par>
                          <p:cTn id="22" fill="hold">
                            <p:stCondLst>
                              <p:cond delay="2250"/>
                            </p:stCondLst>
                            <p:childTnLst>
                              <p:par>
                                <p:cTn id="23" presetID="42" presetClass="entr" presetSubtype="0" fill="hold" nodeType="after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750"/>
                                        <p:tgtEl>
                                          <p:spTgt spid="20"/>
                                        </p:tgtEl>
                                      </p:cBhvr>
                                    </p:animEffect>
                                    <p:anim calcmode="lin" valueType="num">
                                      <p:cBhvr>
                                        <p:cTn id="26" dur="750" fill="hold"/>
                                        <p:tgtEl>
                                          <p:spTgt spid="20"/>
                                        </p:tgtEl>
                                        <p:attrNameLst>
                                          <p:attrName>ppt_x</p:attrName>
                                        </p:attrNameLst>
                                      </p:cBhvr>
                                      <p:tavLst>
                                        <p:tav tm="0">
                                          <p:val>
                                            <p:strVal val="#ppt_x"/>
                                          </p:val>
                                        </p:tav>
                                        <p:tav tm="100000">
                                          <p:val>
                                            <p:strVal val="#ppt_x"/>
                                          </p:val>
                                        </p:tav>
                                      </p:tavLst>
                                    </p:anim>
                                    <p:anim calcmode="lin" valueType="num">
                                      <p:cBhvr>
                                        <p:cTn id="27" dur="75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981663"/>
            <a:ext cx="9299569"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1.7.Có Nhà nước pháp quyền xã hội chủ nghĩa của nhân dân, do nhân dân, vì nhân dân do Đảng Cộng sản lãnh đạo</a:t>
            </a:r>
          </a:p>
        </p:txBody>
      </p:sp>
      <p:sp>
        <p:nvSpPr>
          <p:cNvPr id="3" name="Rectangle 2">
            <a:extLst>
              <a:ext uri="{FF2B5EF4-FFF2-40B4-BE49-F238E27FC236}">
                <a16:creationId xmlns:a16="http://schemas.microsoft.com/office/drawing/2014/main" id="{92D2A102-65F1-61C2-0428-63A11FC009CB}"/>
              </a:ext>
            </a:extLst>
          </p:cNvPr>
          <p:cNvSpPr>
            <a:spLocks noChangeArrowheads="1"/>
          </p:cNvSpPr>
          <p:nvPr/>
        </p:nvSpPr>
        <p:spPr bwMode="auto">
          <a:xfrm>
            <a:off x="1956593" y="2017640"/>
            <a:ext cx="827881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2400" b="1" i="1" dirty="0" err="1">
                <a:solidFill>
                  <a:srgbClr val="990000"/>
                </a:solidFill>
                <a:latin typeface="Arial" panose="020B0604020202020204" pitchFamily="34" charset="0"/>
                <a:ea typeface="Arial Unicode MS"/>
                <a:cs typeface="Arial" panose="020B0604020202020204" pitchFamily="34" charset="0"/>
              </a:rPr>
              <a:t>Đặc</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trưng</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nhà</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nước</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pháp</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quyền</a:t>
            </a:r>
            <a:r>
              <a:rPr lang="en-US" altLang="en-US" sz="2400" b="1" i="1" dirty="0">
                <a:solidFill>
                  <a:srgbClr val="990000"/>
                </a:solidFill>
                <a:latin typeface="Arial" panose="020B0604020202020204" pitchFamily="34" charset="0"/>
                <a:ea typeface="Arial Unicode MS"/>
                <a:cs typeface="Arial" panose="020B0604020202020204" pitchFamily="34" charset="0"/>
              </a:rPr>
              <a:t> XHCN </a:t>
            </a:r>
            <a:r>
              <a:rPr lang="en-US" altLang="en-US" sz="2400" b="1" i="1" dirty="0" err="1">
                <a:solidFill>
                  <a:srgbClr val="990000"/>
                </a:solidFill>
                <a:latin typeface="Arial" panose="020B0604020202020204" pitchFamily="34" charset="0"/>
                <a:ea typeface="Arial Unicode MS"/>
                <a:cs typeface="Arial" panose="020B0604020202020204" pitchFamily="34" charset="0"/>
              </a:rPr>
              <a:t>Việt</a:t>
            </a:r>
            <a:r>
              <a:rPr lang="en-US" altLang="en-US" sz="2400" b="1" i="1" dirty="0">
                <a:solidFill>
                  <a:srgbClr val="990000"/>
                </a:solidFill>
                <a:latin typeface="Arial" panose="020B0604020202020204" pitchFamily="34" charset="0"/>
                <a:ea typeface="Arial Unicode MS"/>
                <a:cs typeface="Arial" panose="020B0604020202020204" pitchFamily="34" charset="0"/>
              </a:rPr>
              <a:t> Nam</a:t>
            </a:r>
            <a:endParaRPr lang="en-US" altLang="en-US" sz="2400" dirty="0">
              <a:solidFill>
                <a:srgbClr val="990000"/>
              </a:solidFill>
              <a:latin typeface="Arial" panose="020B0604020202020204" pitchFamily="34" charset="0"/>
              <a:ea typeface="Arial Unicode MS"/>
              <a:cs typeface="Arial" panose="020B0604020202020204" pitchFamily="34" charset="0"/>
            </a:endParaRPr>
          </a:p>
        </p:txBody>
      </p:sp>
      <p:grpSp>
        <p:nvGrpSpPr>
          <p:cNvPr id="4" name="Group 3">
            <a:extLst>
              <a:ext uri="{FF2B5EF4-FFF2-40B4-BE49-F238E27FC236}">
                <a16:creationId xmlns:a16="http://schemas.microsoft.com/office/drawing/2014/main" id="{ACC65184-C097-D26F-596C-FCD3D4325CB3}"/>
              </a:ext>
            </a:extLst>
          </p:cNvPr>
          <p:cNvGrpSpPr>
            <a:grpSpLocks/>
          </p:cNvGrpSpPr>
          <p:nvPr/>
        </p:nvGrpSpPr>
        <p:grpSpPr bwMode="auto">
          <a:xfrm>
            <a:off x="2224267" y="2792964"/>
            <a:ext cx="7743463" cy="3171463"/>
            <a:chOff x="204" y="1161"/>
            <a:chExt cx="5307" cy="2540"/>
          </a:xfrm>
        </p:grpSpPr>
        <p:sp>
          <p:nvSpPr>
            <p:cNvPr id="5" name="WordArt 4">
              <a:extLst>
                <a:ext uri="{FF2B5EF4-FFF2-40B4-BE49-F238E27FC236}">
                  <a16:creationId xmlns:a16="http://schemas.microsoft.com/office/drawing/2014/main" id="{F6E3F95C-2D92-7A44-BC79-E43D3CD2F55C}"/>
                </a:ext>
              </a:extLst>
            </p:cNvPr>
            <p:cNvSpPr>
              <a:spLocks noChangeArrowheads="1" noChangeShapeType="1" noTextEdit="1"/>
            </p:cNvSpPr>
            <p:nvPr/>
          </p:nvSpPr>
          <p:spPr bwMode="auto">
            <a:xfrm>
              <a:off x="431" y="1161"/>
              <a:ext cx="4762" cy="182"/>
            </a:xfrm>
            <a:prstGeom prst="rect">
              <a:avLst/>
            </a:prstGeom>
          </p:spPr>
          <p:txBody>
            <a:bodyPr wrap="none" fromWordArt="1">
              <a:prstTxWarp prst="textPlain">
                <a:avLst>
                  <a:gd name="adj" fmla="val 50000"/>
                </a:avLst>
              </a:prstTxWarp>
            </a:bodyPr>
            <a:lstStyle/>
            <a:p>
              <a:pPr algn="ctr"/>
              <a:r>
                <a:rPr lang="vi-VN" sz="3600" kern="10" dirty="0">
                  <a:ln w="9525">
                    <a:solidFill>
                      <a:srgbClr val="FF0000"/>
                    </a:solidFill>
                    <a:round/>
                    <a:headEnd/>
                    <a:tailEnd/>
                  </a:ln>
                  <a:solidFill>
                    <a:srgbClr val="FFFF00"/>
                  </a:solidFill>
                  <a:latin typeface="Arial Đen"/>
                  <a:ea typeface="Arial Unicode MS"/>
                </a:rPr>
                <a:t>Một là: Nhà nước của dân, do dân và vì dân</a:t>
              </a:r>
              <a:endParaRPr lang="en-US" sz="3600" kern="10" dirty="0">
                <a:ln w="9525">
                  <a:solidFill>
                    <a:srgbClr val="FF0000"/>
                  </a:solidFill>
                  <a:round/>
                  <a:headEnd/>
                  <a:tailEnd/>
                </a:ln>
                <a:solidFill>
                  <a:srgbClr val="FFFF00"/>
                </a:solidFill>
                <a:latin typeface="Arial Đen"/>
                <a:ea typeface="Arial Unicode MS"/>
              </a:endParaRPr>
            </a:p>
          </p:txBody>
        </p:sp>
        <p:sp>
          <p:nvSpPr>
            <p:cNvPr id="7" name="WordArt 5">
              <a:extLst>
                <a:ext uri="{FF2B5EF4-FFF2-40B4-BE49-F238E27FC236}">
                  <a16:creationId xmlns:a16="http://schemas.microsoft.com/office/drawing/2014/main" id="{2F8AAC50-18E4-2B2E-7015-AF98D9AB3EBA}"/>
                </a:ext>
              </a:extLst>
            </p:cNvPr>
            <p:cNvSpPr>
              <a:spLocks noChangeArrowheads="1" noChangeShapeType="1" noTextEdit="1"/>
            </p:cNvSpPr>
            <p:nvPr/>
          </p:nvSpPr>
          <p:spPr bwMode="auto">
            <a:xfrm>
              <a:off x="431" y="3475"/>
              <a:ext cx="4990" cy="226"/>
            </a:xfrm>
            <a:prstGeom prst="rect">
              <a:avLst/>
            </a:prstGeom>
          </p:spPr>
          <p:txBody>
            <a:bodyPr wrap="none" fromWordArt="1">
              <a:prstTxWarp prst="textPlain">
                <a:avLst>
                  <a:gd name="adj" fmla="val 50000"/>
                </a:avLst>
              </a:prstTxWarp>
            </a:bodyPr>
            <a:lstStyle/>
            <a:p>
              <a:pPr algn="ctr"/>
              <a:r>
                <a:rPr lang="vi-VN" sz="3600" kern="10" dirty="0">
                  <a:ln w="9525">
                    <a:solidFill>
                      <a:srgbClr val="660033"/>
                    </a:solidFill>
                    <a:round/>
                    <a:headEnd/>
                    <a:tailEnd/>
                  </a:ln>
                  <a:solidFill>
                    <a:srgbClr val="660033"/>
                  </a:solidFill>
                  <a:latin typeface="Arial Đen"/>
                  <a:ea typeface="Arial Unicode MS"/>
                </a:rPr>
                <a:t>TOÀN BỘ QUYỀN LỰC THUỘC VỀ NHÂN DÂN DƯỚI SỰ LÃNH ĐẠO CỦA ĐẢNG CỘNG SẢN</a:t>
              </a:r>
              <a:endParaRPr lang="en-US" sz="3600" kern="10" dirty="0">
                <a:ln w="9525">
                  <a:solidFill>
                    <a:srgbClr val="660033"/>
                  </a:solidFill>
                  <a:round/>
                  <a:headEnd/>
                  <a:tailEnd/>
                </a:ln>
                <a:solidFill>
                  <a:srgbClr val="660033"/>
                </a:solidFill>
                <a:latin typeface="Arial Đen"/>
                <a:ea typeface="Arial Unicode MS"/>
              </a:endParaRPr>
            </a:p>
          </p:txBody>
        </p:sp>
        <p:pic>
          <p:nvPicPr>
            <p:cNvPr id="8" name="Picture 6" descr="Co Dang">
              <a:extLst>
                <a:ext uri="{FF2B5EF4-FFF2-40B4-BE49-F238E27FC236}">
                  <a16:creationId xmlns:a16="http://schemas.microsoft.com/office/drawing/2014/main" id="{15CBEEFD-9818-4339-C1CF-F1006C3EF64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 y="1479"/>
              <a:ext cx="2721" cy="1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7" descr="dai hoi X">
              <a:extLst>
                <a:ext uri="{FF2B5EF4-FFF2-40B4-BE49-F238E27FC236}">
                  <a16:creationId xmlns:a16="http://schemas.microsoft.com/office/drawing/2014/main" id="{AF277E1A-4470-55D3-2C82-6D36D769936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46" y="2250"/>
              <a:ext cx="1134" cy="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8" descr="co tquoc bay">
              <a:extLst>
                <a:ext uri="{FF2B5EF4-FFF2-40B4-BE49-F238E27FC236}">
                  <a16:creationId xmlns:a16="http://schemas.microsoft.com/office/drawing/2014/main" id="{B014AC47-84FD-80B5-E9B5-FE76C58BE96E}"/>
                </a:ext>
              </a:extLst>
            </p:cNvPr>
            <p:cNvPicPr>
              <a:picLocks noChangeAspect="1" noChangeArrowheads="1"/>
            </p:cNvPicPr>
            <p:nvPr/>
          </p:nvPicPr>
          <p:blipFill>
            <a:blip r:embed="rId4">
              <a:lum bright="10000"/>
              <a:extLst>
                <a:ext uri="{28A0092B-C50C-407E-A947-70E740481C1C}">
                  <a14:useLocalDpi xmlns:a14="http://schemas.microsoft.com/office/drawing/2010/main" val="0"/>
                </a:ext>
              </a:extLst>
            </a:blip>
            <a:srcRect/>
            <a:stretch>
              <a:fillRect/>
            </a:stretch>
          </p:blipFill>
          <p:spPr bwMode="auto">
            <a:xfrm>
              <a:off x="2925" y="1479"/>
              <a:ext cx="2586" cy="1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9" descr="QUOC HOI XI">
              <a:extLst>
                <a:ext uri="{FF2B5EF4-FFF2-40B4-BE49-F238E27FC236}">
                  <a16:creationId xmlns:a16="http://schemas.microsoft.com/office/drawing/2014/main" id="{1BE52EAC-32D8-7442-63C8-9C341155EFD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41" y="2205"/>
              <a:ext cx="1224" cy="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811098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750"/>
                                        <p:tgtEl>
                                          <p:spTgt spid="4"/>
                                        </p:tgtEl>
                                      </p:cBhvr>
                                    </p:animEffect>
                                    <p:anim calcmode="lin" valueType="num">
                                      <p:cBhvr>
                                        <p:cTn id="14" dur="750" fill="hold"/>
                                        <p:tgtEl>
                                          <p:spTgt spid="4"/>
                                        </p:tgtEl>
                                        <p:attrNameLst>
                                          <p:attrName>ppt_x</p:attrName>
                                        </p:attrNameLst>
                                      </p:cBhvr>
                                      <p:tavLst>
                                        <p:tav tm="0">
                                          <p:val>
                                            <p:strVal val="#ppt_x"/>
                                          </p:val>
                                        </p:tav>
                                        <p:tav tm="100000">
                                          <p:val>
                                            <p:strVal val="#ppt_x"/>
                                          </p:val>
                                        </p:tav>
                                      </p:tavLst>
                                    </p:anim>
                                    <p:anim calcmode="lin" valueType="num">
                                      <p:cBhvr>
                                        <p:cTn id="15" dur="7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981663"/>
            <a:ext cx="9299569"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1.7.Có Nhà nước pháp quyền xã hội chủ nghĩa của nhân dân, do nhân dân, vì nhân dân do Đảng Cộng sản lãnh đạo</a:t>
            </a:r>
          </a:p>
        </p:txBody>
      </p:sp>
      <p:sp>
        <p:nvSpPr>
          <p:cNvPr id="3" name="Rectangle 2">
            <a:extLst>
              <a:ext uri="{FF2B5EF4-FFF2-40B4-BE49-F238E27FC236}">
                <a16:creationId xmlns:a16="http://schemas.microsoft.com/office/drawing/2014/main" id="{92D2A102-65F1-61C2-0428-63A11FC009CB}"/>
              </a:ext>
            </a:extLst>
          </p:cNvPr>
          <p:cNvSpPr>
            <a:spLocks noChangeArrowheads="1"/>
          </p:cNvSpPr>
          <p:nvPr/>
        </p:nvSpPr>
        <p:spPr bwMode="auto">
          <a:xfrm>
            <a:off x="1956593" y="2017640"/>
            <a:ext cx="827881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2400" b="1" i="1" dirty="0" err="1">
                <a:solidFill>
                  <a:srgbClr val="990000"/>
                </a:solidFill>
                <a:latin typeface="Arial" panose="020B0604020202020204" pitchFamily="34" charset="0"/>
                <a:ea typeface="Arial Unicode MS"/>
                <a:cs typeface="Arial" panose="020B0604020202020204" pitchFamily="34" charset="0"/>
              </a:rPr>
              <a:t>Đặc</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trưng</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nhà</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nước</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pháp</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quyền</a:t>
            </a:r>
            <a:r>
              <a:rPr lang="en-US" altLang="en-US" sz="2400" b="1" i="1" dirty="0">
                <a:solidFill>
                  <a:srgbClr val="990000"/>
                </a:solidFill>
                <a:latin typeface="Arial" panose="020B0604020202020204" pitchFamily="34" charset="0"/>
                <a:ea typeface="Arial Unicode MS"/>
                <a:cs typeface="Arial" panose="020B0604020202020204" pitchFamily="34" charset="0"/>
              </a:rPr>
              <a:t> XHCN </a:t>
            </a:r>
            <a:r>
              <a:rPr lang="en-US" altLang="en-US" sz="2400" b="1" i="1" dirty="0" err="1">
                <a:solidFill>
                  <a:srgbClr val="990000"/>
                </a:solidFill>
                <a:latin typeface="Arial" panose="020B0604020202020204" pitchFamily="34" charset="0"/>
                <a:ea typeface="Arial Unicode MS"/>
                <a:cs typeface="Arial" panose="020B0604020202020204" pitchFamily="34" charset="0"/>
              </a:rPr>
              <a:t>Việt</a:t>
            </a:r>
            <a:r>
              <a:rPr lang="en-US" altLang="en-US" sz="2400" b="1" i="1" dirty="0">
                <a:solidFill>
                  <a:srgbClr val="990000"/>
                </a:solidFill>
                <a:latin typeface="Arial" panose="020B0604020202020204" pitchFamily="34" charset="0"/>
                <a:ea typeface="Arial Unicode MS"/>
                <a:cs typeface="Arial" panose="020B0604020202020204" pitchFamily="34" charset="0"/>
              </a:rPr>
              <a:t> Nam</a:t>
            </a:r>
            <a:endParaRPr lang="en-US" altLang="en-US" sz="2400" dirty="0">
              <a:solidFill>
                <a:srgbClr val="990000"/>
              </a:solidFill>
              <a:latin typeface="Arial" panose="020B0604020202020204" pitchFamily="34" charset="0"/>
              <a:ea typeface="Arial Unicode MS"/>
              <a:cs typeface="Arial" panose="020B0604020202020204" pitchFamily="34" charset="0"/>
            </a:endParaRPr>
          </a:p>
        </p:txBody>
      </p:sp>
      <p:grpSp>
        <p:nvGrpSpPr>
          <p:cNvPr id="20" name="Group 19">
            <a:extLst>
              <a:ext uri="{FF2B5EF4-FFF2-40B4-BE49-F238E27FC236}">
                <a16:creationId xmlns:a16="http://schemas.microsoft.com/office/drawing/2014/main" id="{90AD0C85-17BA-AF47-EC1A-E3ABF921AC23}"/>
              </a:ext>
            </a:extLst>
          </p:cNvPr>
          <p:cNvGrpSpPr/>
          <p:nvPr/>
        </p:nvGrpSpPr>
        <p:grpSpPr>
          <a:xfrm>
            <a:off x="1834285" y="2604787"/>
            <a:ext cx="8523427" cy="3547818"/>
            <a:chOff x="1851950" y="2754320"/>
            <a:chExt cx="8523427" cy="3547818"/>
          </a:xfrm>
        </p:grpSpPr>
        <p:sp>
          <p:nvSpPr>
            <p:cNvPr id="21" name="WordArt 2">
              <a:extLst>
                <a:ext uri="{FF2B5EF4-FFF2-40B4-BE49-F238E27FC236}">
                  <a16:creationId xmlns:a16="http://schemas.microsoft.com/office/drawing/2014/main" id="{51209D31-AA13-7C1A-81E3-B7B9F24E6489}"/>
                </a:ext>
              </a:extLst>
            </p:cNvPr>
            <p:cNvSpPr>
              <a:spLocks noChangeArrowheads="1" noChangeShapeType="1" noTextEdit="1"/>
            </p:cNvSpPr>
            <p:nvPr/>
          </p:nvSpPr>
          <p:spPr bwMode="auto">
            <a:xfrm>
              <a:off x="2450577" y="2754320"/>
              <a:ext cx="7924800" cy="493712"/>
            </a:xfrm>
            <a:prstGeom prst="rect">
              <a:avLst/>
            </a:prstGeom>
          </p:spPr>
          <p:txBody>
            <a:bodyPr wrap="none" fromWordArt="1">
              <a:prstTxWarp prst="textPlain">
                <a:avLst>
                  <a:gd name="adj" fmla="val 50000"/>
                </a:avLst>
              </a:prstTxWarp>
            </a:bodyPr>
            <a:lstStyle/>
            <a:p>
              <a:pPr algn="ctr"/>
              <a:r>
                <a:rPr lang="vi-VN" sz="3600" kern="10" dirty="0">
                  <a:ln w="9525">
                    <a:solidFill>
                      <a:srgbClr val="FF0000"/>
                    </a:solidFill>
                    <a:round/>
                    <a:headEnd/>
                    <a:tailEnd/>
                  </a:ln>
                  <a:solidFill>
                    <a:srgbClr val="FFFF00"/>
                  </a:solidFill>
                  <a:latin typeface="Arial Đen"/>
                  <a:ea typeface="Arial Unicode MS"/>
                </a:rPr>
                <a:t>Hai là: quyền lực nhà nước là thống nhất, có sự phân công rành mạch</a:t>
              </a:r>
              <a:endParaRPr lang="en-US" sz="3600" kern="10" dirty="0">
                <a:ln w="9525">
                  <a:solidFill>
                    <a:srgbClr val="FF0000"/>
                  </a:solidFill>
                  <a:round/>
                  <a:headEnd/>
                  <a:tailEnd/>
                </a:ln>
                <a:solidFill>
                  <a:srgbClr val="FFFF00"/>
                </a:solidFill>
                <a:latin typeface="Arial Đen"/>
                <a:ea typeface="Arial Unicode MS"/>
              </a:endParaRPr>
            </a:p>
          </p:txBody>
        </p:sp>
        <p:sp>
          <p:nvSpPr>
            <p:cNvPr id="22" name="WordArt 3">
              <a:extLst>
                <a:ext uri="{FF2B5EF4-FFF2-40B4-BE49-F238E27FC236}">
                  <a16:creationId xmlns:a16="http://schemas.microsoft.com/office/drawing/2014/main" id="{E0008DD7-6D11-1426-A335-32D2D2311580}"/>
                </a:ext>
              </a:extLst>
            </p:cNvPr>
            <p:cNvSpPr>
              <a:spLocks noChangeArrowheads="1" noChangeShapeType="1" noTextEdit="1"/>
            </p:cNvSpPr>
            <p:nvPr/>
          </p:nvSpPr>
          <p:spPr bwMode="auto">
            <a:xfrm>
              <a:off x="2418425" y="5540138"/>
              <a:ext cx="7921625" cy="762000"/>
            </a:xfrm>
            <a:prstGeom prst="rect">
              <a:avLst/>
            </a:prstGeom>
          </p:spPr>
          <p:txBody>
            <a:bodyPr wrap="none" fromWordArt="1">
              <a:prstTxWarp prst="textPlain">
                <a:avLst>
                  <a:gd name="adj" fmla="val 50000"/>
                </a:avLst>
              </a:prstTxWarp>
            </a:bodyPr>
            <a:lstStyle/>
            <a:p>
              <a:pPr algn="ctr"/>
              <a:r>
                <a:rPr lang="vi-VN" sz="3600" kern="10" dirty="0">
                  <a:ln w="9525">
                    <a:solidFill>
                      <a:srgbClr val="660033"/>
                    </a:solidFill>
                    <a:round/>
                    <a:headEnd/>
                    <a:tailEnd/>
                  </a:ln>
                  <a:solidFill>
                    <a:srgbClr val="660033"/>
                  </a:solidFill>
                  <a:latin typeface="Arial Đen"/>
                  <a:ea typeface="Arial Unicode MS"/>
                </a:rPr>
                <a:t>Phối hợp chặt chẽ giữa các cơ quan nhà nước trong việc thực hiện </a:t>
              </a:r>
            </a:p>
            <a:p>
              <a:pPr algn="ctr"/>
              <a:r>
                <a:rPr lang="vi-VN" sz="3600" kern="10" dirty="0">
                  <a:ln w="9525">
                    <a:solidFill>
                      <a:srgbClr val="660033"/>
                    </a:solidFill>
                    <a:round/>
                    <a:headEnd/>
                    <a:tailEnd/>
                  </a:ln>
                  <a:solidFill>
                    <a:srgbClr val="660033"/>
                  </a:solidFill>
                  <a:latin typeface="Arial Đen"/>
                  <a:ea typeface="Arial Unicode MS"/>
                </a:rPr>
                <a:t>các quyền lập pháp, hành pháp và tư pháp</a:t>
              </a:r>
              <a:endParaRPr lang="en-US" sz="3600" kern="10" dirty="0">
                <a:ln w="9525">
                  <a:solidFill>
                    <a:srgbClr val="660033"/>
                  </a:solidFill>
                  <a:round/>
                  <a:headEnd/>
                  <a:tailEnd/>
                </a:ln>
                <a:solidFill>
                  <a:srgbClr val="660033"/>
                </a:solidFill>
                <a:latin typeface="Arial Đen"/>
                <a:ea typeface="Arial Unicode MS"/>
              </a:endParaRPr>
            </a:p>
          </p:txBody>
        </p:sp>
        <p:pic>
          <p:nvPicPr>
            <p:cNvPr id="23" name="Picture 15" descr="cancan">
              <a:extLst>
                <a:ext uri="{FF2B5EF4-FFF2-40B4-BE49-F238E27FC236}">
                  <a16:creationId xmlns:a16="http://schemas.microsoft.com/office/drawing/2014/main" id="{1AC10BD0-BA55-E94A-9F70-5862E72A870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47749" y="3388493"/>
              <a:ext cx="3810000" cy="21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19" descr="Co Dang">
              <a:extLst>
                <a:ext uri="{FF2B5EF4-FFF2-40B4-BE49-F238E27FC236}">
                  <a16:creationId xmlns:a16="http://schemas.microsoft.com/office/drawing/2014/main" id="{66205BA7-47A7-B5AE-1317-89D0969258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51950" y="3409131"/>
              <a:ext cx="2227263" cy="213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20" descr="dai hoi X">
              <a:extLst>
                <a:ext uri="{FF2B5EF4-FFF2-40B4-BE49-F238E27FC236}">
                  <a16:creationId xmlns:a16="http://schemas.microsoft.com/office/drawing/2014/main" id="{F2007C67-BCD0-CFD7-84A8-E7378099B76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114013" y="4750568"/>
              <a:ext cx="928687" cy="792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21" descr="co tquoc bay">
              <a:extLst>
                <a:ext uri="{FF2B5EF4-FFF2-40B4-BE49-F238E27FC236}">
                  <a16:creationId xmlns:a16="http://schemas.microsoft.com/office/drawing/2014/main" id="{A05EF254-C58F-8266-4615-3E4FEE3FE830}"/>
                </a:ext>
              </a:extLst>
            </p:cNvPr>
            <p:cNvPicPr>
              <a:picLocks noChangeAspect="1" noChangeArrowheads="1"/>
            </p:cNvPicPr>
            <p:nvPr/>
          </p:nvPicPr>
          <p:blipFill>
            <a:blip r:embed="rId5">
              <a:lum bright="10000"/>
              <a:extLst>
                <a:ext uri="{28A0092B-C50C-407E-A947-70E740481C1C}">
                  <a14:useLocalDpi xmlns:a14="http://schemas.microsoft.com/office/drawing/2010/main" val="0"/>
                </a:ext>
              </a:extLst>
            </a:blip>
            <a:srcRect/>
            <a:stretch>
              <a:fillRect/>
            </a:stretch>
          </p:blipFill>
          <p:spPr bwMode="auto">
            <a:xfrm>
              <a:off x="4079213" y="3409131"/>
              <a:ext cx="2116137" cy="213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22" descr="QUOC HOI XI">
              <a:extLst>
                <a:ext uri="{FF2B5EF4-FFF2-40B4-BE49-F238E27FC236}">
                  <a16:creationId xmlns:a16="http://schemas.microsoft.com/office/drawing/2014/main" id="{6280F9B1-C204-A7D6-E16C-1A437753CA7F}"/>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155537" y="4671194"/>
              <a:ext cx="1001712" cy="87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903209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981663"/>
            <a:ext cx="9299569"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1.7.Có Nhà nước pháp quyền xã hội chủ nghĩa của nhân dân, do nhân dân, vì nhân dân do Đảng Cộng sản lãnh đạo</a:t>
            </a:r>
          </a:p>
        </p:txBody>
      </p:sp>
      <p:sp>
        <p:nvSpPr>
          <p:cNvPr id="3" name="Rectangle 2">
            <a:extLst>
              <a:ext uri="{FF2B5EF4-FFF2-40B4-BE49-F238E27FC236}">
                <a16:creationId xmlns:a16="http://schemas.microsoft.com/office/drawing/2014/main" id="{92D2A102-65F1-61C2-0428-63A11FC009CB}"/>
              </a:ext>
            </a:extLst>
          </p:cNvPr>
          <p:cNvSpPr>
            <a:spLocks noChangeArrowheads="1"/>
          </p:cNvSpPr>
          <p:nvPr/>
        </p:nvSpPr>
        <p:spPr bwMode="auto">
          <a:xfrm>
            <a:off x="1956593" y="2017640"/>
            <a:ext cx="827881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2400" b="1" i="1" dirty="0" err="1">
                <a:solidFill>
                  <a:srgbClr val="990000"/>
                </a:solidFill>
                <a:latin typeface="Arial" panose="020B0604020202020204" pitchFamily="34" charset="0"/>
                <a:ea typeface="Arial Unicode MS"/>
                <a:cs typeface="Arial" panose="020B0604020202020204" pitchFamily="34" charset="0"/>
              </a:rPr>
              <a:t>Đặc</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trưng</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nhà</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nước</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pháp</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quyền</a:t>
            </a:r>
            <a:r>
              <a:rPr lang="en-US" altLang="en-US" sz="2400" b="1" i="1" dirty="0">
                <a:solidFill>
                  <a:srgbClr val="990000"/>
                </a:solidFill>
                <a:latin typeface="Arial" panose="020B0604020202020204" pitchFamily="34" charset="0"/>
                <a:ea typeface="Arial Unicode MS"/>
                <a:cs typeface="Arial" panose="020B0604020202020204" pitchFamily="34" charset="0"/>
              </a:rPr>
              <a:t> XHCN </a:t>
            </a:r>
            <a:r>
              <a:rPr lang="en-US" altLang="en-US" sz="2400" b="1" i="1" dirty="0" err="1">
                <a:solidFill>
                  <a:srgbClr val="990000"/>
                </a:solidFill>
                <a:latin typeface="Arial" panose="020B0604020202020204" pitchFamily="34" charset="0"/>
                <a:ea typeface="Arial Unicode MS"/>
                <a:cs typeface="Arial" panose="020B0604020202020204" pitchFamily="34" charset="0"/>
              </a:rPr>
              <a:t>Việt</a:t>
            </a:r>
            <a:r>
              <a:rPr lang="en-US" altLang="en-US" sz="2400" b="1" i="1" dirty="0">
                <a:solidFill>
                  <a:srgbClr val="990000"/>
                </a:solidFill>
                <a:latin typeface="Arial" panose="020B0604020202020204" pitchFamily="34" charset="0"/>
                <a:ea typeface="Arial Unicode MS"/>
                <a:cs typeface="Arial" panose="020B0604020202020204" pitchFamily="34" charset="0"/>
              </a:rPr>
              <a:t> Nam</a:t>
            </a:r>
            <a:endParaRPr lang="en-US" altLang="en-US" sz="2400" dirty="0">
              <a:solidFill>
                <a:srgbClr val="990000"/>
              </a:solidFill>
              <a:latin typeface="Arial" panose="020B0604020202020204" pitchFamily="34" charset="0"/>
              <a:ea typeface="Arial Unicode MS"/>
              <a:cs typeface="Arial" panose="020B0604020202020204" pitchFamily="34" charset="0"/>
            </a:endParaRPr>
          </a:p>
        </p:txBody>
      </p:sp>
      <p:grpSp>
        <p:nvGrpSpPr>
          <p:cNvPr id="4" name="Group 3">
            <a:extLst>
              <a:ext uri="{FF2B5EF4-FFF2-40B4-BE49-F238E27FC236}">
                <a16:creationId xmlns:a16="http://schemas.microsoft.com/office/drawing/2014/main" id="{A52FE9C5-EAD9-2EDE-D58F-6C006A19F2B1}"/>
              </a:ext>
            </a:extLst>
          </p:cNvPr>
          <p:cNvGrpSpPr/>
          <p:nvPr/>
        </p:nvGrpSpPr>
        <p:grpSpPr>
          <a:xfrm>
            <a:off x="901489" y="2835797"/>
            <a:ext cx="10668964" cy="3346614"/>
            <a:chOff x="901489" y="2835797"/>
            <a:chExt cx="10668964" cy="3346614"/>
          </a:xfrm>
        </p:grpSpPr>
        <p:sp>
          <p:nvSpPr>
            <p:cNvPr id="5" name="WordArt 2">
              <a:extLst>
                <a:ext uri="{FF2B5EF4-FFF2-40B4-BE49-F238E27FC236}">
                  <a16:creationId xmlns:a16="http://schemas.microsoft.com/office/drawing/2014/main" id="{E65BD9CE-E447-939B-E27C-1E5CA6F42E81}"/>
                </a:ext>
              </a:extLst>
            </p:cNvPr>
            <p:cNvSpPr>
              <a:spLocks noChangeArrowheads="1" noChangeShapeType="1" noTextEdit="1"/>
            </p:cNvSpPr>
            <p:nvPr/>
          </p:nvSpPr>
          <p:spPr bwMode="auto">
            <a:xfrm>
              <a:off x="2670999" y="2835797"/>
              <a:ext cx="7848600" cy="378918"/>
            </a:xfrm>
            <a:prstGeom prst="rect">
              <a:avLst/>
            </a:prstGeom>
          </p:spPr>
          <p:txBody>
            <a:bodyPr wrap="none" fromWordArt="1">
              <a:prstTxWarp prst="textPlain">
                <a:avLst>
                  <a:gd name="adj" fmla="val 50000"/>
                </a:avLst>
              </a:prstTxWarp>
            </a:bodyPr>
            <a:lstStyle/>
            <a:p>
              <a:pPr algn="ctr"/>
              <a:r>
                <a:rPr lang="vi-VN" sz="3600" kern="10" dirty="0">
                  <a:ln w="9525">
                    <a:solidFill>
                      <a:srgbClr val="FF0000"/>
                    </a:solidFill>
                    <a:round/>
                    <a:headEnd/>
                    <a:tailEnd/>
                  </a:ln>
                  <a:solidFill>
                    <a:srgbClr val="FFFF00"/>
                  </a:solidFill>
                  <a:latin typeface="Arial Đen"/>
                  <a:ea typeface="Arial Unicode MS"/>
                </a:rPr>
                <a:t>Ba là:Nhà nước được tổ chức trên cơ sở hiến pháp và pháp luật</a:t>
              </a:r>
              <a:endParaRPr lang="en-US" sz="3600" kern="10" dirty="0">
                <a:ln w="9525">
                  <a:solidFill>
                    <a:srgbClr val="FF0000"/>
                  </a:solidFill>
                  <a:round/>
                  <a:headEnd/>
                  <a:tailEnd/>
                </a:ln>
                <a:solidFill>
                  <a:srgbClr val="FFFF00"/>
                </a:solidFill>
                <a:latin typeface="Arial Đen"/>
                <a:ea typeface="Arial Unicode MS"/>
              </a:endParaRPr>
            </a:p>
          </p:txBody>
        </p:sp>
        <p:sp>
          <p:nvSpPr>
            <p:cNvPr id="7" name="WordArt 3">
              <a:extLst>
                <a:ext uri="{FF2B5EF4-FFF2-40B4-BE49-F238E27FC236}">
                  <a16:creationId xmlns:a16="http://schemas.microsoft.com/office/drawing/2014/main" id="{E9448B45-1570-40FF-9136-65DCCE390BF0}"/>
                </a:ext>
              </a:extLst>
            </p:cNvPr>
            <p:cNvSpPr>
              <a:spLocks noChangeArrowheads="1" noChangeShapeType="1" noTextEdit="1"/>
            </p:cNvSpPr>
            <p:nvPr/>
          </p:nvSpPr>
          <p:spPr bwMode="auto">
            <a:xfrm>
              <a:off x="901489" y="5542819"/>
              <a:ext cx="10668964" cy="639592"/>
            </a:xfrm>
            <a:prstGeom prst="rect">
              <a:avLst/>
            </a:prstGeom>
          </p:spPr>
          <p:txBody>
            <a:bodyPr wrap="none" fromWordArt="1">
              <a:prstTxWarp prst="textPlain">
                <a:avLst>
                  <a:gd name="adj" fmla="val 50000"/>
                </a:avLst>
              </a:prstTxWarp>
            </a:bodyPr>
            <a:lstStyle/>
            <a:p>
              <a:pPr algn="ctr"/>
              <a:r>
                <a:rPr lang="en-US" sz="3600" kern="10" dirty="0" err="1">
                  <a:ln w="9525">
                    <a:solidFill>
                      <a:srgbClr val="660033"/>
                    </a:solidFill>
                    <a:round/>
                    <a:headEnd/>
                    <a:tailEnd/>
                  </a:ln>
                  <a:solidFill>
                    <a:srgbClr val="660033"/>
                  </a:solidFill>
                  <a:latin typeface="Arial Đen"/>
                  <a:ea typeface="Arial Unicode MS"/>
                </a:rPr>
                <a:t>Đảm</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bảo</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hiến</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pháp</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và</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pháp</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luật</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giữ</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vị</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trí</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tối</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cao</a:t>
              </a:r>
              <a:r>
                <a:rPr lang="en-US" sz="3600" kern="10" dirty="0">
                  <a:ln w="9525">
                    <a:solidFill>
                      <a:srgbClr val="660033"/>
                    </a:solidFill>
                    <a:round/>
                    <a:headEnd/>
                    <a:tailEnd/>
                  </a:ln>
                  <a:solidFill>
                    <a:srgbClr val="660033"/>
                  </a:solidFill>
                  <a:latin typeface="Arial Đen"/>
                  <a:ea typeface="Arial Unicode MS"/>
                </a:rPr>
                <a:t> </a:t>
              </a:r>
            </a:p>
            <a:p>
              <a:pPr algn="ctr"/>
              <a:r>
                <a:rPr lang="en-US" sz="3600" kern="10" dirty="0" err="1">
                  <a:ln w="9525">
                    <a:solidFill>
                      <a:srgbClr val="660033"/>
                    </a:solidFill>
                    <a:round/>
                    <a:headEnd/>
                    <a:tailEnd/>
                  </a:ln>
                  <a:solidFill>
                    <a:srgbClr val="660033"/>
                  </a:solidFill>
                  <a:latin typeface="Arial Đen"/>
                  <a:ea typeface="Arial Unicode MS"/>
                </a:rPr>
                <a:t>trong</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điều</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chỉnh</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các</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quan</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hệ</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thuộc</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các</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lĩnh</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vực</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đời</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sống</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xã</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hội</a:t>
              </a:r>
              <a:endParaRPr lang="en-US" sz="3600" kern="10" dirty="0">
                <a:ln w="9525">
                  <a:solidFill>
                    <a:srgbClr val="660033"/>
                  </a:solidFill>
                  <a:round/>
                  <a:headEnd/>
                  <a:tailEnd/>
                </a:ln>
                <a:solidFill>
                  <a:srgbClr val="660033"/>
                </a:solidFill>
                <a:latin typeface="Arial Đen"/>
                <a:ea typeface="Arial Unicode MS"/>
              </a:endParaRPr>
            </a:p>
          </p:txBody>
        </p:sp>
        <p:pic>
          <p:nvPicPr>
            <p:cNvPr id="8" name="Picture 14" descr="congbang_can3">
              <a:hlinkClick r:id="rId2"/>
              <a:extLst>
                <a:ext uri="{FF2B5EF4-FFF2-40B4-BE49-F238E27FC236}">
                  <a16:creationId xmlns:a16="http://schemas.microsoft.com/office/drawing/2014/main" id="{1BCC1A9E-C31D-17D3-8FCB-9403AA7DFA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7180" y="3352799"/>
              <a:ext cx="3794708" cy="2133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6" descr="luat_phap">
              <a:hlinkClick r:id="rId4"/>
              <a:extLst>
                <a:ext uri="{FF2B5EF4-FFF2-40B4-BE49-F238E27FC236}">
                  <a16:creationId xmlns:a16="http://schemas.microsoft.com/office/drawing/2014/main" id="{EB10A147-4351-09DD-B9EF-A1388298832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73287" y="3352800"/>
              <a:ext cx="3791533"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593181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981663"/>
            <a:ext cx="9299569"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1.7.Có Nhà nước pháp quyền xã hội chủ nghĩa của nhân dân, do nhân dân, vì nhân dân do Đảng Cộng sản lãnh đạo</a:t>
            </a:r>
          </a:p>
        </p:txBody>
      </p:sp>
      <p:grpSp>
        <p:nvGrpSpPr>
          <p:cNvPr id="11" name="Group 10">
            <a:extLst>
              <a:ext uri="{FF2B5EF4-FFF2-40B4-BE49-F238E27FC236}">
                <a16:creationId xmlns:a16="http://schemas.microsoft.com/office/drawing/2014/main" id="{E1763379-BCF5-B632-E367-80A4B83CF2F2}"/>
              </a:ext>
            </a:extLst>
          </p:cNvPr>
          <p:cNvGrpSpPr/>
          <p:nvPr/>
        </p:nvGrpSpPr>
        <p:grpSpPr>
          <a:xfrm>
            <a:off x="1562582" y="2683980"/>
            <a:ext cx="8812795" cy="3625843"/>
            <a:chOff x="1562582" y="2754320"/>
            <a:chExt cx="8812795" cy="3625843"/>
          </a:xfrm>
        </p:grpSpPr>
        <p:sp>
          <p:nvSpPr>
            <p:cNvPr id="3" name="WordArt 10">
              <a:extLst>
                <a:ext uri="{FF2B5EF4-FFF2-40B4-BE49-F238E27FC236}">
                  <a16:creationId xmlns:a16="http://schemas.microsoft.com/office/drawing/2014/main" id="{188DD96E-B105-39DC-0952-23CFAE5F59C5}"/>
                </a:ext>
              </a:extLst>
            </p:cNvPr>
            <p:cNvSpPr>
              <a:spLocks noChangeArrowheads="1" noChangeShapeType="1" noTextEdit="1"/>
            </p:cNvSpPr>
            <p:nvPr/>
          </p:nvSpPr>
          <p:spPr bwMode="auto">
            <a:xfrm>
              <a:off x="2526777" y="2754320"/>
              <a:ext cx="7848600" cy="285049"/>
            </a:xfrm>
            <a:prstGeom prst="rect">
              <a:avLst/>
            </a:prstGeom>
          </p:spPr>
          <p:txBody>
            <a:bodyPr wrap="none" fromWordArt="1">
              <a:prstTxWarp prst="textPlain">
                <a:avLst>
                  <a:gd name="adj" fmla="val 50000"/>
                </a:avLst>
              </a:prstTxWarp>
            </a:bodyPr>
            <a:lstStyle/>
            <a:p>
              <a:pPr algn="ctr"/>
              <a:r>
                <a:rPr lang="vi-VN" sz="3600" kern="10">
                  <a:ln w="9525">
                    <a:solidFill>
                      <a:srgbClr val="FF0000"/>
                    </a:solidFill>
                    <a:round/>
                    <a:headEnd/>
                    <a:tailEnd/>
                  </a:ln>
                  <a:solidFill>
                    <a:srgbClr val="FFFF00"/>
                  </a:solidFill>
                  <a:latin typeface="Arial Đen"/>
                  <a:ea typeface="Arial Unicode MS"/>
                </a:rPr>
                <a:t>Bốn là: nhà nước tôn trọng bảo vệ quyền con người, quyền công dân</a:t>
              </a:r>
              <a:endParaRPr lang="en-US" sz="3600" kern="10">
                <a:ln w="9525">
                  <a:solidFill>
                    <a:srgbClr val="FF0000"/>
                  </a:solidFill>
                  <a:round/>
                  <a:headEnd/>
                  <a:tailEnd/>
                </a:ln>
                <a:solidFill>
                  <a:srgbClr val="FFFF00"/>
                </a:solidFill>
                <a:latin typeface="Arial Đen"/>
                <a:ea typeface="Arial Unicode MS"/>
              </a:endParaRPr>
            </a:p>
          </p:txBody>
        </p:sp>
        <p:sp>
          <p:nvSpPr>
            <p:cNvPr id="4" name="WordArt 2">
              <a:extLst>
                <a:ext uri="{FF2B5EF4-FFF2-40B4-BE49-F238E27FC236}">
                  <a16:creationId xmlns:a16="http://schemas.microsoft.com/office/drawing/2014/main" id="{BBF673BF-C110-B427-26B6-D047E4CA916C}"/>
                </a:ext>
              </a:extLst>
            </p:cNvPr>
            <p:cNvSpPr>
              <a:spLocks noChangeArrowheads="1" noChangeShapeType="1" noTextEdit="1"/>
            </p:cNvSpPr>
            <p:nvPr/>
          </p:nvSpPr>
          <p:spPr bwMode="auto">
            <a:xfrm>
              <a:off x="1562582" y="5876925"/>
              <a:ext cx="8724419" cy="503238"/>
            </a:xfrm>
            <a:prstGeom prst="rect">
              <a:avLst/>
            </a:prstGeom>
          </p:spPr>
          <p:txBody>
            <a:bodyPr wrap="none" fromWordArt="1">
              <a:prstTxWarp prst="textPlain">
                <a:avLst>
                  <a:gd name="adj" fmla="val 50000"/>
                </a:avLst>
              </a:prstTxWarp>
            </a:bodyPr>
            <a:lstStyle/>
            <a:p>
              <a:pPr algn="ctr"/>
              <a:r>
                <a:rPr lang="vi-VN" sz="3600" kern="10">
                  <a:ln w="9525">
                    <a:solidFill>
                      <a:srgbClr val="660033"/>
                    </a:solidFill>
                    <a:round/>
                    <a:headEnd/>
                    <a:tailEnd/>
                  </a:ln>
                  <a:solidFill>
                    <a:srgbClr val="660033"/>
                  </a:solidFill>
                  <a:latin typeface="Arial Đen"/>
                  <a:ea typeface="Arial Unicode MS"/>
                </a:rPr>
                <a:t>Nâng cao trách nhiệm pháp lý giữa nhà nước và công dân, </a:t>
              </a:r>
            </a:p>
            <a:p>
              <a:pPr algn="ctr"/>
              <a:r>
                <a:rPr lang="vi-VN" sz="3600" kern="10">
                  <a:ln w="9525">
                    <a:solidFill>
                      <a:srgbClr val="660033"/>
                    </a:solidFill>
                    <a:round/>
                    <a:headEnd/>
                    <a:tailEnd/>
                  </a:ln>
                  <a:solidFill>
                    <a:srgbClr val="660033"/>
                  </a:solidFill>
                  <a:latin typeface="Arial Đen"/>
                  <a:ea typeface="Arial Unicode MS"/>
                </a:rPr>
                <a:t>thực hành dân chủ, tăng kỷ cương, kỳ luật</a:t>
              </a:r>
              <a:endParaRPr lang="en-US" sz="3600" kern="10">
                <a:ln w="9525">
                  <a:solidFill>
                    <a:srgbClr val="660033"/>
                  </a:solidFill>
                  <a:round/>
                  <a:headEnd/>
                  <a:tailEnd/>
                </a:ln>
                <a:solidFill>
                  <a:srgbClr val="660033"/>
                </a:solidFill>
                <a:latin typeface="Arial Đen"/>
                <a:ea typeface="Arial Unicode MS"/>
              </a:endParaRPr>
            </a:p>
          </p:txBody>
        </p:sp>
        <p:pic>
          <p:nvPicPr>
            <p:cNvPr id="5" name="Picture 3" descr="petrolimex">
              <a:extLst>
                <a:ext uri="{FF2B5EF4-FFF2-40B4-BE49-F238E27FC236}">
                  <a16:creationId xmlns:a16="http://schemas.microsoft.com/office/drawing/2014/main" id="{26FFC537-AC42-4711-AED0-130B62512F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401" y="3814763"/>
              <a:ext cx="3413125" cy="1931986"/>
            </a:xfrm>
            <a:prstGeom prst="rect">
              <a:avLst/>
            </a:prstGeom>
            <a:noFill/>
            <a:ln w="57150">
              <a:solidFill>
                <a:srgbClr val="FFFFFF"/>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4" descr="manufacture-image">
              <a:extLst>
                <a:ext uri="{FF2B5EF4-FFF2-40B4-BE49-F238E27FC236}">
                  <a16:creationId xmlns:a16="http://schemas.microsoft.com/office/drawing/2014/main" id="{0DB77699-308F-D223-1C0E-62C47470CF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1900" y="3792545"/>
              <a:ext cx="3670300" cy="1954204"/>
            </a:xfrm>
            <a:prstGeom prst="rect">
              <a:avLst/>
            </a:prstGeom>
            <a:noFill/>
            <a:ln w="57150">
              <a:solidFill>
                <a:srgbClr val="99CC00"/>
              </a:solidFill>
              <a:miter lim="800000"/>
              <a:headEnd/>
              <a:tailEnd/>
            </a:ln>
            <a:extLst>
              <a:ext uri="{909E8E84-426E-40DD-AFC4-6F175D3DCCD1}">
                <a14:hiddenFill xmlns:a14="http://schemas.microsoft.com/office/drawing/2010/main">
                  <a:solidFill>
                    <a:srgbClr val="FFFFFF"/>
                  </a:solidFill>
                </a14:hiddenFill>
              </a:ext>
            </a:extLst>
          </p:spPr>
        </p:pic>
        <p:pic>
          <p:nvPicPr>
            <p:cNvPr id="8" name="Picture 5" descr="wto">
              <a:extLst>
                <a:ext uri="{FF2B5EF4-FFF2-40B4-BE49-F238E27FC236}">
                  <a16:creationId xmlns:a16="http://schemas.microsoft.com/office/drawing/2014/main" id="{7AD44602-F278-A9DD-11D0-0987A9239BF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97788" y="3248818"/>
              <a:ext cx="1519237" cy="1531938"/>
            </a:xfrm>
            <a:prstGeom prst="rect">
              <a:avLst/>
            </a:prstGeom>
            <a:noFill/>
            <a:ln w="57150">
              <a:solidFill>
                <a:srgbClr val="FFFFFF"/>
              </a:solidFill>
              <a:miter lim="800000"/>
              <a:headEnd/>
              <a:tailEnd/>
            </a:ln>
            <a:extLst>
              <a:ext uri="{909E8E84-426E-40DD-AFC4-6F175D3DCCD1}">
                <a14:hiddenFill xmlns:a14="http://schemas.microsoft.com/office/drawing/2010/main">
                  <a:solidFill>
                    <a:srgbClr val="FFFFFF"/>
                  </a:solidFill>
                </a14:hiddenFill>
              </a:ext>
            </a:extLst>
          </p:spPr>
        </p:pic>
        <p:pic>
          <p:nvPicPr>
            <p:cNvPr id="9" name="Picture 6" descr="thi truong lao dong">
              <a:extLst>
                <a:ext uri="{FF2B5EF4-FFF2-40B4-BE49-F238E27FC236}">
                  <a16:creationId xmlns:a16="http://schemas.microsoft.com/office/drawing/2014/main" id="{2F8E5A76-189F-A2F0-43D1-723C7A48AAD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88972" y="3880706"/>
              <a:ext cx="1671638" cy="1662113"/>
            </a:xfrm>
            <a:prstGeom prst="rect">
              <a:avLst/>
            </a:prstGeom>
            <a:noFill/>
            <a:ln w="57150">
              <a:solidFill>
                <a:srgbClr val="FFFFFF"/>
              </a:solidFill>
              <a:miter lim="800000"/>
              <a:headEnd/>
              <a:tailEnd/>
            </a:ln>
            <a:extLst>
              <a:ext uri="{909E8E84-426E-40DD-AFC4-6F175D3DCCD1}">
                <a14:hiddenFill xmlns:a14="http://schemas.microsoft.com/office/drawing/2010/main">
                  <a:solidFill>
                    <a:srgbClr val="FFFFFF"/>
                  </a:solidFill>
                </a14:hiddenFill>
              </a:ext>
            </a:extLst>
          </p:spPr>
        </p:pic>
        <p:pic>
          <p:nvPicPr>
            <p:cNvPr id="10" name="Picture 7" descr="765-Vietnam_coa">
              <a:extLst>
                <a:ext uri="{FF2B5EF4-FFF2-40B4-BE49-F238E27FC236}">
                  <a16:creationId xmlns:a16="http://schemas.microsoft.com/office/drawing/2014/main" id="{D0D235DB-2577-921E-F8DA-ED17EA8DD2A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57873" y="3116842"/>
              <a:ext cx="1785938" cy="1595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 name="Rectangle 11">
            <a:extLst>
              <a:ext uri="{FF2B5EF4-FFF2-40B4-BE49-F238E27FC236}">
                <a16:creationId xmlns:a16="http://schemas.microsoft.com/office/drawing/2014/main" id="{DA86A817-447E-1A67-A8CB-E9413E81DDE2}"/>
              </a:ext>
            </a:extLst>
          </p:cNvPr>
          <p:cNvSpPr>
            <a:spLocks noChangeArrowheads="1"/>
          </p:cNvSpPr>
          <p:nvPr/>
        </p:nvSpPr>
        <p:spPr bwMode="auto">
          <a:xfrm>
            <a:off x="1956593" y="2017640"/>
            <a:ext cx="827881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2400" b="1" i="1" dirty="0" err="1">
                <a:solidFill>
                  <a:srgbClr val="990000"/>
                </a:solidFill>
                <a:latin typeface="Arial" panose="020B0604020202020204" pitchFamily="34" charset="0"/>
                <a:ea typeface="Arial Unicode MS"/>
                <a:cs typeface="Arial" panose="020B0604020202020204" pitchFamily="34" charset="0"/>
              </a:rPr>
              <a:t>Đặc</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trưng</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nhà</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nước</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pháp</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quyền</a:t>
            </a:r>
            <a:r>
              <a:rPr lang="en-US" altLang="en-US" sz="2400" b="1" i="1" dirty="0">
                <a:solidFill>
                  <a:srgbClr val="990000"/>
                </a:solidFill>
                <a:latin typeface="Arial" panose="020B0604020202020204" pitchFamily="34" charset="0"/>
                <a:ea typeface="Arial Unicode MS"/>
                <a:cs typeface="Arial" panose="020B0604020202020204" pitchFamily="34" charset="0"/>
              </a:rPr>
              <a:t> XHCN </a:t>
            </a:r>
            <a:r>
              <a:rPr lang="en-US" altLang="en-US" sz="2400" b="1" i="1" dirty="0" err="1">
                <a:solidFill>
                  <a:srgbClr val="990000"/>
                </a:solidFill>
                <a:latin typeface="Arial" panose="020B0604020202020204" pitchFamily="34" charset="0"/>
                <a:ea typeface="Arial Unicode MS"/>
                <a:cs typeface="Arial" panose="020B0604020202020204" pitchFamily="34" charset="0"/>
              </a:rPr>
              <a:t>Việt</a:t>
            </a:r>
            <a:r>
              <a:rPr lang="en-US" altLang="en-US" sz="2400" b="1" i="1" dirty="0">
                <a:solidFill>
                  <a:srgbClr val="990000"/>
                </a:solidFill>
                <a:latin typeface="Arial" panose="020B0604020202020204" pitchFamily="34" charset="0"/>
                <a:ea typeface="Arial Unicode MS"/>
                <a:cs typeface="Arial" panose="020B0604020202020204" pitchFamily="34" charset="0"/>
              </a:rPr>
              <a:t> Nam</a:t>
            </a:r>
            <a:endParaRPr lang="en-US" altLang="en-US" sz="2400" dirty="0">
              <a:solidFill>
                <a:srgbClr val="990000"/>
              </a:solidFill>
              <a:latin typeface="Arial" panose="020B0604020202020204" pitchFamily="34" charset="0"/>
              <a:ea typeface="Arial Unicode MS"/>
              <a:cs typeface="Arial" panose="020B0604020202020204" pitchFamily="34" charset="0"/>
            </a:endParaRPr>
          </a:p>
        </p:txBody>
      </p:sp>
    </p:spTree>
    <p:extLst>
      <p:ext uri="{BB962C8B-B14F-4D97-AF65-F5344CB8AC3E}">
        <p14:creationId xmlns:p14="http://schemas.microsoft.com/office/powerpoint/2010/main" val="4035780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981663"/>
            <a:ext cx="9299569"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1.7.Có Nhà nước pháp quyền xã hội chủ nghĩa của nhân dân, do nhân dân, vì nhân dân do Đảng Cộng sản lãnh đạo</a:t>
            </a:r>
          </a:p>
        </p:txBody>
      </p:sp>
      <p:sp>
        <p:nvSpPr>
          <p:cNvPr id="12" name="Rectangle 11">
            <a:extLst>
              <a:ext uri="{FF2B5EF4-FFF2-40B4-BE49-F238E27FC236}">
                <a16:creationId xmlns:a16="http://schemas.microsoft.com/office/drawing/2014/main" id="{DA86A817-447E-1A67-A8CB-E9413E81DDE2}"/>
              </a:ext>
            </a:extLst>
          </p:cNvPr>
          <p:cNvSpPr>
            <a:spLocks noChangeArrowheads="1"/>
          </p:cNvSpPr>
          <p:nvPr/>
        </p:nvSpPr>
        <p:spPr bwMode="auto">
          <a:xfrm>
            <a:off x="1956593" y="2017640"/>
            <a:ext cx="827881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2400" b="1" i="1" dirty="0" err="1">
                <a:solidFill>
                  <a:srgbClr val="990000"/>
                </a:solidFill>
                <a:latin typeface="Arial" panose="020B0604020202020204" pitchFamily="34" charset="0"/>
                <a:ea typeface="Arial Unicode MS"/>
                <a:cs typeface="Arial" panose="020B0604020202020204" pitchFamily="34" charset="0"/>
              </a:rPr>
              <a:t>Đặc</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trưng</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nhà</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nước</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pháp</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quyền</a:t>
            </a:r>
            <a:r>
              <a:rPr lang="en-US" altLang="en-US" sz="2400" b="1" i="1" dirty="0">
                <a:solidFill>
                  <a:srgbClr val="990000"/>
                </a:solidFill>
                <a:latin typeface="Arial" panose="020B0604020202020204" pitchFamily="34" charset="0"/>
                <a:ea typeface="Arial Unicode MS"/>
                <a:cs typeface="Arial" panose="020B0604020202020204" pitchFamily="34" charset="0"/>
              </a:rPr>
              <a:t> XHCN </a:t>
            </a:r>
            <a:r>
              <a:rPr lang="en-US" altLang="en-US" sz="2400" b="1" i="1" dirty="0" err="1">
                <a:solidFill>
                  <a:srgbClr val="990000"/>
                </a:solidFill>
                <a:latin typeface="Arial" panose="020B0604020202020204" pitchFamily="34" charset="0"/>
                <a:ea typeface="Arial Unicode MS"/>
                <a:cs typeface="Arial" panose="020B0604020202020204" pitchFamily="34" charset="0"/>
              </a:rPr>
              <a:t>Việt</a:t>
            </a:r>
            <a:r>
              <a:rPr lang="en-US" altLang="en-US" sz="2400" b="1" i="1" dirty="0">
                <a:solidFill>
                  <a:srgbClr val="990000"/>
                </a:solidFill>
                <a:latin typeface="Arial" panose="020B0604020202020204" pitchFamily="34" charset="0"/>
                <a:ea typeface="Arial Unicode MS"/>
                <a:cs typeface="Arial" panose="020B0604020202020204" pitchFamily="34" charset="0"/>
              </a:rPr>
              <a:t> Nam</a:t>
            </a:r>
            <a:endParaRPr lang="en-US" altLang="en-US" sz="2400" dirty="0">
              <a:solidFill>
                <a:srgbClr val="990000"/>
              </a:solidFill>
              <a:latin typeface="Arial" panose="020B0604020202020204" pitchFamily="34" charset="0"/>
              <a:ea typeface="Arial Unicode MS"/>
              <a:cs typeface="Arial" panose="020B0604020202020204" pitchFamily="34" charset="0"/>
            </a:endParaRPr>
          </a:p>
        </p:txBody>
      </p:sp>
      <p:grpSp>
        <p:nvGrpSpPr>
          <p:cNvPr id="18" name="Group 17">
            <a:extLst>
              <a:ext uri="{FF2B5EF4-FFF2-40B4-BE49-F238E27FC236}">
                <a16:creationId xmlns:a16="http://schemas.microsoft.com/office/drawing/2014/main" id="{CF33C878-21F3-E3D1-E091-07D3C4F1392C}"/>
              </a:ext>
            </a:extLst>
          </p:cNvPr>
          <p:cNvGrpSpPr/>
          <p:nvPr/>
        </p:nvGrpSpPr>
        <p:grpSpPr>
          <a:xfrm>
            <a:off x="973562" y="2631587"/>
            <a:ext cx="9819526" cy="3494218"/>
            <a:chOff x="819683" y="2754320"/>
            <a:chExt cx="9819526" cy="3494218"/>
          </a:xfrm>
        </p:grpSpPr>
        <p:sp>
          <p:nvSpPr>
            <p:cNvPr id="13" name="WordArt 7">
              <a:extLst>
                <a:ext uri="{FF2B5EF4-FFF2-40B4-BE49-F238E27FC236}">
                  <a16:creationId xmlns:a16="http://schemas.microsoft.com/office/drawing/2014/main" id="{2F0ED948-BC06-0766-ADDB-223C09D38B3F}"/>
                </a:ext>
              </a:extLst>
            </p:cNvPr>
            <p:cNvSpPr>
              <a:spLocks noChangeArrowheads="1" noChangeShapeType="1" noTextEdit="1"/>
            </p:cNvSpPr>
            <p:nvPr/>
          </p:nvSpPr>
          <p:spPr bwMode="auto">
            <a:xfrm>
              <a:off x="2424896" y="2754320"/>
              <a:ext cx="8001000" cy="556918"/>
            </a:xfrm>
            <a:prstGeom prst="rect">
              <a:avLst/>
            </a:prstGeom>
          </p:spPr>
          <p:txBody>
            <a:bodyPr wrap="none" fromWordArt="1">
              <a:prstTxWarp prst="textPlain">
                <a:avLst>
                  <a:gd name="adj" fmla="val 50000"/>
                </a:avLst>
              </a:prstTxWarp>
            </a:bodyPr>
            <a:lstStyle/>
            <a:p>
              <a:pPr algn="ctr"/>
              <a:r>
                <a:rPr lang="en-US" sz="3600" kern="10" dirty="0" err="1">
                  <a:ln w="9525">
                    <a:solidFill>
                      <a:srgbClr val="FF0000"/>
                    </a:solidFill>
                    <a:round/>
                    <a:headEnd/>
                    <a:tailEnd/>
                  </a:ln>
                  <a:solidFill>
                    <a:srgbClr val="FFFF00"/>
                  </a:solidFill>
                  <a:latin typeface="Arial Đen"/>
                  <a:ea typeface="Arial Unicode MS"/>
                </a:rPr>
                <a:t>Năm</a:t>
              </a:r>
              <a:r>
                <a:rPr lang="en-US" sz="3600" kern="10" dirty="0">
                  <a:ln w="9525">
                    <a:solidFill>
                      <a:srgbClr val="FF0000"/>
                    </a:solidFill>
                    <a:round/>
                    <a:headEnd/>
                    <a:tailEnd/>
                  </a:ln>
                  <a:solidFill>
                    <a:srgbClr val="FFFF00"/>
                  </a:solidFill>
                  <a:latin typeface="Arial Đen"/>
                  <a:ea typeface="Arial Unicode MS"/>
                </a:rPr>
                <a:t> </a:t>
              </a:r>
              <a:r>
                <a:rPr lang="en-US" sz="3600" kern="10" dirty="0" err="1">
                  <a:ln w="9525">
                    <a:solidFill>
                      <a:srgbClr val="FF0000"/>
                    </a:solidFill>
                    <a:round/>
                    <a:headEnd/>
                    <a:tailEnd/>
                  </a:ln>
                  <a:solidFill>
                    <a:srgbClr val="FFFF00"/>
                  </a:solidFill>
                  <a:latin typeface="Arial Đen"/>
                  <a:ea typeface="Arial Unicode MS"/>
                </a:rPr>
                <a:t>là</a:t>
              </a:r>
              <a:r>
                <a:rPr lang="en-US" sz="3600" kern="10" dirty="0">
                  <a:ln w="9525">
                    <a:solidFill>
                      <a:srgbClr val="FF0000"/>
                    </a:solidFill>
                    <a:round/>
                    <a:headEnd/>
                    <a:tailEnd/>
                  </a:ln>
                  <a:solidFill>
                    <a:srgbClr val="FFFF00"/>
                  </a:solidFill>
                  <a:latin typeface="Arial Đen"/>
                  <a:ea typeface="Arial Unicode MS"/>
                </a:rPr>
                <a:t>: do </a:t>
              </a:r>
              <a:r>
                <a:rPr lang="en-US" sz="3600" kern="10" dirty="0" err="1">
                  <a:ln w="9525">
                    <a:solidFill>
                      <a:srgbClr val="FF0000"/>
                    </a:solidFill>
                    <a:round/>
                    <a:headEnd/>
                    <a:tailEnd/>
                  </a:ln>
                  <a:solidFill>
                    <a:srgbClr val="FFFF00"/>
                  </a:solidFill>
                  <a:latin typeface="Arial Đen"/>
                  <a:ea typeface="Arial Unicode MS"/>
                </a:rPr>
                <a:t>Đảng</a:t>
              </a:r>
              <a:r>
                <a:rPr lang="en-US" sz="3600" kern="10" dirty="0">
                  <a:ln w="9525">
                    <a:solidFill>
                      <a:srgbClr val="FF0000"/>
                    </a:solidFill>
                    <a:round/>
                    <a:headEnd/>
                    <a:tailEnd/>
                  </a:ln>
                  <a:solidFill>
                    <a:srgbClr val="FFFF00"/>
                  </a:solidFill>
                  <a:latin typeface="Arial Đen"/>
                  <a:ea typeface="Arial Unicode MS"/>
                </a:rPr>
                <a:t> </a:t>
              </a:r>
              <a:r>
                <a:rPr lang="en-US" sz="3600" kern="10" dirty="0" err="1">
                  <a:ln w="9525">
                    <a:solidFill>
                      <a:srgbClr val="FF0000"/>
                    </a:solidFill>
                    <a:round/>
                    <a:headEnd/>
                    <a:tailEnd/>
                  </a:ln>
                  <a:solidFill>
                    <a:srgbClr val="FFFF00"/>
                  </a:solidFill>
                  <a:latin typeface="Arial Đen"/>
                  <a:ea typeface="Arial Unicode MS"/>
                </a:rPr>
                <a:t>Cộng</a:t>
              </a:r>
              <a:r>
                <a:rPr lang="en-US" sz="3600" kern="10" dirty="0">
                  <a:ln w="9525">
                    <a:solidFill>
                      <a:srgbClr val="FF0000"/>
                    </a:solidFill>
                    <a:round/>
                    <a:headEnd/>
                    <a:tailEnd/>
                  </a:ln>
                  <a:solidFill>
                    <a:srgbClr val="FFFF00"/>
                  </a:solidFill>
                  <a:latin typeface="Arial Đen"/>
                  <a:ea typeface="Arial Unicode MS"/>
                </a:rPr>
                <a:t> </a:t>
              </a:r>
              <a:r>
                <a:rPr lang="en-US" sz="3600" kern="10" dirty="0" err="1">
                  <a:ln w="9525">
                    <a:solidFill>
                      <a:srgbClr val="FF0000"/>
                    </a:solidFill>
                    <a:round/>
                    <a:headEnd/>
                    <a:tailEnd/>
                  </a:ln>
                  <a:solidFill>
                    <a:srgbClr val="FFFF00"/>
                  </a:solidFill>
                  <a:latin typeface="Arial Đen"/>
                  <a:ea typeface="Arial Unicode MS"/>
                </a:rPr>
                <a:t>sản</a:t>
              </a:r>
              <a:r>
                <a:rPr lang="en-US" sz="3600" kern="10" dirty="0">
                  <a:ln w="9525">
                    <a:solidFill>
                      <a:srgbClr val="FF0000"/>
                    </a:solidFill>
                    <a:round/>
                    <a:headEnd/>
                    <a:tailEnd/>
                  </a:ln>
                  <a:solidFill>
                    <a:srgbClr val="FFFF00"/>
                  </a:solidFill>
                  <a:latin typeface="Arial Đen"/>
                  <a:ea typeface="Arial Unicode MS"/>
                </a:rPr>
                <a:t> </a:t>
              </a:r>
              <a:r>
                <a:rPr lang="en-US" sz="3600" kern="10" dirty="0" err="1">
                  <a:ln w="9525">
                    <a:solidFill>
                      <a:srgbClr val="FF0000"/>
                    </a:solidFill>
                    <a:round/>
                    <a:headEnd/>
                    <a:tailEnd/>
                  </a:ln>
                  <a:solidFill>
                    <a:srgbClr val="FFFF00"/>
                  </a:solidFill>
                  <a:latin typeface="Arial Đen"/>
                  <a:ea typeface="Arial Unicode MS"/>
                </a:rPr>
                <a:t>lãnh</a:t>
              </a:r>
              <a:r>
                <a:rPr lang="en-US" sz="3600" kern="10" dirty="0">
                  <a:ln w="9525">
                    <a:solidFill>
                      <a:srgbClr val="FF0000"/>
                    </a:solidFill>
                    <a:round/>
                    <a:headEnd/>
                    <a:tailEnd/>
                  </a:ln>
                  <a:solidFill>
                    <a:srgbClr val="FFFF00"/>
                  </a:solidFill>
                  <a:latin typeface="Arial Đen"/>
                  <a:ea typeface="Arial Unicode MS"/>
                </a:rPr>
                <a:t> </a:t>
              </a:r>
              <a:r>
                <a:rPr lang="en-US" sz="3600" kern="10" dirty="0" err="1">
                  <a:ln w="9525">
                    <a:solidFill>
                      <a:srgbClr val="FF0000"/>
                    </a:solidFill>
                    <a:round/>
                    <a:headEnd/>
                    <a:tailEnd/>
                  </a:ln>
                  <a:solidFill>
                    <a:srgbClr val="FFFF00"/>
                  </a:solidFill>
                  <a:latin typeface="Arial Đen"/>
                  <a:ea typeface="Arial Unicode MS"/>
                </a:rPr>
                <a:t>đạo</a:t>
              </a:r>
              <a:r>
                <a:rPr lang="en-US" sz="3600" kern="10" dirty="0">
                  <a:ln w="9525">
                    <a:solidFill>
                      <a:srgbClr val="FF0000"/>
                    </a:solidFill>
                    <a:round/>
                    <a:headEnd/>
                    <a:tailEnd/>
                  </a:ln>
                  <a:solidFill>
                    <a:srgbClr val="FFFF00"/>
                  </a:solidFill>
                  <a:latin typeface="Arial Đen"/>
                  <a:ea typeface="Arial Unicode MS"/>
                </a:rPr>
                <a:t>, </a:t>
              </a:r>
              <a:r>
                <a:rPr lang="en-US" sz="3600" kern="10" dirty="0" err="1">
                  <a:ln w="9525">
                    <a:solidFill>
                      <a:srgbClr val="FF0000"/>
                    </a:solidFill>
                    <a:round/>
                    <a:headEnd/>
                    <a:tailEnd/>
                  </a:ln>
                  <a:solidFill>
                    <a:srgbClr val="FFFF00"/>
                  </a:solidFill>
                  <a:latin typeface="Arial Đen"/>
                  <a:ea typeface="Arial Unicode MS"/>
                </a:rPr>
                <a:t>đồng</a:t>
              </a:r>
              <a:r>
                <a:rPr lang="en-US" sz="3600" kern="10" dirty="0">
                  <a:ln w="9525">
                    <a:solidFill>
                      <a:srgbClr val="FF0000"/>
                    </a:solidFill>
                    <a:round/>
                    <a:headEnd/>
                    <a:tailEnd/>
                  </a:ln>
                  <a:solidFill>
                    <a:srgbClr val="FFFF00"/>
                  </a:solidFill>
                  <a:latin typeface="Arial Đen"/>
                  <a:ea typeface="Arial Unicode MS"/>
                </a:rPr>
                <a:t> </a:t>
              </a:r>
              <a:r>
                <a:rPr lang="en-US" sz="3600" kern="10" dirty="0" err="1">
                  <a:ln w="9525">
                    <a:solidFill>
                      <a:srgbClr val="FF0000"/>
                    </a:solidFill>
                    <a:round/>
                    <a:headEnd/>
                    <a:tailEnd/>
                  </a:ln>
                  <a:solidFill>
                    <a:srgbClr val="FFFF00"/>
                  </a:solidFill>
                  <a:latin typeface="Arial Đen"/>
                  <a:ea typeface="Arial Unicode MS"/>
                </a:rPr>
                <a:t>thời</a:t>
              </a:r>
              <a:r>
                <a:rPr lang="en-US" sz="3600" kern="10" dirty="0">
                  <a:ln w="9525">
                    <a:solidFill>
                      <a:srgbClr val="FF0000"/>
                    </a:solidFill>
                    <a:round/>
                    <a:headEnd/>
                    <a:tailEnd/>
                  </a:ln>
                  <a:solidFill>
                    <a:srgbClr val="FFFF00"/>
                  </a:solidFill>
                  <a:latin typeface="Arial Đen"/>
                  <a:ea typeface="Arial Unicode MS"/>
                </a:rPr>
                <a:t> </a:t>
              </a:r>
              <a:r>
                <a:rPr lang="en-US" sz="3600" kern="10" dirty="0" err="1">
                  <a:ln w="9525">
                    <a:solidFill>
                      <a:srgbClr val="FF0000"/>
                    </a:solidFill>
                    <a:round/>
                    <a:headEnd/>
                    <a:tailEnd/>
                  </a:ln>
                  <a:solidFill>
                    <a:srgbClr val="FFFF00"/>
                  </a:solidFill>
                  <a:latin typeface="Arial Đen"/>
                  <a:ea typeface="Arial Unicode MS"/>
                </a:rPr>
                <a:t>đảm</a:t>
              </a:r>
              <a:r>
                <a:rPr lang="en-US" sz="3600" kern="10" dirty="0">
                  <a:ln w="9525">
                    <a:solidFill>
                      <a:srgbClr val="FF0000"/>
                    </a:solidFill>
                    <a:round/>
                    <a:headEnd/>
                    <a:tailEnd/>
                  </a:ln>
                  <a:solidFill>
                    <a:srgbClr val="FFFF00"/>
                  </a:solidFill>
                  <a:latin typeface="Arial Đen"/>
                  <a:ea typeface="Arial Unicode MS"/>
                </a:rPr>
                <a:t> </a:t>
              </a:r>
              <a:r>
                <a:rPr lang="en-US" sz="3600" kern="10" dirty="0" err="1">
                  <a:ln w="9525">
                    <a:solidFill>
                      <a:srgbClr val="FF0000"/>
                    </a:solidFill>
                    <a:round/>
                    <a:headEnd/>
                    <a:tailEnd/>
                  </a:ln>
                  <a:solidFill>
                    <a:srgbClr val="FFFF00"/>
                  </a:solidFill>
                  <a:latin typeface="Arial Đen"/>
                  <a:ea typeface="Arial Unicode MS"/>
                </a:rPr>
                <a:t>bảo</a:t>
              </a:r>
              <a:r>
                <a:rPr lang="en-US" sz="3600" kern="10" dirty="0">
                  <a:ln w="9525">
                    <a:solidFill>
                      <a:srgbClr val="FF0000"/>
                    </a:solidFill>
                    <a:round/>
                    <a:headEnd/>
                    <a:tailEnd/>
                  </a:ln>
                  <a:solidFill>
                    <a:srgbClr val="FFFF00"/>
                  </a:solidFill>
                  <a:latin typeface="Arial Đen"/>
                  <a:ea typeface="Arial Unicode MS"/>
                </a:rPr>
                <a:t> </a:t>
              </a:r>
              <a:r>
                <a:rPr lang="en-US" sz="3600" kern="10" dirty="0" err="1">
                  <a:ln w="9525">
                    <a:solidFill>
                      <a:srgbClr val="FF0000"/>
                    </a:solidFill>
                    <a:round/>
                    <a:headEnd/>
                    <a:tailEnd/>
                  </a:ln>
                  <a:solidFill>
                    <a:srgbClr val="FFFF00"/>
                  </a:solidFill>
                  <a:latin typeface="Arial Đen"/>
                  <a:ea typeface="Arial Unicode MS"/>
                </a:rPr>
                <a:t>sự</a:t>
              </a:r>
              <a:r>
                <a:rPr lang="en-US" sz="3600" kern="10" dirty="0">
                  <a:ln w="9525">
                    <a:solidFill>
                      <a:srgbClr val="FF0000"/>
                    </a:solidFill>
                    <a:round/>
                    <a:headEnd/>
                    <a:tailEnd/>
                  </a:ln>
                  <a:solidFill>
                    <a:srgbClr val="FFFF00"/>
                  </a:solidFill>
                  <a:latin typeface="Arial Đen"/>
                  <a:ea typeface="Arial Unicode MS"/>
                </a:rPr>
                <a:t> </a:t>
              </a:r>
              <a:r>
                <a:rPr lang="en-US" sz="3600" kern="10" dirty="0" err="1">
                  <a:ln w="9525">
                    <a:solidFill>
                      <a:srgbClr val="FF0000"/>
                    </a:solidFill>
                    <a:round/>
                    <a:headEnd/>
                    <a:tailEnd/>
                  </a:ln>
                  <a:solidFill>
                    <a:srgbClr val="FFFF00"/>
                  </a:solidFill>
                  <a:latin typeface="Arial Đen"/>
                  <a:ea typeface="Arial Unicode MS"/>
                </a:rPr>
                <a:t>giám</a:t>
              </a:r>
              <a:r>
                <a:rPr lang="en-US" sz="3600" kern="10" dirty="0">
                  <a:ln w="9525">
                    <a:solidFill>
                      <a:srgbClr val="FF0000"/>
                    </a:solidFill>
                    <a:round/>
                    <a:headEnd/>
                    <a:tailEnd/>
                  </a:ln>
                  <a:solidFill>
                    <a:srgbClr val="FFFF00"/>
                  </a:solidFill>
                  <a:latin typeface="Arial Đen"/>
                  <a:ea typeface="Arial Unicode MS"/>
                </a:rPr>
                <a:t> </a:t>
              </a:r>
              <a:r>
                <a:rPr lang="en-US" sz="3600" kern="10" dirty="0" err="1">
                  <a:ln w="9525">
                    <a:solidFill>
                      <a:srgbClr val="FF0000"/>
                    </a:solidFill>
                    <a:round/>
                    <a:headEnd/>
                    <a:tailEnd/>
                  </a:ln>
                  <a:solidFill>
                    <a:srgbClr val="FFFF00"/>
                  </a:solidFill>
                  <a:latin typeface="Arial Đen"/>
                  <a:ea typeface="Arial Unicode MS"/>
                </a:rPr>
                <a:t>sát</a:t>
              </a:r>
              <a:r>
                <a:rPr lang="en-US" sz="3600" kern="10" dirty="0">
                  <a:ln w="9525">
                    <a:solidFill>
                      <a:srgbClr val="FF0000"/>
                    </a:solidFill>
                    <a:round/>
                    <a:headEnd/>
                    <a:tailEnd/>
                  </a:ln>
                  <a:solidFill>
                    <a:srgbClr val="FFFF00"/>
                  </a:solidFill>
                  <a:latin typeface="Arial Đen"/>
                  <a:ea typeface="Arial Unicode MS"/>
                </a:rPr>
                <a:t> </a:t>
              </a:r>
              <a:r>
                <a:rPr lang="en-US" sz="3600" kern="10" dirty="0" err="1">
                  <a:ln w="9525">
                    <a:solidFill>
                      <a:srgbClr val="FF0000"/>
                    </a:solidFill>
                    <a:round/>
                    <a:headEnd/>
                    <a:tailEnd/>
                  </a:ln>
                  <a:solidFill>
                    <a:srgbClr val="FFFF00"/>
                  </a:solidFill>
                  <a:latin typeface="Arial Đen"/>
                  <a:ea typeface="Arial Unicode MS"/>
                </a:rPr>
                <a:t>của</a:t>
              </a:r>
              <a:r>
                <a:rPr lang="en-US" sz="3600" kern="10" dirty="0">
                  <a:ln w="9525">
                    <a:solidFill>
                      <a:srgbClr val="FF0000"/>
                    </a:solidFill>
                    <a:round/>
                    <a:headEnd/>
                    <a:tailEnd/>
                  </a:ln>
                  <a:solidFill>
                    <a:srgbClr val="FFFF00"/>
                  </a:solidFill>
                  <a:latin typeface="Arial Đen"/>
                  <a:ea typeface="Arial Unicode MS"/>
                </a:rPr>
                <a:t> </a:t>
              </a:r>
              <a:r>
                <a:rPr lang="en-US" sz="3600" kern="10" dirty="0" err="1">
                  <a:ln w="9525">
                    <a:solidFill>
                      <a:srgbClr val="FF0000"/>
                    </a:solidFill>
                    <a:round/>
                    <a:headEnd/>
                    <a:tailEnd/>
                  </a:ln>
                  <a:solidFill>
                    <a:srgbClr val="FFFF00"/>
                  </a:solidFill>
                  <a:latin typeface="Arial Đen"/>
                  <a:ea typeface="Arial Unicode MS"/>
                </a:rPr>
                <a:t>nhân</a:t>
              </a:r>
              <a:r>
                <a:rPr lang="en-US" sz="3600" kern="10" dirty="0">
                  <a:ln w="9525">
                    <a:solidFill>
                      <a:srgbClr val="FF0000"/>
                    </a:solidFill>
                    <a:round/>
                    <a:headEnd/>
                    <a:tailEnd/>
                  </a:ln>
                  <a:solidFill>
                    <a:srgbClr val="FFFF00"/>
                  </a:solidFill>
                  <a:latin typeface="Arial Đen"/>
                  <a:ea typeface="Arial Unicode MS"/>
                </a:rPr>
                <a:t> </a:t>
              </a:r>
              <a:r>
                <a:rPr lang="en-US" sz="3600" kern="10" dirty="0" err="1">
                  <a:ln w="9525">
                    <a:solidFill>
                      <a:srgbClr val="FF0000"/>
                    </a:solidFill>
                    <a:round/>
                    <a:headEnd/>
                    <a:tailEnd/>
                  </a:ln>
                  <a:solidFill>
                    <a:srgbClr val="FFFF00"/>
                  </a:solidFill>
                  <a:latin typeface="Arial Đen"/>
                  <a:ea typeface="Arial Unicode MS"/>
                </a:rPr>
                <a:t>dân</a:t>
              </a:r>
              <a:endParaRPr lang="en-US" sz="3600" kern="10" dirty="0">
                <a:ln w="9525">
                  <a:solidFill>
                    <a:srgbClr val="FF0000"/>
                  </a:solidFill>
                  <a:round/>
                  <a:headEnd/>
                  <a:tailEnd/>
                </a:ln>
                <a:solidFill>
                  <a:srgbClr val="FFFF00"/>
                </a:solidFill>
                <a:latin typeface="Arial Đen"/>
                <a:ea typeface="Arial Unicode MS"/>
              </a:endParaRPr>
            </a:p>
          </p:txBody>
        </p:sp>
        <p:sp>
          <p:nvSpPr>
            <p:cNvPr id="14" name="WordArt 2">
              <a:extLst>
                <a:ext uri="{FF2B5EF4-FFF2-40B4-BE49-F238E27FC236}">
                  <a16:creationId xmlns:a16="http://schemas.microsoft.com/office/drawing/2014/main" id="{9DCB2F94-0AA9-B041-9EC0-91D2E26AADFC}"/>
                </a:ext>
              </a:extLst>
            </p:cNvPr>
            <p:cNvSpPr>
              <a:spLocks noChangeArrowheads="1" noChangeShapeType="1" noTextEdit="1"/>
            </p:cNvSpPr>
            <p:nvPr/>
          </p:nvSpPr>
          <p:spPr bwMode="auto">
            <a:xfrm>
              <a:off x="1992921" y="5562738"/>
              <a:ext cx="8646288" cy="685800"/>
            </a:xfrm>
            <a:prstGeom prst="rect">
              <a:avLst/>
            </a:prstGeom>
          </p:spPr>
          <p:txBody>
            <a:bodyPr wrap="none" fromWordArt="1">
              <a:prstTxWarp prst="textPlain">
                <a:avLst>
                  <a:gd name="adj" fmla="val 50000"/>
                </a:avLst>
              </a:prstTxWarp>
            </a:bodyPr>
            <a:lstStyle/>
            <a:p>
              <a:pPr algn="ctr"/>
              <a:r>
                <a:rPr lang="en-US" sz="3600" kern="10" dirty="0" err="1">
                  <a:ln w="9525">
                    <a:solidFill>
                      <a:srgbClr val="660033"/>
                    </a:solidFill>
                    <a:round/>
                    <a:headEnd/>
                    <a:tailEnd/>
                  </a:ln>
                  <a:solidFill>
                    <a:srgbClr val="660033"/>
                  </a:solidFill>
                  <a:latin typeface="Arial Đen"/>
                  <a:ea typeface="Arial Unicode MS"/>
                </a:rPr>
                <a:t>Sự</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phản</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biện</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xã</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hội</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của</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Mặt</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trận</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Tổ</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quốc</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Việt</a:t>
              </a:r>
              <a:r>
                <a:rPr lang="en-US" sz="3600" kern="10" dirty="0">
                  <a:ln w="9525">
                    <a:solidFill>
                      <a:srgbClr val="660033"/>
                    </a:solidFill>
                    <a:round/>
                    <a:headEnd/>
                    <a:tailEnd/>
                  </a:ln>
                  <a:solidFill>
                    <a:srgbClr val="660033"/>
                  </a:solidFill>
                  <a:latin typeface="Arial Đen"/>
                  <a:ea typeface="Arial Unicode MS"/>
                </a:rPr>
                <a:t> Nam </a:t>
              </a:r>
            </a:p>
            <a:p>
              <a:pPr algn="ctr"/>
              <a:r>
                <a:rPr lang="en-US" sz="3600" kern="10" dirty="0" err="1">
                  <a:ln w="9525">
                    <a:solidFill>
                      <a:srgbClr val="660033"/>
                    </a:solidFill>
                    <a:round/>
                    <a:headEnd/>
                    <a:tailEnd/>
                  </a:ln>
                  <a:solidFill>
                    <a:srgbClr val="660033"/>
                  </a:solidFill>
                  <a:latin typeface="Arial Đen"/>
                  <a:ea typeface="Arial Unicode MS"/>
                </a:rPr>
                <a:t>và</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các</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tổ</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chức</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thành</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viên</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của</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mặt</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trận</a:t>
              </a:r>
              <a:endParaRPr lang="en-US" sz="3600" kern="10" dirty="0">
                <a:ln w="9525">
                  <a:solidFill>
                    <a:srgbClr val="660033"/>
                  </a:solidFill>
                  <a:round/>
                  <a:headEnd/>
                  <a:tailEnd/>
                </a:ln>
                <a:solidFill>
                  <a:srgbClr val="660033"/>
                </a:solidFill>
                <a:latin typeface="Arial Đen"/>
                <a:ea typeface="Arial Unicode MS"/>
              </a:endParaRPr>
            </a:p>
          </p:txBody>
        </p:sp>
        <p:pic>
          <p:nvPicPr>
            <p:cNvPr id="15" name="Picture 14" descr="coquan">
              <a:hlinkClick r:id="rId2"/>
              <a:extLst>
                <a:ext uri="{FF2B5EF4-FFF2-40B4-BE49-F238E27FC236}">
                  <a16:creationId xmlns:a16="http://schemas.microsoft.com/office/drawing/2014/main" id="{A75D4A04-5D5B-7655-18DB-CA8524510A4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43200" y="3368233"/>
              <a:ext cx="3352800" cy="2048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descr="ImageView">
              <a:hlinkClick r:id="rId4"/>
              <a:extLst>
                <a:ext uri="{FF2B5EF4-FFF2-40B4-BE49-F238E27FC236}">
                  <a16:creationId xmlns:a16="http://schemas.microsoft.com/office/drawing/2014/main" id="{A7379DE9-83FF-89B4-983A-349CEA8AF98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29400" y="3429000"/>
              <a:ext cx="2971800" cy="19879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26" descr="Co Dang">
              <a:extLst>
                <a:ext uri="{FF2B5EF4-FFF2-40B4-BE49-F238E27FC236}">
                  <a16:creationId xmlns:a16="http://schemas.microsoft.com/office/drawing/2014/main" id="{4D3E239B-FF0B-10F8-3307-9DF3C0C81753}"/>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19683" y="3383640"/>
              <a:ext cx="2362200" cy="127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9511526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981663"/>
            <a:ext cx="9299569"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1.7.Có Nhà nước pháp quyền xã hội chủ nghĩa của nhân dân, do nhân dân, vì nhân dân do Đảng Cộng sản lãnh đạo</a:t>
            </a:r>
          </a:p>
        </p:txBody>
      </p:sp>
      <p:sp>
        <p:nvSpPr>
          <p:cNvPr id="3" name="TextBox 2">
            <a:extLst>
              <a:ext uri="{FF2B5EF4-FFF2-40B4-BE49-F238E27FC236}">
                <a16:creationId xmlns:a16="http://schemas.microsoft.com/office/drawing/2014/main" id="{D07CE230-2901-6AB4-A4CA-C85077C6EAA0}"/>
              </a:ext>
            </a:extLst>
          </p:cNvPr>
          <p:cNvSpPr txBox="1"/>
          <p:nvPr/>
        </p:nvSpPr>
        <p:spPr>
          <a:xfrm>
            <a:off x="1131906" y="2102529"/>
            <a:ext cx="9928185" cy="830997"/>
          </a:xfrm>
          <a:prstGeom prst="rect">
            <a:avLst/>
          </a:prstGeom>
          <a:noFill/>
        </p:spPr>
        <p:txBody>
          <a:bodyPr wrap="square">
            <a:spAutoFit/>
          </a:bodyPr>
          <a:lstStyle/>
          <a:p>
            <a:pPr algn="ctr">
              <a:tabLst>
                <a:tab pos="5257800" algn="l"/>
              </a:tabLst>
            </a:pPr>
            <a:r>
              <a:rPr lang="pl-PL" sz="2400" dirty="0">
                <a:effectLst/>
                <a:latin typeface="Arial" panose="020B0604020202020204" pitchFamily="34" charset="0"/>
                <a:ea typeface="Architecture" panose="020B0500000000000000" pitchFamily="34" charset="0"/>
                <a:cs typeface="Arial" panose="020B0604020202020204" pitchFamily="34" charset="0"/>
              </a:rPr>
              <a:t>Tiếp tục xây dựng, hoàn thiện Nhà nước pháp quyền </a:t>
            </a:r>
            <a:r>
              <a:rPr lang="en-US" sz="2400" dirty="0">
                <a:latin typeface="Arial" panose="020B0604020202020204" pitchFamily="34" charset="0"/>
                <a:ea typeface="Architecture" panose="020B0500000000000000" pitchFamily="34" charset="0"/>
                <a:cs typeface="Arial" panose="020B0604020202020204" pitchFamily="34" charset="0"/>
              </a:rPr>
              <a:t>XHCN</a:t>
            </a:r>
            <a:r>
              <a:rPr lang="pl-PL" sz="2400" dirty="0">
                <a:effectLst/>
                <a:latin typeface="Arial" panose="020B0604020202020204" pitchFamily="34" charset="0"/>
                <a:ea typeface="Architecture" panose="020B0500000000000000" pitchFamily="34" charset="0"/>
                <a:cs typeface="Arial" panose="020B0604020202020204" pitchFamily="34" charset="0"/>
              </a:rPr>
              <a:t> do Đảng lãnh đạo là </a:t>
            </a:r>
            <a:r>
              <a:rPr lang="pl-PL" sz="2400" b="1" dirty="0">
                <a:solidFill>
                  <a:srgbClr val="CC3300"/>
                </a:solidFill>
                <a:effectLst/>
                <a:latin typeface="Arial" panose="020B0604020202020204" pitchFamily="34" charset="0"/>
                <a:ea typeface="Architecture" panose="020B0500000000000000" pitchFamily="34" charset="0"/>
                <a:cs typeface="Arial" panose="020B0604020202020204" pitchFamily="34" charset="0"/>
              </a:rPr>
              <a:t>nhiệm vụ trọng tâm của đổi mới hệ thống chính trị.</a:t>
            </a:r>
            <a:endParaRPr lang="en-US" sz="2400" b="1" dirty="0">
              <a:solidFill>
                <a:srgbClr val="CC3300"/>
              </a:solidFill>
              <a:effectLst/>
              <a:latin typeface="Arial" panose="020B0604020202020204" pitchFamily="34" charset="0"/>
              <a:ea typeface="Architecture" panose="020B0500000000000000" pitchFamily="34" charset="0"/>
              <a:cs typeface="Arial" panose="020B0604020202020204" pitchFamily="34" charset="0"/>
            </a:endParaRPr>
          </a:p>
        </p:txBody>
      </p:sp>
      <p:pic>
        <p:nvPicPr>
          <p:cNvPr id="4" name="Picture 2" descr="Tiếp tục xây dựng và hoàn thiện Nhà nước pháp quyền xã hội chủ nghĩa - Tạp  chí Tuyên giáo">
            <a:extLst>
              <a:ext uri="{FF2B5EF4-FFF2-40B4-BE49-F238E27FC236}">
                <a16:creationId xmlns:a16="http://schemas.microsoft.com/office/drawing/2014/main" id="{679ACF8F-5D38-A7D2-4E30-3C8AB5B334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1776" y="3223395"/>
            <a:ext cx="5648446" cy="29269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98832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750"/>
                                        <p:tgtEl>
                                          <p:spTgt spid="4"/>
                                        </p:tgtEl>
                                      </p:cBhvr>
                                    </p:animEffect>
                                    <p:anim calcmode="lin" valueType="num">
                                      <p:cBhvr>
                                        <p:cTn id="14" dur="750" fill="hold"/>
                                        <p:tgtEl>
                                          <p:spTgt spid="4"/>
                                        </p:tgtEl>
                                        <p:attrNameLst>
                                          <p:attrName>ppt_x</p:attrName>
                                        </p:attrNameLst>
                                      </p:cBhvr>
                                      <p:tavLst>
                                        <p:tav tm="0">
                                          <p:val>
                                            <p:strVal val="#ppt_x"/>
                                          </p:val>
                                        </p:tav>
                                        <p:tav tm="100000">
                                          <p:val>
                                            <p:strVal val="#ppt_x"/>
                                          </p:val>
                                        </p:tav>
                                      </p:tavLst>
                                    </p:anim>
                                    <p:anim calcmode="lin" valueType="num">
                                      <p:cBhvr>
                                        <p:cTn id="15" dur="7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367876" y="967595"/>
            <a:ext cx="9456247" cy="461665"/>
          </a:xfrm>
          <a:prstGeom prst="rect">
            <a:avLst/>
          </a:prstGeom>
          <a:noFill/>
        </p:spPr>
        <p:txBody>
          <a:bodyPr wrap="square">
            <a:spAutoFit/>
          </a:bodyPr>
          <a:lstStyle/>
          <a:p>
            <a:pPr algn="ctr"/>
            <a:r>
              <a:rPr lang="vi-VN" sz="2400" b="1">
                <a:ea typeface="Architecture" panose="020B0500000000000000" pitchFamily="34" charset="0"/>
                <a:cs typeface="Architecture" panose="020B0500000000000000" pitchFamily="34" charset="0"/>
              </a:rPr>
              <a:t>1.8. Có quan hệ hữu nghị và hợp tác với các nước trên thế giới</a:t>
            </a:r>
            <a:endParaRPr lang="vi-VN" sz="2400" b="1" dirty="0">
              <a:ea typeface="Architecture" panose="020B0500000000000000" pitchFamily="34" charset="0"/>
              <a:cs typeface="Architecture" panose="020B0500000000000000" pitchFamily="34" charset="0"/>
            </a:endParaRPr>
          </a:p>
        </p:txBody>
      </p:sp>
      <p:grpSp>
        <p:nvGrpSpPr>
          <p:cNvPr id="8" name="Group 7">
            <a:extLst>
              <a:ext uri="{FF2B5EF4-FFF2-40B4-BE49-F238E27FC236}">
                <a16:creationId xmlns:a16="http://schemas.microsoft.com/office/drawing/2014/main" id="{88424EA7-1CBC-E02B-10DC-C7EDC065EB8D}"/>
              </a:ext>
            </a:extLst>
          </p:cNvPr>
          <p:cNvGrpSpPr/>
          <p:nvPr/>
        </p:nvGrpSpPr>
        <p:grpSpPr>
          <a:xfrm>
            <a:off x="561487" y="1918251"/>
            <a:ext cx="11069023" cy="3889093"/>
            <a:chOff x="499340" y="1939353"/>
            <a:chExt cx="11069023" cy="3889093"/>
          </a:xfrm>
        </p:grpSpPr>
        <p:sp>
          <p:nvSpPr>
            <p:cNvPr id="3" name="Rectangle 2">
              <a:extLst>
                <a:ext uri="{FF2B5EF4-FFF2-40B4-BE49-F238E27FC236}">
                  <a16:creationId xmlns:a16="http://schemas.microsoft.com/office/drawing/2014/main" id="{807B4D12-EEB5-65AF-E5B6-3A423E59A4FF}"/>
                </a:ext>
              </a:extLst>
            </p:cNvPr>
            <p:cNvSpPr/>
            <p:nvPr/>
          </p:nvSpPr>
          <p:spPr>
            <a:xfrm>
              <a:off x="499340" y="2090774"/>
              <a:ext cx="5230127" cy="830997"/>
            </a:xfrm>
            <a:prstGeom prst="rect">
              <a:avLst/>
            </a:prstGeom>
          </p:spPr>
          <p:txBody>
            <a:bodyPr wrap="square">
              <a:spAutoFit/>
            </a:bodyPr>
            <a:lstStyle/>
            <a:p>
              <a:pPr marL="342900" indent="-342900" algn="ctr">
                <a:buFont typeface="Wingdings" panose="05000000000000000000" pitchFamily="2" charset="2"/>
                <a:buChar char="§"/>
              </a:pPr>
              <a:r>
                <a:rPr lang="nl-NL" sz="2400" dirty="0">
                  <a:solidFill>
                    <a:srgbClr val="000066"/>
                  </a:solidFill>
                  <a:latin typeface="Arial" panose="020B0604020202020204" pitchFamily="34" charset="0"/>
                  <a:ea typeface="Times New Roman" panose="02020603050405020304" pitchFamily="18" charset="0"/>
                  <a:cs typeface="Arial" panose="020B0604020202020204" pitchFamily="34" charset="0"/>
                </a:rPr>
                <a:t>Mỗi quốc gia</a:t>
              </a:r>
              <a:r>
                <a:rPr lang="nl-NL" sz="2400" b="1" dirty="0">
                  <a:solidFill>
                    <a:srgbClr val="000066"/>
                  </a:solidFill>
                  <a:latin typeface="Arial" panose="020B0604020202020204" pitchFamily="34" charset="0"/>
                  <a:ea typeface="Times New Roman" panose="02020603050405020304" pitchFamily="18" charset="0"/>
                  <a:cs typeface="Arial" panose="020B0604020202020204" pitchFamily="34" charset="0"/>
                </a:rPr>
                <a:t> </a:t>
              </a:r>
              <a:r>
                <a:rPr lang="nl-NL" sz="2400" dirty="0">
                  <a:solidFill>
                    <a:srgbClr val="000066"/>
                  </a:solidFill>
                  <a:latin typeface="Arial" panose="020B0604020202020204" pitchFamily="34" charset="0"/>
                  <a:ea typeface="Times New Roman" panose="02020603050405020304" pitchFamily="18" charset="0"/>
                  <a:cs typeface="Arial" panose="020B0604020202020204" pitchFamily="34" charset="0"/>
                </a:rPr>
                <a:t>là </a:t>
              </a:r>
              <a:r>
                <a:rPr lang="nl-NL" sz="2400" b="1" u="sng" dirty="0">
                  <a:solidFill>
                    <a:srgbClr val="FF0000"/>
                  </a:solidFill>
                  <a:latin typeface="Arial" panose="020B0604020202020204" pitchFamily="34" charset="0"/>
                  <a:ea typeface="Times New Roman" panose="02020603050405020304" pitchFamily="18" charset="0"/>
                  <a:cs typeface="Arial" panose="020B0604020202020204" pitchFamily="34" charset="0"/>
                </a:rPr>
                <a:t>một bộ phận </a:t>
              </a:r>
              <a:r>
                <a:rPr lang="nl-NL" sz="2400" dirty="0">
                  <a:solidFill>
                    <a:srgbClr val="000066"/>
                  </a:solidFill>
                  <a:latin typeface="Arial" panose="020B0604020202020204" pitchFamily="34" charset="0"/>
                  <a:ea typeface="Times New Roman" panose="02020603050405020304" pitchFamily="18" charset="0"/>
                  <a:cs typeface="Arial" panose="020B0604020202020204" pitchFamily="34" charset="0"/>
                </a:rPr>
                <a:t>hợp thành cộng đồng quốc tế</a:t>
              </a:r>
              <a:endParaRPr lang="en-US" sz="2400" dirty="0">
                <a:solidFill>
                  <a:srgbClr val="000066"/>
                </a:solidFill>
                <a:latin typeface="Arial" panose="020B0604020202020204" pitchFamily="34" charset="0"/>
                <a:ea typeface="Arial Unicode MS"/>
                <a:cs typeface="Arial" panose="020B0604020202020204" pitchFamily="34" charset="0"/>
              </a:endParaRPr>
            </a:p>
          </p:txBody>
        </p:sp>
        <p:sp>
          <p:nvSpPr>
            <p:cNvPr id="4" name="Down Arrow 5">
              <a:extLst>
                <a:ext uri="{FF2B5EF4-FFF2-40B4-BE49-F238E27FC236}">
                  <a16:creationId xmlns:a16="http://schemas.microsoft.com/office/drawing/2014/main" id="{04EB6C5E-90BC-AF64-3A8E-E0295A27CDE0}"/>
                </a:ext>
              </a:extLst>
            </p:cNvPr>
            <p:cNvSpPr/>
            <p:nvPr/>
          </p:nvSpPr>
          <p:spPr>
            <a:xfrm>
              <a:off x="2588447" y="3106621"/>
              <a:ext cx="1051911" cy="592428"/>
            </a:xfrm>
            <a:prstGeom prst="downArrow">
              <a:avLst/>
            </a:prstGeom>
            <a:solidFill>
              <a:srgbClr val="CC3300"/>
            </a:solid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endParaRPr>
            </a:p>
          </p:txBody>
        </p:sp>
        <p:sp>
          <p:nvSpPr>
            <p:cNvPr id="5" name="Rectangle 4">
              <a:extLst>
                <a:ext uri="{FF2B5EF4-FFF2-40B4-BE49-F238E27FC236}">
                  <a16:creationId xmlns:a16="http://schemas.microsoft.com/office/drawing/2014/main" id="{127D7A12-7313-ED4D-8777-815D9A7B75A0}"/>
                </a:ext>
              </a:extLst>
            </p:cNvPr>
            <p:cNvSpPr/>
            <p:nvPr/>
          </p:nvSpPr>
          <p:spPr>
            <a:xfrm>
              <a:off x="499340" y="3883900"/>
              <a:ext cx="5230127" cy="1569660"/>
            </a:xfrm>
            <a:prstGeom prst="rect">
              <a:avLst/>
            </a:prstGeom>
          </p:spPr>
          <p:txBody>
            <a:bodyPr wrap="square">
              <a:spAutoFit/>
            </a:bodyPr>
            <a:lstStyle/>
            <a:p>
              <a:pPr marL="342900" indent="-342900" algn="just">
                <a:buFont typeface="Wingdings" panose="05000000000000000000" pitchFamily="2" charset="2"/>
                <a:buChar char="§"/>
              </a:pPr>
              <a:r>
                <a:rPr lang="nl-NL" sz="2400" dirty="0">
                  <a:solidFill>
                    <a:srgbClr val="660033"/>
                  </a:solidFill>
                  <a:latin typeface="Arial" panose="020B0604020202020204" pitchFamily="34" charset="0"/>
                  <a:ea typeface="Times New Roman" panose="02020603050405020304" pitchFamily="18" charset="0"/>
                  <a:cs typeface="Arial" panose="020B0604020202020204" pitchFamily="34" charset="0"/>
                </a:rPr>
                <a:t>Sự phát triển quốc gia XHCN Việt Nam </a:t>
              </a:r>
              <a:r>
                <a:rPr lang="nl-NL" sz="2400" b="1" u="sng" dirty="0">
                  <a:solidFill>
                    <a:srgbClr val="008000"/>
                  </a:solidFill>
                  <a:latin typeface="Arial" panose="020B0604020202020204" pitchFamily="34" charset="0"/>
                  <a:ea typeface="Times New Roman" panose="02020603050405020304" pitchFamily="18" charset="0"/>
                  <a:cs typeface="Arial" panose="020B0604020202020204" pitchFamily="34" charset="0"/>
                </a:rPr>
                <a:t>chỉ có được khi đẩy mạnh</a:t>
              </a:r>
              <a:r>
                <a:rPr lang="nl-NL" sz="2400" dirty="0">
                  <a:solidFill>
                    <a:srgbClr val="660033"/>
                  </a:solidFill>
                  <a:latin typeface="Arial" panose="020B0604020202020204" pitchFamily="34" charset="0"/>
                  <a:ea typeface="Times New Roman" panose="02020603050405020304" pitchFamily="18" charset="0"/>
                  <a:cs typeface="Arial" panose="020B0604020202020204" pitchFamily="34" charset="0"/>
                </a:rPr>
                <a:t> “quan hệ hữu nghị và hợp tác với các nước trên thế giới”. </a:t>
              </a:r>
              <a:endParaRPr lang="en-US" sz="2400" dirty="0">
                <a:solidFill>
                  <a:srgbClr val="660033"/>
                </a:solidFill>
                <a:latin typeface="Arial" panose="020B0604020202020204" pitchFamily="34" charset="0"/>
                <a:ea typeface="Arial Unicode MS"/>
                <a:cs typeface="Arial" panose="020B0604020202020204" pitchFamily="34" charset="0"/>
              </a:endParaRPr>
            </a:p>
          </p:txBody>
        </p:sp>
        <p:pic>
          <p:nvPicPr>
            <p:cNvPr id="7" name="Picture 4" descr="Image result for vIỆT NAM QUAN HỆ VỚI CÁC NƯỚC CHÂU Á">
              <a:extLst>
                <a:ext uri="{FF2B5EF4-FFF2-40B4-BE49-F238E27FC236}">
                  <a16:creationId xmlns:a16="http://schemas.microsoft.com/office/drawing/2014/main" id="{3139C527-2E88-AB6A-368F-6EAB891818C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62357" y="1939353"/>
              <a:ext cx="5606006" cy="3889093"/>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070846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367876" y="967595"/>
            <a:ext cx="9456247" cy="461665"/>
          </a:xfrm>
          <a:prstGeom prst="rect">
            <a:avLst/>
          </a:prstGeom>
          <a:noFill/>
        </p:spPr>
        <p:txBody>
          <a:bodyPr wrap="square">
            <a:spAutoFit/>
          </a:bodyPr>
          <a:lstStyle/>
          <a:p>
            <a:pPr algn="ctr"/>
            <a:r>
              <a:rPr lang="vi-VN" sz="2400" b="1">
                <a:ea typeface="Architecture" panose="020B0500000000000000" pitchFamily="34" charset="0"/>
                <a:cs typeface="Architecture" panose="020B0500000000000000" pitchFamily="34" charset="0"/>
              </a:rPr>
              <a:t>1.8. Có quan hệ hữu nghị và hợp tác với các nước trên thế giới</a:t>
            </a:r>
            <a:endParaRPr lang="vi-VN" sz="2400" b="1" dirty="0">
              <a:ea typeface="Architecture" panose="020B0500000000000000" pitchFamily="34" charset="0"/>
              <a:cs typeface="Architecture" panose="020B0500000000000000" pitchFamily="34" charset="0"/>
            </a:endParaRPr>
          </a:p>
        </p:txBody>
      </p:sp>
      <p:grpSp>
        <p:nvGrpSpPr>
          <p:cNvPr id="23" name="Group 22">
            <a:extLst>
              <a:ext uri="{FF2B5EF4-FFF2-40B4-BE49-F238E27FC236}">
                <a16:creationId xmlns:a16="http://schemas.microsoft.com/office/drawing/2014/main" id="{31E8FEDD-9FB7-4F58-A957-52FBD4F464E3}"/>
              </a:ext>
            </a:extLst>
          </p:cNvPr>
          <p:cNvGrpSpPr/>
          <p:nvPr/>
        </p:nvGrpSpPr>
        <p:grpSpPr>
          <a:xfrm>
            <a:off x="226715" y="1316076"/>
            <a:ext cx="11738570" cy="4798757"/>
            <a:chOff x="226715" y="1316076"/>
            <a:chExt cx="11738570" cy="4798757"/>
          </a:xfrm>
        </p:grpSpPr>
        <p:pic>
          <p:nvPicPr>
            <p:cNvPr id="3" name="Picture 2" descr="Image result for việt nam QUAN HỆ  với thế giới">
              <a:extLst>
                <a:ext uri="{FF2B5EF4-FFF2-40B4-BE49-F238E27FC236}">
                  <a16:creationId xmlns:a16="http://schemas.microsoft.com/office/drawing/2014/main" id="{EB582AC4-22E3-6883-FEDA-2377257BFE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8628" y="2403059"/>
              <a:ext cx="4065460" cy="352101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4330D171-78A4-21CC-9261-A52045ACD76C}"/>
                </a:ext>
              </a:extLst>
            </p:cNvPr>
            <p:cNvSpPr/>
            <p:nvPr/>
          </p:nvSpPr>
          <p:spPr>
            <a:xfrm>
              <a:off x="3819574" y="1625701"/>
              <a:ext cx="4552849" cy="461665"/>
            </a:xfrm>
            <a:prstGeom prst="rect">
              <a:avLst/>
            </a:prstGeom>
          </p:spPr>
          <p:txBody>
            <a:bodyPr wrap="none">
              <a:spAutoFit/>
            </a:bodyPr>
            <a:lstStyle/>
            <a:p>
              <a:r>
                <a:rPr lang="nl-NL" sz="2400" b="1" dirty="0">
                  <a:solidFill>
                    <a:srgbClr val="00B050"/>
                  </a:solidFill>
                  <a:latin typeface="Arial" panose="020B0604020202020204" pitchFamily="34" charset="0"/>
                  <a:ea typeface="Times New Roman" panose="02020603050405020304" pitchFamily="18" charset="0"/>
                  <a:cs typeface="Arial" panose="020B0604020202020204" pitchFamily="34" charset="0"/>
                </a:rPr>
                <a:t>Quan hệ hữu nghị và hợp tác </a:t>
              </a:r>
              <a:endParaRPr lang="en-US" sz="2400" b="1" dirty="0">
                <a:solidFill>
                  <a:srgbClr val="00B050"/>
                </a:solidFill>
                <a:latin typeface="Arial" panose="020B0604020202020204" pitchFamily="34" charset="0"/>
                <a:ea typeface="Arial Unicode MS"/>
                <a:cs typeface="Arial" panose="020B0604020202020204" pitchFamily="34" charset="0"/>
              </a:endParaRPr>
            </a:p>
          </p:txBody>
        </p:sp>
        <p:pic>
          <p:nvPicPr>
            <p:cNvPr id="5" name="Picture 4">
              <a:extLst>
                <a:ext uri="{FF2B5EF4-FFF2-40B4-BE49-F238E27FC236}">
                  <a16:creationId xmlns:a16="http://schemas.microsoft.com/office/drawing/2014/main" id="{A695521C-4DE6-B5A3-CFBB-7B1D30E4584B}"/>
                </a:ext>
              </a:extLst>
            </p:cNvPr>
            <p:cNvPicPr>
              <a:picLocks noChangeAspect="1"/>
            </p:cNvPicPr>
            <p:nvPr/>
          </p:nvPicPr>
          <p:blipFill>
            <a:blip r:embed="rId3"/>
            <a:stretch>
              <a:fillRect/>
            </a:stretch>
          </p:blipFill>
          <p:spPr>
            <a:xfrm>
              <a:off x="308842" y="2140561"/>
              <a:ext cx="3563866" cy="1664352"/>
            </a:xfrm>
            <a:prstGeom prst="rect">
              <a:avLst/>
            </a:prstGeom>
          </p:spPr>
        </p:pic>
        <p:grpSp>
          <p:nvGrpSpPr>
            <p:cNvPr id="7" name="Group 11">
              <a:extLst>
                <a:ext uri="{FF2B5EF4-FFF2-40B4-BE49-F238E27FC236}">
                  <a16:creationId xmlns:a16="http://schemas.microsoft.com/office/drawing/2014/main" id="{7207F9D2-7AF4-D977-B1CB-E091F162F60E}"/>
                </a:ext>
              </a:extLst>
            </p:cNvPr>
            <p:cNvGrpSpPr>
              <a:grpSpLocks/>
            </p:cNvGrpSpPr>
            <p:nvPr/>
          </p:nvGrpSpPr>
          <p:grpSpPr bwMode="auto">
            <a:xfrm rot="11480530">
              <a:off x="652878" y="1384918"/>
              <a:ext cx="369888" cy="647700"/>
              <a:chOff x="2057400" y="2332412"/>
              <a:chExt cx="324766" cy="568896"/>
            </a:xfrm>
          </p:grpSpPr>
          <p:sp>
            <p:nvSpPr>
              <p:cNvPr id="8" name="Oval 7">
                <a:extLst>
                  <a:ext uri="{FF2B5EF4-FFF2-40B4-BE49-F238E27FC236}">
                    <a16:creationId xmlns:a16="http://schemas.microsoft.com/office/drawing/2014/main" id="{9FE9C4F8-BCED-A511-4638-7D16AA3CE863}"/>
                  </a:ext>
                </a:extLst>
              </p:cNvPr>
              <p:cNvSpPr/>
              <p:nvPr/>
            </p:nvSpPr>
            <p:spPr>
              <a:xfrm>
                <a:off x="2057400" y="2743747"/>
                <a:ext cx="157505" cy="157561"/>
              </a:xfrm>
              <a:prstGeom prst="ellipse">
                <a:avLst/>
              </a:prstGeom>
              <a:solidFill>
                <a:srgbClr val="60BED4"/>
              </a:solidFill>
              <a:ln w="28575" cap="flat" cmpd="sng" algn="ctr">
                <a:solidFill>
                  <a:sysClr val="window" lastClr="FFFFFF"/>
                </a:solidFill>
                <a:prstDash val="solid"/>
                <a:miter lim="800000"/>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9" name="Oval 8">
                <a:extLst>
                  <a:ext uri="{FF2B5EF4-FFF2-40B4-BE49-F238E27FC236}">
                    <a16:creationId xmlns:a16="http://schemas.microsoft.com/office/drawing/2014/main" id="{CEF56F70-A8A7-3C1C-480D-FEA0691D4E73}"/>
                  </a:ext>
                </a:extLst>
              </p:cNvPr>
              <p:cNvSpPr/>
              <p:nvPr/>
            </p:nvSpPr>
            <p:spPr>
              <a:xfrm>
                <a:off x="2214905" y="2562481"/>
                <a:ext cx="158898" cy="157561"/>
              </a:xfrm>
              <a:prstGeom prst="ellipse">
                <a:avLst/>
              </a:prstGeom>
              <a:solidFill>
                <a:srgbClr val="60BED4"/>
              </a:solidFill>
              <a:ln w="28575" cap="flat" cmpd="sng" algn="ctr">
                <a:solidFill>
                  <a:sysClr val="window" lastClr="FFFFFF"/>
                </a:solidFill>
                <a:prstDash val="solid"/>
                <a:miter lim="800000"/>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0" name="Oval 9">
                <a:extLst>
                  <a:ext uri="{FF2B5EF4-FFF2-40B4-BE49-F238E27FC236}">
                    <a16:creationId xmlns:a16="http://schemas.microsoft.com/office/drawing/2014/main" id="{B1BEAE4D-0301-EF96-8677-E72898657624}"/>
                  </a:ext>
                </a:extLst>
              </p:cNvPr>
              <p:cNvSpPr/>
              <p:nvPr/>
            </p:nvSpPr>
            <p:spPr>
              <a:xfrm>
                <a:off x="2224661" y="2332412"/>
                <a:ext cx="157505" cy="157562"/>
              </a:xfrm>
              <a:prstGeom prst="ellipse">
                <a:avLst/>
              </a:prstGeom>
              <a:solidFill>
                <a:srgbClr val="60BED4"/>
              </a:solidFill>
              <a:ln w="28575" cap="flat" cmpd="sng" algn="ctr">
                <a:solidFill>
                  <a:sysClr val="window" lastClr="FFFFFF"/>
                </a:solidFill>
                <a:prstDash val="solid"/>
                <a:miter lim="800000"/>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
          <p:nvSpPr>
            <p:cNvPr id="11" name="Rectangle 10">
              <a:extLst>
                <a:ext uri="{FF2B5EF4-FFF2-40B4-BE49-F238E27FC236}">
                  <a16:creationId xmlns:a16="http://schemas.microsoft.com/office/drawing/2014/main" id="{18BBD516-0E3E-2C2F-A835-77543FF06EFE}"/>
                </a:ext>
              </a:extLst>
            </p:cNvPr>
            <p:cNvSpPr/>
            <p:nvPr/>
          </p:nvSpPr>
          <p:spPr>
            <a:xfrm>
              <a:off x="724710" y="2726311"/>
              <a:ext cx="2756921" cy="830997"/>
            </a:xfrm>
            <a:prstGeom prst="rect">
              <a:avLst/>
            </a:prstGeom>
          </p:spPr>
          <p:txBody>
            <a:bodyPr wrap="square">
              <a:spAutoFit/>
            </a:bodyPr>
            <a:lstStyle/>
            <a:p>
              <a:pPr algn="ctr"/>
              <a:r>
                <a:rPr lang="nl-NL" sz="2400" dirty="0">
                  <a:solidFill>
                    <a:prstClr val="white"/>
                  </a:solidFill>
                  <a:latin typeface="Arial" panose="020B0604020202020204" pitchFamily="34" charset="0"/>
                  <a:ea typeface="Times New Roman" panose="02020603050405020304" pitchFamily="18" charset="0"/>
                  <a:cs typeface="Arial" panose="020B0604020202020204" pitchFamily="34" charset="0"/>
                </a:rPr>
                <a:t>Thể hiện bản chất hòa hảo, thiện chí </a:t>
              </a:r>
              <a:endParaRPr lang="en-US" sz="2400" dirty="0">
                <a:solidFill>
                  <a:prstClr val="white"/>
                </a:solidFill>
                <a:latin typeface="Arial" panose="020B0604020202020204" pitchFamily="34" charset="0"/>
                <a:ea typeface="Arial Unicode MS"/>
                <a:cs typeface="Arial" panose="020B0604020202020204" pitchFamily="34" charset="0"/>
              </a:endParaRPr>
            </a:p>
          </p:txBody>
        </p:sp>
        <p:sp>
          <p:nvSpPr>
            <p:cNvPr id="12" name="Freeform 10">
              <a:extLst>
                <a:ext uri="{FF2B5EF4-FFF2-40B4-BE49-F238E27FC236}">
                  <a16:creationId xmlns:a16="http://schemas.microsoft.com/office/drawing/2014/main" id="{526FF4AE-5CED-9581-07E9-BF63485049A4}"/>
                </a:ext>
              </a:extLst>
            </p:cNvPr>
            <p:cNvSpPr/>
            <p:nvPr/>
          </p:nvSpPr>
          <p:spPr>
            <a:xfrm>
              <a:off x="8279006" y="2340430"/>
              <a:ext cx="3686279" cy="1299948"/>
            </a:xfrm>
            <a:custGeom>
              <a:avLst/>
              <a:gdLst>
                <a:gd name="connsiteX0" fmla="*/ 123825 w 2679700"/>
                <a:gd name="connsiteY0" fmla="*/ 1006475 h 1006475"/>
                <a:gd name="connsiteX1" fmla="*/ 2200275 w 2679700"/>
                <a:gd name="connsiteY1" fmla="*/ 1006475 h 1006475"/>
                <a:gd name="connsiteX2" fmla="*/ 2679700 w 2679700"/>
                <a:gd name="connsiteY2" fmla="*/ 806450 h 1006475"/>
                <a:gd name="connsiteX3" fmla="*/ 2501900 w 2679700"/>
                <a:gd name="connsiteY3" fmla="*/ 396875 h 1006475"/>
                <a:gd name="connsiteX4" fmla="*/ 1666875 w 2679700"/>
                <a:gd name="connsiteY4" fmla="*/ 0 h 1006475"/>
                <a:gd name="connsiteX5" fmla="*/ 600075 w 2679700"/>
                <a:gd name="connsiteY5" fmla="*/ 25400 h 1006475"/>
                <a:gd name="connsiteX6" fmla="*/ 0 w 2679700"/>
                <a:gd name="connsiteY6" fmla="*/ 615950 h 1006475"/>
                <a:gd name="connsiteX7" fmla="*/ 123825 w 2679700"/>
                <a:gd name="connsiteY7" fmla="*/ 1006475 h 1006475"/>
                <a:gd name="connsiteX0" fmla="*/ 123825 w 2679700"/>
                <a:gd name="connsiteY0" fmla="*/ 1006475 h 1006475"/>
                <a:gd name="connsiteX1" fmla="*/ 2200275 w 2679700"/>
                <a:gd name="connsiteY1" fmla="*/ 1006475 h 1006475"/>
                <a:gd name="connsiteX2" fmla="*/ 2679700 w 2679700"/>
                <a:gd name="connsiteY2" fmla="*/ 806450 h 1006475"/>
                <a:gd name="connsiteX3" fmla="*/ 2501900 w 2679700"/>
                <a:gd name="connsiteY3" fmla="*/ 396875 h 1006475"/>
                <a:gd name="connsiteX4" fmla="*/ 1666875 w 2679700"/>
                <a:gd name="connsiteY4" fmla="*/ 0 h 1006475"/>
                <a:gd name="connsiteX5" fmla="*/ 600075 w 2679700"/>
                <a:gd name="connsiteY5" fmla="*/ 25400 h 1006475"/>
                <a:gd name="connsiteX6" fmla="*/ 0 w 2679700"/>
                <a:gd name="connsiteY6" fmla="*/ 615950 h 1006475"/>
                <a:gd name="connsiteX7" fmla="*/ 123825 w 2679700"/>
                <a:gd name="connsiteY7" fmla="*/ 1006475 h 1006475"/>
                <a:gd name="connsiteX0" fmla="*/ 123825 w 2679700"/>
                <a:gd name="connsiteY0" fmla="*/ 1006475 h 1006475"/>
                <a:gd name="connsiteX1" fmla="*/ 2200275 w 2679700"/>
                <a:gd name="connsiteY1" fmla="*/ 1006475 h 1006475"/>
                <a:gd name="connsiteX2" fmla="*/ 2679700 w 2679700"/>
                <a:gd name="connsiteY2" fmla="*/ 806450 h 1006475"/>
                <a:gd name="connsiteX3" fmla="*/ 2501900 w 2679700"/>
                <a:gd name="connsiteY3" fmla="*/ 396875 h 1006475"/>
                <a:gd name="connsiteX4" fmla="*/ 1666875 w 2679700"/>
                <a:gd name="connsiteY4" fmla="*/ 0 h 1006475"/>
                <a:gd name="connsiteX5" fmla="*/ 600075 w 2679700"/>
                <a:gd name="connsiteY5" fmla="*/ 25400 h 1006475"/>
                <a:gd name="connsiteX6" fmla="*/ 0 w 2679700"/>
                <a:gd name="connsiteY6" fmla="*/ 615950 h 1006475"/>
                <a:gd name="connsiteX7" fmla="*/ 123825 w 2679700"/>
                <a:gd name="connsiteY7" fmla="*/ 1006475 h 1006475"/>
                <a:gd name="connsiteX0" fmla="*/ 123825 w 2704185"/>
                <a:gd name="connsiteY0" fmla="*/ 1006475 h 1006475"/>
                <a:gd name="connsiteX1" fmla="*/ 2200275 w 2704185"/>
                <a:gd name="connsiteY1" fmla="*/ 1006475 h 1006475"/>
                <a:gd name="connsiteX2" fmla="*/ 2679700 w 2704185"/>
                <a:gd name="connsiteY2" fmla="*/ 806450 h 1006475"/>
                <a:gd name="connsiteX3" fmla="*/ 2501900 w 2704185"/>
                <a:gd name="connsiteY3" fmla="*/ 396875 h 1006475"/>
                <a:gd name="connsiteX4" fmla="*/ 1666875 w 2704185"/>
                <a:gd name="connsiteY4" fmla="*/ 0 h 1006475"/>
                <a:gd name="connsiteX5" fmla="*/ 600075 w 2704185"/>
                <a:gd name="connsiteY5" fmla="*/ 25400 h 1006475"/>
                <a:gd name="connsiteX6" fmla="*/ 0 w 2704185"/>
                <a:gd name="connsiteY6" fmla="*/ 615950 h 1006475"/>
                <a:gd name="connsiteX7" fmla="*/ 123825 w 2704185"/>
                <a:gd name="connsiteY7" fmla="*/ 1006475 h 1006475"/>
                <a:gd name="connsiteX0" fmla="*/ 123825 w 2710992"/>
                <a:gd name="connsiteY0" fmla="*/ 1006475 h 1006475"/>
                <a:gd name="connsiteX1" fmla="*/ 2200275 w 2710992"/>
                <a:gd name="connsiteY1" fmla="*/ 1006475 h 1006475"/>
                <a:gd name="connsiteX2" fmla="*/ 2679700 w 2710992"/>
                <a:gd name="connsiteY2" fmla="*/ 806450 h 1006475"/>
                <a:gd name="connsiteX3" fmla="*/ 2501900 w 2710992"/>
                <a:gd name="connsiteY3" fmla="*/ 396875 h 1006475"/>
                <a:gd name="connsiteX4" fmla="*/ 1666875 w 2710992"/>
                <a:gd name="connsiteY4" fmla="*/ 0 h 1006475"/>
                <a:gd name="connsiteX5" fmla="*/ 600075 w 2710992"/>
                <a:gd name="connsiteY5" fmla="*/ 25400 h 1006475"/>
                <a:gd name="connsiteX6" fmla="*/ 0 w 2710992"/>
                <a:gd name="connsiteY6" fmla="*/ 615950 h 1006475"/>
                <a:gd name="connsiteX7" fmla="*/ 123825 w 2710992"/>
                <a:gd name="connsiteY7" fmla="*/ 1006475 h 1006475"/>
                <a:gd name="connsiteX0" fmla="*/ 123825 w 2710992"/>
                <a:gd name="connsiteY0" fmla="*/ 1006475 h 1006475"/>
                <a:gd name="connsiteX1" fmla="*/ 2200275 w 2710992"/>
                <a:gd name="connsiteY1" fmla="*/ 1006475 h 1006475"/>
                <a:gd name="connsiteX2" fmla="*/ 2679700 w 2710992"/>
                <a:gd name="connsiteY2" fmla="*/ 806450 h 1006475"/>
                <a:gd name="connsiteX3" fmla="*/ 2501900 w 2710992"/>
                <a:gd name="connsiteY3" fmla="*/ 396875 h 1006475"/>
                <a:gd name="connsiteX4" fmla="*/ 1666875 w 2710992"/>
                <a:gd name="connsiteY4" fmla="*/ 0 h 1006475"/>
                <a:gd name="connsiteX5" fmla="*/ 600075 w 2710992"/>
                <a:gd name="connsiteY5" fmla="*/ 25400 h 1006475"/>
                <a:gd name="connsiteX6" fmla="*/ 0 w 2710992"/>
                <a:gd name="connsiteY6" fmla="*/ 615950 h 1006475"/>
                <a:gd name="connsiteX7" fmla="*/ 123825 w 2710992"/>
                <a:gd name="connsiteY7" fmla="*/ 1006475 h 1006475"/>
                <a:gd name="connsiteX0" fmla="*/ 123825 w 2710992"/>
                <a:gd name="connsiteY0" fmla="*/ 1101363 h 1101363"/>
                <a:gd name="connsiteX1" fmla="*/ 2200275 w 2710992"/>
                <a:gd name="connsiteY1" fmla="*/ 1101363 h 1101363"/>
                <a:gd name="connsiteX2" fmla="*/ 2679700 w 2710992"/>
                <a:gd name="connsiteY2" fmla="*/ 901338 h 1101363"/>
                <a:gd name="connsiteX3" fmla="*/ 2501900 w 2710992"/>
                <a:gd name="connsiteY3" fmla="*/ 491763 h 1101363"/>
                <a:gd name="connsiteX4" fmla="*/ 1666875 w 2710992"/>
                <a:gd name="connsiteY4" fmla="*/ 94888 h 1101363"/>
                <a:gd name="connsiteX5" fmla="*/ 600075 w 2710992"/>
                <a:gd name="connsiteY5" fmla="*/ 120288 h 1101363"/>
                <a:gd name="connsiteX6" fmla="*/ 0 w 2710992"/>
                <a:gd name="connsiteY6" fmla="*/ 710838 h 1101363"/>
                <a:gd name="connsiteX7" fmla="*/ 123825 w 2710992"/>
                <a:gd name="connsiteY7" fmla="*/ 1101363 h 1101363"/>
                <a:gd name="connsiteX0" fmla="*/ 123825 w 2710992"/>
                <a:gd name="connsiteY0" fmla="*/ 1173121 h 1173121"/>
                <a:gd name="connsiteX1" fmla="*/ 2200275 w 2710992"/>
                <a:gd name="connsiteY1" fmla="*/ 1173121 h 1173121"/>
                <a:gd name="connsiteX2" fmla="*/ 2679700 w 2710992"/>
                <a:gd name="connsiteY2" fmla="*/ 973096 h 1173121"/>
                <a:gd name="connsiteX3" fmla="*/ 2501900 w 2710992"/>
                <a:gd name="connsiteY3" fmla="*/ 563521 h 1173121"/>
                <a:gd name="connsiteX4" fmla="*/ 1666875 w 2710992"/>
                <a:gd name="connsiteY4" fmla="*/ 166646 h 1173121"/>
                <a:gd name="connsiteX5" fmla="*/ 600075 w 2710992"/>
                <a:gd name="connsiteY5" fmla="*/ 192046 h 1173121"/>
                <a:gd name="connsiteX6" fmla="*/ 0 w 2710992"/>
                <a:gd name="connsiteY6" fmla="*/ 782596 h 1173121"/>
                <a:gd name="connsiteX7" fmla="*/ 123825 w 2710992"/>
                <a:gd name="connsiteY7" fmla="*/ 1173121 h 1173121"/>
                <a:gd name="connsiteX0" fmla="*/ 123825 w 2710992"/>
                <a:gd name="connsiteY0" fmla="*/ 1285704 h 1285704"/>
                <a:gd name="connsiteX1" fmla="*/ 2200275 w 2710992"/>
                <a:gd name="connsiteY1" fmla="*/ 1285704 h 1285704"/>
                <a:gd name="connsiteX2" fmla="*/ 2679700 w 2710992"/>
                <a:gd name="connsiteY2" fmla="*/ 1085679 h 1285704"/>
                <a:gd name="connsiteX3" fmla="*/ 2501900 w 2710992"/>
                <a:gd name="connsiteY3" fmla="*/ 676104 h 1285704"/>
                <a:gd name="connsiteX4" fmla="*/ 1666875 w 2710992"/>
                <a:gd name="connsiteY4" fmla="*/ 279229 h 1285704"/>
                <a:gd name="connsiteX5" fmla="*/ 600075 w 2710992"/>
                <a:gd name="connsiteY5" fmla="*/ 304629 h 1285704"/>
                <a:gd name="connsiteX6" fmla="*/ 0 w 2710992"/>
                <a:gd name="connsiteY6" fmla="*/ 895179 h 1285704"/>
                <a:gd name="connsiteX7" fmla="*/ 123825 w 2710992"/>
                <a:gd name="connsiteY7" fmla="*/ 1285704 h 1285704"/>
                <a:gd name="connsiteX0" fmla="*/ 123825 w 2710992"/>
                <a:gd name="connsiteY0" fmla="*/ 1285704 h 1285704"/>
                <a:gd name="connsiteX1" fmla="*/ 2200275 w 2710992"/>
                <a:gd name="connsiteY1" fmla="*/ 1285704 h 1285704"/>
                <a:gd name="connsiteX2" fmla="*/ 2679700 w 2710992"/>
                <a:gd name="connsiteY2" fmla="*/ 1085679 h 1285704"/>
                <a:gd name="connsiteX3" fmla="*/ 2501900 w 2710992"/>
                <a:gd name="connsiteY3" fmla="*/ 676104 h 1285704"/>
                <a:gd name="connsiteX4" fmla="*/ 1666875 w 2710992"/>
                <a:gd name="connsiteY4" fmla="*/ 279229 h 1285704"/>
                <a:gd name="connsiteX5" fmla="*/ 600075 w 2710992"/>
                <a:gd name="connsiteY5" fmla="*/ 304629 h 1285704"/>
                <a:gd name="connsiteX6" fmla="*/ 0 w 2710992"/>
                <a:gd name="connsiteY6" fmla="*/ 895179 h 1285704"/>
                <a:gd name="connsiteX7" fmla="*/ 123825 w 2710992"/>
                <a:gd name="connsiteY7" fmla="*/ 1285704 h 1285704"/>
                <a:gd name="connsiteX0" fmla="*/ 216585 w 2803752"/>
                <a:gd name="connsiteY0" fmla="*/ 1285704 h 1285704"/>
                <a:gd name="connsiteX1" fmla="*/ 2293035 w 2803752"/>
                <a:gd name="connsiteY1" fmla="*/ 1285704 h 1285704"/>
                <a:gd name="connsiteX2" fmla="*/ 2772460 w 2803752"/>
                <a:gd name="connsiteY2" fmla="*/ 1085679 h 1285704"/>
                <a:gd name="connsiteX3" fmla="*/ 2594660 w 2803752"/>
                <a:gd name="connsiteY3" fmla="*/ 676104 h 1285704"/>
                <a:gd name="connsiteX4" fmla="*/ 1759635 w 2803752"/>
                <a:gd name="connsiteY4" fmla="*/ 279229 h 1285704"/>
                <a:gd name="connsiteX5" fmla="*/ 692835 w 2803752"/>
                <a:gd name="connsiteY5" fmla="*/ 304629 h 1285704"/>
                <a:gd name="connsiteX6" fmla="*/ 92760 w 2803752"/>
                <a:gd name="connsiteY6" fmla="*/ 895179 h 1285704"/>
                <a:gd name="connsiteX7" fmla="*/ 216585 w 2803752"/>
                <a:gd name="connsiteY7" fmla="*/ 1285704 h 1285704"/>
                <a:gd name="connsiteX0" fmla="*/ 319131 w 2906298"/>
                <a:gd name="connsiteY0" fmla="*/ 1285704 h 1285704"/>
                <a:gd name="connsiteX1" fmla="*/ 2395581 w 2906298"/>
                <a:gd name="connsiteY1" fmla="*/ 1285704 h 1285704"/>
                <a:gd name="connsiteX2" fmla="*/ 2875006 w 2906298"/>
                <a:gd name="connsiteY2" fmla="*/ 1085679 h 1285704"/>
                <a:gd name="connsiteX3" fmla="*/ 2697206 w 2906298"/>
                <a:gd name="connsiteY3" fmla="*/ 676104 h 1285704"/>
                <a:gd name="connsiteX4" fmla="*/ 1862181 w 2906298"/>
                <a:gd name="connsiteY4" fmla="*/ 279229 h 1285704"/>
                <a:gd name="connsiteX5" fmla="*/ 795381 w 2906298"/>
                <a:gd name="connsiteY5" fmla="*/ 304629 h 1285704"/>
                <a:gd name="connsiteX6" fmla="*/ 195306 w 2906298"/>
                <a:gd name="connsiteY6" fmla="*/ 895179 h 1285704"/>
                <a:gd name="connsiteX7" fmla="*/ 319131 w 2906298"/>
                <a:gd name="connsiteY7" fmla="*/ 1285704 h 1285704"/>
                <a:gd name="connsiteX0" fmla="*/ 420994 w 3008161"/>
                <a:gd name="connsiteY0" fmla="*/ 1285704 h 1285704"/>
                <a:gd name="connsiteX1" fmla="*/ 2497444 w 3008161"/>
                <a:gd name="connsiteY1" fmla="*/ 1285704 h 1285704"/>
                <a:gd name="connsiteX2" fmla="*/ 2976869 w 3008161"/>
                <a:gd name="connsiteY2" fmla="*/ 1085679 h 1285704"/>
                <a:gd name="connsiteX3" fmla="*/ 2799069 w 3008161"/>
                <a:gd name="connsiteY3" fmla="*/ 676104 h 1285704"/>
                <a:gd name="connsiteX4" fmla="*/ 1964044 w 3008161"/>
                <a:gd name="connsiteY4" fmla="*/ 279229 h 1285704"/>
                <a:gd name="connsiteX5" fmla="*/ 897244 w 3008161"/>
                <a:gd name="connsiteY5" fmla="*/ 304629 h 1285704"/>
                <a:gd name="connsiteX6" fmla="*/ 297169 w 3008161"/>
                <a:gd name="connsiteY6" fmla="*/ 895179 h 1285704"/>
                <a:gd name="connsiteX7" fmla="*/ 420994 w 3008161"/>
                <a:gd name="connsiteY7" fmla="*/ 1285704 h 1285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8161" h="1285704">
                  <a:moveTo>
                    <a:pt x="420994" y="1285704"/>
                  </a:moveTo>
                  <a:lnTo>
                    <a:pt x="2497444" y="1285704"/>
                  </a:lnTo>
                  <a:cubicBezTo>
                    <a:pt x="2800127" y="1269829"/>
                    <a:pt x="2934536" y="1209504"/>
                    <a:pt x="2976869" y="1085679"/>
                  </a:cubicBezTo>
                  <a:cubicBezTo>
                    <a:pt x="3073177" y="872954"/>
                    <a:pt x="2928186" y="730079"/>
                    <a:pt x="2799069" y="676104"/>
                  </a:cubicBezTo>
                  <a:cubicBezTo>
                    <a:pt x="2787427" y="258062"/>
                    <a:pt x="2299536" y="49571"/>
                    <a:pt x="1964044" y="279229"/>
                  </a:cubicBezTo>
                  <a:cubicBezTo>
                    <a:pt x="1792594" y="-106004"/>
                    <a:pt x="1087744" y="-88013"/>
                    <a:pt x="897244" y="304629"/>
                  </a:cubicBezTo>
                  <a:cubicBezTo>
                    <a:pt x="468619" y="101429"/>
                    <a:pt x="1894" y="488779"/>
                    <a:pt x="297169" y="895179"/>
                  </a:cubicBezTo>
                  <a:cubicBezTo>
                    <a:pt x="-188606" y="965029"/>
                    <a:pt x="-29856" y="1266654"/>
                    <a:pt x="420994" y="1285704"/>
                  </a:cubicBezTo>
                  <a:close/>
                </a:path>
              </a:pathLst>
            </a:custGeom>
            <a:solidFill>
              <a:srgbClr val="CC3300"/>
            </a:solidFill>
            <a:ln w="76200" cap="flat" cmpd="sng" algn="ctr">
              <a:solidFill>
                <a:sysClr val="window" lastClr="FFFFFF"/>
              </a:solidFill>
              <a:prstDash val="solid"/>
              <a:miter lim="800000"/>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nl-NL"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nl-NL"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Tạo điều kiện cho các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nl-NL"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quốc gia hội nhập, </a:t>
              </a:r>
              <a:endParaRPr kumimoji="0" lang="en-US"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nvGrpSpPr>
            <p:cNvPr id="13" name="Group 12">
              <a:extLst>
                <a:ext uri="{FF2B5EF4-FFF2-40B4-BE49-F238E27FC236}">
                  <a16:creationId xmlns:a16="http://schemas.microsoft.com/office/drawing/2014/main" id="{B7EAC7F2-6D66-4410-16D2-CAA259B54349}"/>
                </a:ext>
              </a:extLst>
            </p:cNvPr>
            <p:cNvGrpSpPr/>
            <p:nvPr/>
          </p:nvGrpSpPr>
          <p:grpSpPr>
            <a:xfrm rot="19004578">
              <a:off x="11561974" y="1316076"/>
              <a:ext cx="369802" cy="647785"/>
              <a:chOff x="2057400" y="2332412"/>
              <a:chExt cx="324766" cy="568896"/>
            </a:xfrm>
            <a:solidFill>
              <a:srgbClr val="AAAAAA"/>
            </a:solidFill>
          </p:grpSpPr>
          <p:sp>
            <p:nvSpPr>
              <p:cNvPr id="14" name="Oval 13">
                <a:extLst>
                  <a:ext uri="{FF2B5EF4-FFF2-40B4-BE49-F238E27FC236}">
                    <a16:creationId xmlns:a16="http://schemas.microsoft.com/office/drawing/2014/main" id="{6C057256-644A-C393-4AE0-658873D89BC1}"/>
                  </a:ext>
                </a:extLst>
              </p:cNvPr>
              <p:cNvSpPr/>
              <p:nvPr/>
            </p:nvSpPr>
            <p:spPr>
              <a:xfrm>
                <a:off x="2057400" y="2743200"/>
                <a:ext cx="158108" cy="158108"/>
              </a:xfrm>
              <a:prstGeom prst="ellipse">
                <a:avLst/>
              </a:prstGeom>
              <a:grpFill/>
              <a:ln w="28575" cap="flat" cmpd="sng" algn="ctr">
                <a:solidFill>
                  <a:sysClr val="window" lastClr="FFFFFF"/>
                </a:solidFill>
                <a:prstDash val="solid"/>
                <a:miter lim="800000"/>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5" name="Oval 14">
                <a:extLst>
                  <a:ext uri="{FF2B5EF4-FFF2-40B4-BE49-F238E27FC236}">
                    <a16:creationId xmlns:a16="http://schemas.microsoft.com/office/drawing/2014/main" id="{A26BDB94-8466-B844-C43C-D8350797312A}"/>
                  </a:ext>
                </a:extLst>
              </p:cNvPr>
              <p:cNvSpPr/>
              <p:nvPr/>
            </p:nvSpPr>
            <p:spPr>
              <a:xfrm>
                <a:off x="2215508" y="2562301"/>
                <a:ext cx="158108" cy="158108"/>
              </a:xfrm>
              <a:prstGeom prst="ellipse">
                <a:avLst/>
              </a:prstGeom>
              <a:grpFill/>
              <a:ln w="28575" cap="flat" cmpd="sng" algn="ctr">
                <a:solidFill>
                  <a:sysClr val="window" lastClr="FFFFFF"/>
                </a:solidFill>
                <a:prstDash val="solid"/>
                <a:miter lim="800000"/>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6" name="Oval 15">
                <a:extLst>
                  <a:ext uri="{FF2B5EF4-FFF2-40B4-BE49-F238E27FC236}">
                    <a16:creationId xmlns:a16="http://schemas.microsoft.com/office/drawing/2014/main" id="{2C512EFD-24EC-5289-628C-FBFC468625DB}"/>
                  </a:ext>
                </a:extLst>
              </p:cNvPr>
              <p:cNvSpPr/>
              <p:nvPr/>
            </p:nvSpPr>
            <p:spPr>
              <a:xfrm>
                <a:off x="2224058" y="2332412"/>
                <a:ext cx="158108" cy="158108"/>
              </a:xfrm>
              <a:prstGeom prst="ellipse">
                <a:avLst/>
              </a:prstGeom>
              <a:grpFill/>
              <a:ln w="28575" cap="flat" cmpd="sng" algn="ctr">
                <a:solidFill>
                  <a:sysClr val="window" lastClr="FFFFFF"/>
                </a:solidFill>
                <a:prstDash val="solid"/>
                <a:miter lim="800000"/>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
          <p:nvSpPr>
            <p:cNvPr id="17" name="Freeform 15">
              <a:extLst>
                <a:ext uri="{FF2B5EF4-FFF2-40B4-BE49-F238E27FC236}">
                  <a16:creationId xmlns:a16="http://schemas.microsoft.com/office/drawing/2014/main" id="{C84744B5-2989-0B2A-FC6D-0B6CC1D35F56}"/>
                </a:ext>
              </a:extLst>
            </p:cNvPr>
            <p:cNvSpPr/>
            <p:nvPr/>
          </p:nvSpPr>
          <p:spPr>
            <a:xfrm>
              <a:off x="8279005" y="4236210"/>
              <a:ext cx="3686280" cy="1687865"/>
            </a:xfrm>
            <a:custGeom>
              <a:avLst/>
              <a:gdLst>
                <a:gd name="connsiteX0" fmla="*/ 257175 w 2320925"/>
                <a:gd name="connsiteY0" fmla="*/ 1203325 h 1203325"/>
                <a:gd name="connsiteX1" fmla="*/ 2070100 w 2320925"/>
                <a:gd name="connsiteY1" fmla="*/ 1203325 h 1203325"/>
                <a:gd name="connsiteX2" fmla="*/ 2320925 w 2320925"/>
                <a:gd name="connsiteY2" fmla="*/ 508000 h 1203325"/>
                <a:gd name="connsiteX3" fmla="*/ 2089150 w 2320925"/>
                <a:gd name="connsiteY3" fmla="*/ 349250 h 1203325"/>
                <a:gd name="connsiteX4" fmla="*/ 1863725 w 2320925"/>
                <a:gd name="connsiteY4" fmla="*/ 123825 h 1203325"/>
                <a:gd name="connsiteX5" fmla="*/ 1435100 w 2320925"/>
                <a:gd name="connsiteY5" fmla="*/ 0 h 1203325"/>
                <a:gd name="connsiteX6" fmla="*/ 936625 w 2320925"/>
                <a:gd name="connsiteY6" fmla="*/ 31750 h 1203325"/>
                <a:gd name="connsiteX7" fmla="*/ 650875 w 2320925"/>
                <a:gd name="connsiteY7" fmla="*/ 177800 h 1203325"/>
                <a:gd name="connsiteX8" fmla="*/ 0 w 2320925"/>
                <a:gd name="connsiteY8" fmla="*/ 415925 h 1203325"/>
                <a:gd name="connsiteX9" fmla="*/ 82550 w 2320925"/>
                <a:gd name="connsiteY9" fmla="*/ 1111250 h 1203325"/>
                <a:gd name="connsiteX10" fmla="*/ 257175 w 2320925"/>
                <a:gd name="connsiteY10" fmla="*/ 1203325 h 1203325"/>
                <a:gd name="connsiteX0" fmla="*/ 366911 w 2430661"/>
                <a:gd name="connsiteY0" fmla="*/ 1203325 h 1203325"/>
                <a:gd name="connsiteX1" fmla="*/ 2179836 w 2430661"/>
                <a:gd name="connsiteY1" fmla="*/ 1203325 h 1203325"/>
                <a:gd name="connsiteX2" fmla="*/ 2430661 w 2430661"/>
                <a:gd name="connsiteY2" fmla="*/ 508000 h 1203325"/>
                <a:gd name="connsiteX3" fmla="*/ 2198886 w 2430661"/>
                <a:gd name="connsiteY3" fmla="*/ 349250 h 1203325"/>
                <a:gd name="connsiteX4" fmla="*/ 1973461 w 2430661"/>
                <a:gd name="connsiteY4" fmla="*/ 123825 h 1203325"/>
                <a:gd name="connsiteX5" fmla="*/ 1544836 w 2430661"/>
                <a:gd name="connsiteY5" fmla="*/ 0 h 1203325"/>
                <a:gd name="connsiteX6" fmla="*/ 1046361 w 2430661"/>
                <a:gd name="connsiteY6" fmla="*/ 31750 h 1203325"/>
                <a:gd name="connsiteX7" fmla="*/ 760611 w 2430661"/>
                <a:gd name="connsiteY7" fmla="*/ 177800 h 1203325"/>
                <a:gd name="connsiteX8" fmla="*/ 109736 w 2430661"/>
                <a:gd name="connsiteY8" fmla="*/ 415925 h 1203325"/>
                <a:gd name="connsiteX9" fmla="*/ 192286 w 2430661"/>
                <a:gd name="connsiteY9" fmla="*/ 1111250 h 1203325"/>
                <a:gd name="connsiteX10" fmla="*/ 366911 w 2430661"/>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23825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10965 h 1210965"/>
                <a:gd name="connsiteX1" fmla="*/ 2236737 w 2487562"/>
                <a:gd name="connsiteY1" fmla="*/ 1210965 h 1210965"/>
                <a:gd name="connsiteX2" fmla="*/ 2487562 w 2487562"/>
                <a:gd name="connsiteY2" fmla="*/ 515640 h 1210965"/>
                <a:gd name="connsiteX3" fmla="*/ 2255787 w 2487562"/>
                <a:gd name="connsiteY3" fmla="*/ 356890 h 1210965"/>
                <a:gd name="connsiteX4" fmla="*/ 2030362 w 2487562"/>
                <a:gd name="connsiteY4" fmla="*/ 131465 h 1210965"/>
                <a:gd name="connsiteX5" fmla="*/ 1601737 w 2487562"/>
                <a:gd name="connsiteY5" fmla="*/ 7640 h 1210965"/>
                <a:gd name="connsiteX6" fmla="*/ 1103262 w 2487562"/>
                <a:gd name="connsiteY6" fmla="*/ 39390 h 1210965"/>
                <a:gd name="connsiteX7" fmla="*/ 817512 w 2487562"/>
                <a:gd name="connsiteY7" fmla="*/ 131465 h 1210965"/>
                <a:gd name="connsiteX8" fmla="*/ 166637 w 2487562"/>
                <a:gd name="connsiteY8" fmla="*/ 423565 h 1210965"/>
                <a:gd name="connsiteX9" fmla="*/ 249187 w 2487562"/>
                <a:gd name="connsiteY9" fmla="*/ 1118890 h 1210965"/>
                <a:gd name="connsiteX10" fmla="*/ 423812 w 2487562"/>
                <a:gd name="connsiteY10" fmla="*/ 1210965 h 1210965"/>
                <a:gd name="connsiteX0" fmla="*/ 423812 w 2487562"/>
                <a:gd name="connsiteY0" fmla="*/ 1224763 h 1224763"/>
                <a:gd name="connsiteX1" fmla="*/ 2236737 w 2487562"/>
                <a:gd name="connsiteY1" fmla="*/ 1224763 h 1224763"/>
                <a:gd name="connsiteX2" fmla="*/ 2487562 w 2487562"/>
                <a:gd name="connsiteY2" fmla="*/ 529438 h 1224763"/>
                <a:gd name="connsiteX3" fmla="*/ 2255787 w 2487562"/>
                <a:gd name="connsiteY3" fmla="*/ 370688 h 1224763"/>
                <a:gd name="connsiteX4" fmla="*/ 2030362 w 2487562"/>
                <a:gd name="connsiteY4" fmla="*/ 145263 h 1224763"/>
                <a:gd name="connsiteX5" fmla="*/ 1601737 w 2487562"/>
                <a:gd name="connsiteY5" fmla="*/ 21438 h 1224763"/>
                <a:gd name="connsiteX6" fmla="*/ 1112787 w 2487562"/>
                <a:gd name="connsiteY6" fmla="*/ 30963 h 1224763"/>
                <a:gd name="connsiteX7" fmla="*/ 817512 w 2487562"/>
                <a:gd name="connsiteY7" fmla="*/ 145263 h 1224763"/>
                <a:gd name="connsiteX8" fmla="*/ 166637 w 2487562"/>
                <a:gd name="connsiteY8" fmla="*/ 437363 h 1224763"/>
                <a:gd name="connsiteX9" fmla="*/ 249187 w 2487562"/>
                <a:gd name="connsiteY9" fmla="*/ 1132688 h 1224763"/>
                <a:gd name="connsiteX10" fmla="*/ 423812 w 2487562"/>
                <a:gd name="connsiteY10" fmla="*/ 1224763 h 1224763"/>
                <a:gd name="connsiteX0" fmla="*/ 423812 w 2487562"/>
                <a:gd name="connsiteY0" fmla="*/ 1276040 h 1276040"/>
                <a:gd name="connsiteX1" fmla="*/ 2236737 w 2487562"/>
                <a:gd name="connsiteY1" fmla="*/ 1276040 h 1276040"/>
                <a:gd name="connsiteX2" fmla="*/ 2487562 w 2487562"/>
                <a:gd name="connsiteY2" fmla="*/ 580715 h 1276040"/>
                <a:gd name="connsiteX3" fmla="*/ 2255787 w 2487562"/>
                <a:gd name="connsiteY3" fmla="*/ 421965 h 1276040"/>
                <a:gd name="connsiteX4" fmla="*/ 2030362 w 2487562"/>
                <a:gd name="connsiteY4" fmla="*/ 196540 h 1276040"/>
                <a:gd name="connsiteX5" fmla="*/ 1601737 w 2487562"/>
                <a:gd name="connsiteY5" fmla="*/ 72715 h 1276040"/>
                <a:gd name="connsiteX6" fmla="*/ 1112787 w 2487562"/>
                <a:gd name="connsiteY6" fmla="*/ 82240 h 1276040"/>
                <a:gd name="connsiteX7" fmla="*/ 817512 w 2487562"/>
                <a:gd name="connsiteY7" fmla="*/ 196540 h 1276040"/>
                <a:gd name="connsiteX8" fmla="*/ 166637 w 2487562"/>
                <a:gd name="connsiteY8" fmla="*/ 488640 h 1276040"/>
                <a:gd name="connsiteX9" fmla="*/ 249187 w 2487562"/>
                <a:gd name="connsiteY9" fmla="*/ 1183965 h 1276040"/>
                <a:gd name="connsiteX10" fmla="*/ 423812 w 2487562"/>
                <a:gd name="connsiteY10" fmla="*/ 1276040 h 1276040"/>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8256"/>
                <a:gd name="connsiteY0" fmla="*/ 1359584 h 1359584"/>
                <a:gd name="connsiteX1" fmla="*/ 2236737 w 2488256"/>
                <a:gd name="connsiteY1" fmla="*/ 1359584 h 1359584"/>
                <a:gd name="connsiteX2" fmla="*/ 2487562 w 2488256"/>
                <a:gd name="connsiteY2" fmla="*/ 664259 h 1359584"/>
                <a:gd name="connsiteX3" fmla="*/ 2255787 w 2488256"/>
                <a:gd name="connsiteY3" fmla="*/ 505509 h 1359584"/>
                <a:gd name="connsiteX4" fmla="*/ 2030362 w 2488256"/>
                <a:gd name="connsiteY4" fmla="*/ 280084 h 1359584"/>
                <a:gd name="connsiteX5" fmla="*/ 1601737 w 2488256"/>
                <a:gd name="connsiteY5" fmla="*/ 156259 h 1359584"/>
                <a:gd name="connsiteX6" fmla="*/ 1112787 w 2488256"/>
                <a:gd name="connsiteY6" fmla="*/ 165784 h 1359584"/>
                <a:gd name="connsiteX7" fmla="*/ 817512 w 2488256"/>
                <a:gd name="connsiteY7" fmla="*/ 280084 h 1359584"/>
                <a:gd name="connsiteX8" fmla="*/ 166637 w 2488256"/>
                <a:gd name="connsiteY8" fmla="*/ 572184 h 1359584"/>
                <a:gd name="connsiteX9" fmla="*/ 249187 w 2488256"/>
                <a:gd name="connsiteY9" fmla="*/ 1267509 h 1359584"/>
                <a:gd name="connsiteX10" fmla="*/ 423812 w 2488256"/>
                <a:gd name="connsiteY10" fmla="*/ 1359584 h 1359584"/>
                <a:gd name="connsiteX0" fmla="*/ 423812 w 2613718"/>
                <a:gd name="connsiteY0" fmla="*/ 1359584 h 1359584"/>
                <a:gd name="connsiteX1" fmla="*/ 2236737 w 2613718"/>
                <a:gd name="connsiteY1" fmla="*/ 1359584 h 1359584"/>
                <a:gd name="connsiteX2" fmla="*/ 2487562 w 2613718"/>
                <a:gd name="connsiteY2" fmla="*/ 664259 h 1359584"/>
                <a:gd name="connsiteX3" fmla="*/ 2255787 w 2613718"/>
                <a:gd name="connsiteY3" fmla="*/ 505509 h 1359584"/>
                <a:gd name="connsiteX4" fmla="*/ 2030362 w 2613718"/>
                <a:gd name="connsiteY4" fmla="*/ 280084 h 1359584"/>
                <a:gd name="connsiteX5" fmla="*/ 1601737 w 2613718"/>
                <a:gd name="connsiteY5" fmla="*/ 156259 h 1359584"/>
                <a:gd name="connsiteX6" fmla="*/ 1112787 w 2613718"/>
                <a:gd name="connsiteY6" fmla="*/ 165784 h 1359584"/>
                <a:gd name="connsiteX7" fmla="*/ 817512 w 2613718"/>
                <a:gd name="connsiteY7" fmla="*/ 280084 h 1359584"/>
                <a:gd name="connsiteX8" fmla="*/ 166637 w 2613718"/>
                <a:gd name="connsiteY8" fmla="*/ 572184 h 1359584"/>
                <a:gd name="connsiteX9" fmla="*/ 249187 w 2613718"/>
                <a:gd name="connsiteY9" fmla="*/ 1267509 h 1359584"/>
                <a:gd name="connsiteX10" fmla="*/ 423812 w 2613718"/>
                <a:gd name="connsiteY10" fmla="*/ 1359584 h 1359584"/>
                <a:gd name="connsiteX0" fmla="*/ 423812 w 2679088"/>
                <a:gd name="connsiteY0" fmla="*/ 1359584 h 1359584"/>
                <a:gd name="connsiteX1" fmla="*/ 2236737 w 2679088"/>
                <a:gd name="connsiteY1" fmla="*/ 1359584 h 1359584"/>
                <a:gd name="connsiteX2" fmla="*/ 2487562 w 2679088"/>
                <a:gd name="connsiteY2" fmla="*/ 664259 h 1359584"/>
                <a:gd name="connsiteX3" fmla="*/ 2255787 w 2679088"/>
                <a:gd name="connsiteY3" fmla="*/ 505509 h 1359584"/>
                <a:gd name="connsiteX4" fmla="*/ 2030362 w 2679088"/>
                <a:gd name="connsiteY4" fmla="*/ 280084 h 1359584"/>
                <a:gd name="connsiteX5" fmla="*/ 1601737 w 2679088"/>
                <a:gd name="connsiteY5" fmla="*/ 156259 h 1359584"/>
                <a:gd name="connsiteX6" fmla="*/ 1112787 w 2679088"/>
                <a:gd name="connsiteY6" fmla="*/ 165784 h 1359584"/>
                <a:gd name="connsiteX7" fmla="*/ 817512 w 2679088"/>
                <a:gd name="connsiteY7" fmla="*/ 280084 h 1359584"/>
                <a:gd name="connsiteX8" fmla="*/ 166637 w 2679088"/>
                <a:gd name="connsiteY8" fmla="*/ 572184 h 1359584"/>
                <a:gd name="connsiteX9" fmla="*/ 249187 w 2679088"/>
                <a:gd name="connsiteY9" fmla="*/ 1267509 h 1359584"/>
                <a:gd name="connsiteX10" fmla="*/ 423812 w 2679088"/>
                <a:gd name="connsiteY10" fmla="*/ 1359584 h 1359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79088" h="1359584">
                  <a:moveTo>
                    <a:pt x="423812" y="1359584"/>
                  </a:moveTo>
                  <a:lnTo>
                    <a:pt x="2236737" y="1359584"/>
                  </a:lnTo>
                  <a:cubicBezTo>
                    <a:pt x="2656895" y="1356409"/>
                    <a:pt x="2851629" y="896034"/>
                    <a:pt x="2487562" y="664259"/>
                  </a:cubicBezTo>
                  <a:cubicBezTo>
                    <a:pt x="2492854" y="595467"/>
                    <a:pt x="2472745" y="428251"/>
                    <a:pt x="2255787" y="505509"/>
                  </a:cubicBezTo>
                  <a:cubicBezTo>
                    <a:pt x="2253670" y="392267"/>
                    <a:pt x="2242029" y="279026"/>
                    <a:pt x="2030362" y="280084"/>
                  </a:cubicBezTo>
                  <a:cubicBezTo>
                    <a:pt x="2004962" y="137209"/>
                    <a:pt x="1795412" y="-21541"/>
                    <a:pt x="1601737" y="156259"/>
                  </a:cubicBezTo>
                  <a:cubicBezTo>
                    <a:pt x="1470504" y="-88216"/>
                    <a:pt x="1209095" y="-15191"/>
                    <a:pt x="1112787" y="165784"/>
                  </a:cubicBezTo>
                  <a:cubicBezTo>
                    <a:pt x="1008012" y="122392"/>
                    <a:pt x="865137" y="98051"/>
                    <a:pt x="817512" y="280084"/>
                  </a:cubicBezTo>
                  <a:cubicBezTo>
                    <a:pt x="568804" y="70534"/>
                    <a:pt x="53395" y="245159"/>
                    <a:pt x="166637" y="572184"/>
                  </a:cubicBezTo>
                  <a:cubicBezTo>
                    <a:pt x="-110646" y="775384"/>
                    <a:pt x="-13280" y="1102409"/>
                    <a:pt x="249187" y="1267509"/>
                  </a:cubicBezTo>
                  <a:cubicBezTo>
                    <a:pt x="288345" y="1352176"/>
                    <a:pt x="346554" y="1357467"/>
                    <a:pt x="423812" y="1359584"/>
                  </a:cubicBezTo>
                  <a:close/>
                </a:path>
              </a:pathLst>
            </a:custGeom>
            <a:solidFill>
              <a:srgbClr val="CC0099"/>
            </a:solidFill>
            <a:ln w="76200" cap="flat" cmpd="sng" algn="ctr">
              <a:solidFill>
                <a:sysClr val="window" lastClr="FFFFFF"/>
              </a:solidFill>
              <a:prstDash val="solid"/>
              <a:miter lim="800000"/>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nl-NL"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nl-NL"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Tiếp thu những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nl-NL"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thành quả phát triển</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nl-NL"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của mỗi bên</a:t>
              </a:r>
              <a:endParaRPr kumimoji="0" lang="en-US"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2" name="Freeform 20">
              <a:extLst>
                <a:ext uri="{FF2B5EF4-FFF2-40B4-BE49-F238E27FC236}">
                  <a16:creationId xmlns:a16="http://schemas.microsoft.com/office/drawing/2014/main" id="{CDDCE169-997B-1B65-275D-402C9B54EADA}"/>
                </a:ext>
              </a:extLst>
            </p:cNvPr>
            <p:cNvSpPr/>
            <p:nvPr/>
          </p:nvSpPr>
          <p:spPr>
            <a:xfrm>
              <a:off x="226715" y="3920273"/>
              <a:ext cx="3622980" cy="2194560"/>
            </a:xfrm>
            <a:custGeom>
              <a:avLst/>
              <a:gdLst>
                <a:gd name="connsiteX0" fmla="*/ 171450 w 2209800"/>
                <a:gd name="connsiteY0" fmla="*/ 1162050 h 1162050"/>
                <a:gd name="connsiteX1" fmla="*/ 2076450 w 2209800"/>
                <a:gd name="connsiteY1" fmla="*/ 1162050 h 1162050"/>
                <a:gd name="connsiteX2" fmla="*/ 2209800 w 2209800"/>
                <a:gd name="connsiteY2" fmla="*/ 476250 h 1162050"/>
                <a:gd name="connsiteX3" fmla="*/ 1701800 w 2209800"/>
                <a:gd name="connsiteY3" fmla="*/ 0 h 1162050"/>
                <a:gd name="connsiteX4" fmla="*/ 1235075 w 2209800"/>
                <a:gd name="connsiteY4" fmla="*/ 63500 h 1162050"/>
                <a:gd name="connsiteX5" fmla="*/ 720725 w 2209800"/>
                <a:gd name="connsiteY5" fmla="*/ 79375 h 1162050"/>
                <a:gd name="connsiteX6" fmla="*/ 177800 w 2209800"/>
                <a:gd name="connsiteY6" fmla="*/ 320675 h 1162050"/>
                <a:gd name="connsiteX7" fmla="*/ 6350 w 2209800"/>
                <a:gd name="connsiteY7" fmla="*/ 552450 h 1162050"/>
                <a:gd name="connsiteX8" fmla="*/ 0 w 2209800"/>
                <a:gd name="connsiteY8" fmla="*/ 790575 h 1162050"/>
                <a:gd name="connsiteX9" fmla="*/ 171450 w 2209800"/>
                <a:gd name="connsiteY9" fmla="*/ 1162050 h 1162050"/>
                <a:gd name="connsiteX0" fmla="*/ 171450 w 2273864"/>
                <a:gd name="connsiteY0" fmla="*/ 1162050 h 1162050"/>
                <a:gd name="connsiteX1" fmla="*/ 2076450 w 2273864"/>
                <a:gd name="connsiteY1" fmla="*/ 1162050 h 1162050"/>
                <a:gd name="connsiteX2" fmla="*/ 2209800 w 2273864"/>
                <a:gd name="connsiteY2" fmla="*/ 476250 h 1162050"/>
                <a:gd name="connsiteX3" fmla="*/ 1701800 w 2273864"/>
                <a:gd name="connsiteY3" fmla="*/ 0 h 1162050"/>
                <a:gd name="connsiteX4" fmla="*/ 1235075 w 2273864"/>
                <a:gd name="connsiteY4" fmla="*/ 63500 h 1162050"/>
                <a:gd name="connsiteX5" fmla="*/ 720725 w 2273864"/>
                <a:gd name="connsiteY5" fmla="*/ 79375 h 1162050"/>
                <a:gd name="connsiteX6" fmla="*/ 177800 w 2273864"/>
                <a:gd name="connsiteY6" fmla="*/ 320675 h 1162050"/>
                <a:gd name="connsiteX7" fmla="*/ 6350 w 2273864"/>
                <a:gd name="connsiteY7" fmla="*/ 552450 h 1162050"/>
                <a:gd name="connsiteX8" fmla="*/ 0 w 2273864"/>
                <a:gd name="connsiteY8" fmla="*/ 790575 h 1162050"/>
                <a:gd name="connsiteX9" fmla="*/ 171450 w 2273864"/>
                <a:gd name="connsiteY9" fmla="*/ 1162050 h 1162050"/>
                <a:gd name="connsiteX0" fmla="*/ 171450 w 2413593"/>
                <a:gd name="connsiteY0" fmla="*/ 1162050 h 1162050"/>
                <a:gd name="connsiteX1" fmla="*/ 2076450 w 2413593"/>
                <a:gd name="connsiteY1" fmla="*/ 1162050 h 1162050"/>
                <a:gd name="connsiteX2" fmla="*/ 2209800 w 2413593"/>
                <a:gd name="connsiteY2" fmla="*/ 476250 h 1162050"/>
                <a:gd name="connsiteX3" fmla="*/ 1701800 w 2413593"/>
                <a:gd name="connsiteY3" fmla="*/ 0 h 1162050"/>
                <a:gd name="connsiteX4" fmla="*/ 1235075 w 2413593"/>
                <a:gd name="connsiteY4" fmla="*/ 63500 h 1162050"/>
                <a:gd name="connsiteX5" fmla="*/ 720725 w 2413593"/>
                <a:gd name="connsiteY5" fmla="*/ 79375 h 1162050"/>
                <a:gd name="connsiteX6" fmla="*/ 177800 w 2413593"/>
                <a:gd name="connsiteY6" fmla="*/ 320675 h 1162050"/>
                <a:gd name="connsiteX7" fmla="*/ 6350 w 2413593"/>
                <a:gd name="connsiteY7" fmla="*/ 552450 h 1162050"/>
                <a:gd name="connsiteX8" fmla="*/ 0 w 2413593"/>
                <a:gd name="connsiteY8" fmla="*/ 790575 h 1162050"/>
                <a:gd name="connsiteX9" fmla="*/ 171450 w 2413593"/>
                <a:gd name="connsiteY9" fmla="*/ 1162050 h 1162050"/>
                <a:gd name="connsiteX0" fmla="*/ 171450 w 2413593"/>
                <a:gd name="connsiteY0" fmla="*/ 1162050 h 1162050"/>
                <a:gd name="connsiteX1" fmla="*/ 2076450 w 2413593"/>
                <a:gd name="connsiteY1" fmla="*/ 1162050 h 1162050"/>
                <a:gd name="connsiteX2" fmla="*/ 2209800 w 2413593"/>
                <a:gd name="connsiteY2" fmla="*/ 476250 h 1162050"/>
                <a:gd name="connsiteX3" fmla="*/ 1701800 w 2413593"/>
                <a:gd name="connsiteY3" fmla="*/ 0 h 1162050"/>
                <a:gd name="connsiteX4" fmla="*/ 1235075 w 2413593"/>
                <a:gd name="connsiteY4" fmla="*/ 63500 h 1162050"/>
                <a:gd name="connsiteX5" fmla="*/ 720725 w 2413593"/>
                <a:gd name="connsiteY5" fmla="*/ 79375 h 1162050"/>
                <a:gd name="connsiteX6" fmla="*/ 177800 w 2413593"/>
                <a:gd name="connsiteY6" fmla="*/ 320675 h 1162050"/>
                <a:gd name="connsiteX7" fmla="*/ 6350 w 2413593"/>
                <a:gd name="connsiteY7" fmla="*/ 552450 h 1162050"/>
                <a:gd name="connsiteX8" fmla="*/ 0 w 2413593"/>
                <a:gd name="connsiteY8" fmla="*/ 790575 h 1162050"/>
                <a:gd name="connsiteX9" fmla="*/ 171450 w 2413593"/>
                <a:gd name="connsiteY9" fmla="*/ 1162050 h 1162050"/>
                <a:gd name="connsiteX0" fmla="*/ 171450 w 2413593"/>
                <a:gd name="connsiteY0" fmla="*/ 1139825 h 1139825"/>
                <a:gd name="connsiteX1" fmla="*/ 2076450 w 2413593"/>
                <a:gd name="connsiteY1" fmla="*/ 1139825 h 1139825"/>
                <a:gd name="connsiteX2" fmla="*/ 2209800 w 2413593"/>
                <a:gd name="connsiteY2" fmla="*/ 454025 h 1139825"/>
                <a:gd name="connsiteX3" fmla="*/ 1704975 w 2413593"/>
                <a:gd name="connsiteY3" fmla="*/ 0 h 1139825"/>
                <a:gd name="connsiteX4" fmla="*/ 1235075 w 2413593"/>
                <a:gd name="connsiteY4" fmla="*/ 41275 h 1139825"/>
                <a:gd name="connsiteX5" fmla="*/ 720725 w 2413593"/>
                <a:gd name="connsiteY5" fmla="*/ 57150 h 1139825"/>
                <a:gd name="connsiteX6" fmla="*/ 177800 w 2413593"/>
                <a:gd name="connsiteY6" fmla="*/ 298450 h 1139825"/>
                <a:gd name="connsiteX7" fmla="*/ 6350 w 2413593"/>
                <a:gd name="connsiteY7" fmla="*/ 530225 h 1139825"/>
                <a:gd name="connsiteX8" fmla="*/ 0 w 2413593"/>
                <a:gd name="connsiteY8" fmla="*/ 768350 h 1139825"/>
                <a:gd name="connsiteX9" fmla="*/ 171450 w 2413593"/>
                <a:gd name="connsiteY9" fmla="*/ 1139825 h 1139825"/>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319019 h 1319019"/>
                <a:gd name="connsiteX1" fmla="*/ 2076450 w 2413593"/>
                <a:gd name="connsiteY1" fmla="*/ 1319019 h 1319019"/>
                <a:gd name="connsiteX2" fmla="*/ 2209800 w 2413593"/>
                <a:gd name="connsiteY2" fmla="*/ 633219 h 1319019"/>
                <a:gd name="connsiteX3" fmla="*/ 1704975 w 2413593"/>
                <a:gd name="connsiteY3" fmla="*/ 179194 h 1319019"/>
                <a:gd name="connsiteX4" fmla="*/ 1235075 w 2413593"/>
                <a:gd name="connsiteY4" fmla="*/ 220469 h 1319019"/>
                <a:gd name="connsiteX5" fmla="*/ 720725 w 2413593"/>
                <a:gd name="connsiteY5" fmla="*/ 236344 h 1319019"/>
                <a:gd name="connsiteX6" fmla="*/ 177800 w 2413593"/>
                <a:gd name="connsiteY6" fmla="*/ 477644 h 1319019"/>
                <a:gd name="connsiteX7" fmla="*/ 6350 w 2413593"/>
                <a:gd name="connsiteY7" fmla="*/ 709419 h 1319019"/>
                <a:gd name="connsiteX8" fmla="*/ 0 w 2413593"/>
                <a:gd name="connsiteY8" fmla="*/ 947544 h 1319019"/>
                <a:gd name="connsiteX9" fmla="*/ 171450 w 2413593"/>
                <a:gd name="connsiteY9" fmla="*/ 1319019 h 1319019"/>
                <a:gd name="connsiteX0" fmla="*/ 171450 w 2413593"/>
                <a:gd name="connsiteY0" fmla="*/ 1319019 h 1319019"/>
                <a:gd name="connsiteX1" fmla="*/ 2076450 w 2413593"/>
                <a:gd name="connsiteY1" fmla="*/ 1319019 h 1319019"/>
                <a:gd name="connsiteX2" fmla="*/ 2209800 w 2413593"/>
                <a:gd name="connsiteY2" fmla="*/ 633219 h 1319019"/>
                <a:gd name="connsiteX3" fmla="*/ 1704975 w 2413593"/>
                <a:gd name="connsiteY3" fmla="*/ 179194 h 1319019"/>
                <a:gd name="connsiteX4" fmla="*/ 1235075 w 2413593"/>
                <a:gd name="connsiteY4" fmla="*/ 220469 h 1319019"/>
                <a:gd name="connsiteX5" fmla="*/ 720725 w 2413593"/>
                <a:gd name="connsiteY5" fmla="*/ 236344 h 1319019"/>
                <a:gd name="connsiteX6" fmla="*/ 177800 w 2413593"/>
                <a:gd name="connsiteY6" fmla="*/ 477644 h 1319019"/>
                <a:gd name="connsiteX7" fmla="*/ 6350 w 2413593"/>
                <a:gd name="connsiteY7" fmla="*/ 709419 h 1319019"/>
                <a:gd name="connsiteX8" fmla="*/ 0 w 2413593"/>
                <a:gd name="connsiteY8" fmla="*/ 947544 h 1319019"/>
                <a:gd name="connsiteX9" fmla="*/ 171450 w 2413593"/>
                <a:gd name="connsiteY9" fmla="*/ 1319019 h 1319019"/>
                <a:gd name="connsiteX0" fmla="*/ 171450 w 2413593"/>
                <a:gd name="connsiteY0" fmla="*/ 1319019 h 1319019"/>
                <a:gd name="connsiteX1" fmla="*/ 2076450 w 2413593"/>
                <a:gd name="connsiteY1" fmla="*/ 1319019 h 1319019"/>
                <a:gd name="connsiteX2" fmla="*/ 2209800 w 2413593"/>
                <a:gd name="connsiteY2" fmla="*/ 633219 h 1319019"/>
                <a:gd name="connsiteX3" fmla="*/ 1704975 w 2413593"/>
                <a:gd name="connsiteY3" fmla="*/ 179194 h 1319019"/>
                <a:gd name="connsiteX4" fmla="*/ 1235075 w 2413593"/>
                <a:gd name="connsiteY4" fmla="*/ 220469 h 1319019"/>
                <a:gd name="connsiteX5" fmla="*/ 720725 w 2413593"/>
                <a:gd name="connsiteY5" fmla="*/ 236344 h 1319019"/>
                <a:gd name="connsiteX6" fmla="*/ 177800 w 2413593"/>
                <a:gd name="connsiteY6" fmla="*/ 477644 h 1319019"/>
                <a:gd name="connsiteX7" fmla="*/ 6350 w 2413593"/>
                <a:gd name="connsiteY7" fmla="*/ 709419 h 1319019"/>
                <a:gd name="connsiteX8" fmla="*/ 0 w 2413593"/>
                <a:gd name="connsiteY8" fmla="*/ 947544 h 1319019"/>
                <a:gd name="connsiteX9" fmla="*/ 171450 w 2413593"/>
                <a:gd name="connsiteY9" fmla="*/ 1319019 h 1319019"/>
                <a:gd name="connsiteX0" fmla="*/ 171450 w 2413593"/>
                <a:gd name="connsiteY0" fmla="*/ 1319019 h 1319019"/>
                <a:gd name="connsiteX1" fmla="*/ 2076450 w 2413593"/>
                <a:gd name="connsiteY1" fmla="*/ 1319019 h 1319019"/>
                <a:gd name="connsiteX2" fmla="*/ 2209800 w 2413593"/>
                <a:gd name="connsiteY2" fmla="*/ 633219 h 1319019"/>
                <a:gd name="connsiteX3" fmla="*/ 1704975 w 2413593"/>
                <a:gd name="connsiteY3" fmla="*/ 179194 h 1319019"/>
                <a:gd name="connsiteX4" fmla="*/ 1235075 w 2413593"/>
                <a:gd name="connsiteY4" fmla="*/ 220469 h 1319019"/>
                <a:gd name="connsiteX5" fmla="*/ 720725 w 2413593"/>
                <a:gd name="connsiteY5" fmla="*/ 236344 h 1319019"/>
                <a:gd name="connsiteX6" fmla="*/ 177800 w 2413593"/>
                <a:gd name="connsiteY6" fmla="*/ 477644 h 1319019"/>
                <a:gd name="connsiteX7" fmla="*/ 6350 w 2413593"/>
                <a:gd name="connsiteY7" fmla="*/ 709419 h 1319019"/>
                <a:gd name="connsiteX8" fmla="*/ 0 w 2413593"/>
                <a:gd name="connsiteY8" fmla="*/ 947544 h 1319019"/>
                <a:gd name="connsiteX9" fmla="*/ 171450 w 2413593"/>
                <a:gd name="connsiteY9" fmla="*/ 1319019 h 1319019"/>
                <a:gd name="connsiteX0" fmla="*/ 222960 w 2465103"/>
                <a:gd name="connsiteY0" fmla="*/ 1319019 h 1319019"/>
                <a:gd name="connsiteX1" fmla="*/ 2127960 w 2465103"/>
                <a:gd name="connsiteY1" fmla="*/ 1319019 h 1319019"/>
                <a:gd name="connsiteX2" fmla="*/ 2261310 w 2465103"/>
                <a:gd name="connsiteY2" fmla="*/ 633219 h 1319019"/>
                <a:gd name="connsiteX3" fmla="*/ 1756485 w 2465103"/>
                <a:gd name="connsiteY3" fmla="*/ 179194 h 1319019"/>
                <a:gd name="connsiteX4" fmla="*/ 1286585 w 2465103"/>
                <a:gd name="connsiteY4" fmla="*/ 220469 h 1319019"/>
                <a:gd name="connsiteX5" fmla="*/ 772235 w 2465103"/>
                <a:gd name="connsiteY5" fmla="*/ 236344 h 1319019"/>
                <a:gd name="connsiteX6" fmla="*/ 229310 w 2465103"/>
                <a:gd name="connsiteY6" fmla="*/ 477644 h 1319019"/>
                <a:gd name="connsiteX7" fmla="*/ 57860 w 2465103"/>
                <a:gd name="connsiteY7" fmla="*/ 709419 h 1319019"/>
                <a:gd name="connsiteX8" fmla="*/ 51510 w 2465103"/>
                <a:gd name="connsiteY8" fmla="*/ 947544 h 1319019"/>
                <a:gd name="connsiteX9" fmla="*/ 222960 w 2465103"/>
                <a:gd name="connsiteY9" fmla="*/ 1319019 h 1319019"/>
                <a:gd name="connsiteX0" fmla="*/ 222960 w 2465103"/>
                <a:gd name="connsiteY0" fmla="*/ 1319019 h 1319019"/>
                <a:gd name="connsiteX1" fmla="*/ 2127960 w 2465103"/>
                <a:gd name="connsiteY1" fmla="*/ 1319019 h 1319019"/>
                <a:gd name="connsiteX2" fmla="*/ 2261310 w 2465103"/>
                <a:gd name="connsiteY2" fmla="*/ 633219 h 1319019"/>
                <a:gd name="connsiteX3" fmla="*/ 1756485 w 2465103"/>
                <a:gd name="connsiteY3" fmla="*/ 179194 h 1319019"/>
                <a:gd name="connsiteX4" fmla="*/ 1286585 w 2465103"/>
                <a:gd name="connsiteY4" fmla="*/ 220469 h 1319019"/>
                <a:gd name="connsiteX5" fmla="*/ 772235 w 2465103"/>
                <a:gd name="connsiteY5" fmla="*/ 236344 h 1319019"/>
                <a:gd name="connsiteX6" fmla="*/ 229310 w 2465103"/>
                <a:gd name="connsiteY6" fmla="*/ 477644 h 1319019"/>
                <a:gd name="connsiteX7" fmla="*/ 57860 w 2465103"/>
                <a:gd name="connsiteY7" fmla="*/ 709419 h 1319019"/>
                <a:gd name="connsiteX8" fmla="*/ 51510 w 2465103"/>
                <a:gd name="connsiteY8" fmla="*/ 947544 h 1319019"/>
                <a:gd name="connsiteX9" fmla="*/ 222960 w 2465103"/>
                <a:gd name="connsiteY9" fmla="*/ 1319019 h 1319019"/>
                <a:gd name="connsiteX0" fmla="*/ 226648 w 2468791"/>
                <a:gd name="connsiteY0" fmla="*/ 1319019 h 1319019"/>
                <a:gd name="connsiteX1" fmla="*/ 2131648 w 2468791"/>
                <a:gd name="connsiteY1" fmla="*/ 1319019 h 1319019"/>
                <a:gd name="connsiteX2" fmla="*/ 2264998 w 2468791"/>
                <a:gd name="connsiteY2" fmla="*/ 633219 h 1319019"/>
                <a:gd name="connsiteX3" fmla="*/ 1760173 w 2468791"/>
                <a:gd name="connsiteY3" fmla="*/ 179194 h 1319019"/>
                <a:gd name="connsiteX4" fmla="*/ 1290273 w 2468791"/>
                <a:gd name="connsiteY4" fmla="*/ 220469 h 1319019"/>
                <a:gd name="connsiteX5" fmla="*/ 775923 w 2468791"/>
                <a:gd name="connsiteY5" fmla="*/ 236344 h 1319019"/>
                <a:gd name="connsiteX6" fmla="*/ 232998 w 2468791"/>
                <a:gd name="connsiteY6" fmla="*/ 477644 h 1319019"/>
                <a:gd name="connsiteX7" fmla="*/ 61548 w 2468791"/>
                <a:gd name="connsiteY7" fmla="*/ 709419 h 1319019"/>
                <a:gd name="connsiteX8" fmla="*/ 55198 w 2468791"/>
                <a:gd name="connsiteY8" fmla="*/ 947544 h 1319019"/>
                <a:gd name="connsiteX9" fmla="*/ 226648 w 2468791"/>
                <a:gd name="connsiteY9" fmla="*/ 1319019 h 1319019"/>
                <a:gd name="connsiteX0" fmla="*/ 282836 w 2524979"/>
                <a:gd name="connsiteY0" fmla="*/ 1319019 h 1319019"/>
                <a:gd name="connsiteX1" fmla="*/ 2187836 w 2524979"/>
                <a:gd name="connsiteY1" fmla="*/ 1319019 h 1319019"/>
                <a:gd name="connsiteX2" fmla="*/ 2321186 w 2524979"/>
                <a:gd name="connsiteY2" fmla="*/ 633219 h 1319019"/>
                <a:gd name="connsiteX3" fmla="*/ 1816361 w 2524979"/>
                <a:gd name="connsiteY3" fmla="*/ 179194 h 1319019"/>
                <a:gd name="connsiteX4" fmla="*/ 1346461 w 2524979"/>
                <a:gd name="connsiteY4" fmla="*/ 220469 h 1319019"/>
                <a:gd name="connsiteX5" fmla="*/ 832111 w 2524979"/>
                <a:gd name="connsiteY5" fmla="*/ 236344 h 1319019"/>
                <a:gd name="connsiteX6" fmla="*/ 289186 w 2524979"/>
                <a:gd name="connsiteY6" fmla="*/ 477644 h 1319019"/>
                <a:gd name="connsiteX7" fmla="*/ 117736 w 2524979"/>
                <a:gd name="connsiteY7" fmla="*/ 709419 h 1319019"/>
                <a:gd name="connsiteX8" fmla="*/ 111386 w 2524979"/>
                <a:gd name="connsiteY8" fmla="*/ 947544 h 1319019"/>
                <a:gd name="connsiteX9" fmla="*/ 282836 w 2524979"/>
                <a:gd name="connsiteY9" fmla="*/ 1319019 h 1319019"/>
                <a:gd name="connsiteX0" fmla="*/ 336258 w 2578401"/>
                <a:gd name="connsiteY0" fmla="*/ 1319019 h 1319019"/>
                <a:gd name="connsiteX1" fmla="*/ 2241258 w 2578401"/>
                <a:gd name="connsiteY1" fmla="*/ 1319019 h 1319019"/>
                <a:gd name="connsiteX2" fmla="*/ 2374608 w 2578401"/>
                <a:gd name="connsiteY2" fmla="*/ 633219 h 1319019"/>
                <a:gd name="connsiteX3" fmla="*/ 1869783 w 2578401"/>
                <a:gd name="connsiteY3" fmla="*/ 179194 h 1319019"/>
                <a:gd name="connsiteX4" fmla="*/ 1399883 w 2578401"/>
                <a:gd name="connsiteY4" fmla="*/ 220469 h 1319019"/>
                <a:gd name="connsiteX5" fmla="*/ 885533 w 2578401"/>
                <a:gd name="connsiteY5" fmla="*/ 236344 h 1319019"/>
                <a:gd name="connsiteX6" fmla="*/ 342608 w 2578401"/>
                <a:gd name="connsiteY6" fmla="*/ 477644 h 1319019"/>
                <a:gd name="connsiteX7" fmla="*/ 171158 w 2578401"/>
                <a:gd name="connsiteY7" fmla="*/ 709419 h 1319019"/>
                <a:gd name="connsiteX8" fmla="*/ 164808 w 2578401"/>
                <a:gd name="connsiteY8" fmla="*/ 947544 h 1319019"/>
                <a:gd name="connsiteX9" fmla="*/ 336258 w 2578401"/>
                <a:gd name="connsiteY9" fmla="*/ 1319019 h 1319019"/>
                <a:gd name="connsiteX0" fmla="*/ 323711 w 2565854"/>
                <a:gd name="connsiteY0" fmla="*/ 1319019 h 1319019"/>
                <a:gd name="connsiteX1" fmla="*/ 2228711 w 2565854"/>
                <a:gd name="connsiteY1" fmla="*/ 1319019 h 1319019"/>
                <a:gd name="connsiteX2" fmla="*/ 2362061 w 2565854"/>
                <a:gd name="connsiteY2" fmla="*/ 633219 h 1319019"/>
                <a:gd name="connsiteX3" fmla="*/ 1857236 w 2565854"/>
                <a:gd name="connsiteY3" fmla="*/ 179194 h 1319019"/>
                <a:gd name="connsiteX4" fmla="*/ 1387336 w 2565854"/>
                <a:gd name="connsiteY4" fmla="*/ 220469 h 1319019"/>
                <a:gd name="connsiteX5" fmla="*/ 872986 w 2565854"/>
                <a:gd name="connsiteY5" fmla="*/ 236344 h 1319019"/>
                <a:gd name="connsiteX6" fmla="*/ 330061 w 2565854"/>
                <a:gd name="connsiteY6" fmla="*/ 477644 h 1319019"/>
                <a:gd name="connsiteX7" fmla="*/ 158611 w 2565854"/>
                <a:gd name="connsiteY7" fmla="*/ 709419 h 1319019"/>
                <a:gd name="connsiteX8" fmla="*/ 152261 w 2565854"/>
                <a:gd name="connsiteY8" fmla="*/ 947544 h 1319019"/>
                <a:gd name="connsiteX9" fmla="*/ 323711 w 2565854"/>
                <a:gd name="connsiteY9" fmla="*/ 1319019 h 1319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65854" h="1319019">
                  <a:moveTo>
                    <a:pt x="323711" y="1319019"/>
                  </a:moveTo>
                  <a:lnTo>
                    <a:pt x="2228711" y="1319019"/>
                  </a:lnTo>
                  <a:cubicBezTo>
                    <a:pt x="2606536" y="1287269"/>
                    <a:pt x="2689086" y="814194"/>
                    <a:pt x="2362061" y="633219"/>
                  </a:cubicBezTo>
                  <a:cubicBezTo>
                    <a:pt x="2659453" y="331594"/>
                    <a:pt x="2283744" y="-176406"/>
                    <a:pt x="1857236" y="179194"/>
                  </a:cubicBezTo>
                  <a:cubicBezTo>
                    <a:pt x="1719653" y="50077"/>
                    <a:pt x="1540794" y="32086"/>
                    <a:pt x="1387336" y="220469"/>
                  </a:cubicBezTo>
                  <a:cubicBezTo>
                    <a:pt x="1247636" y="-148889"/>
                    <a:pt x="936486" y="8802"/>
                    <a:pt x="872986" y="236344"/>
                  </a:cubicBezTo>
                  <a:cubicBezTo>
                    <a:pt x="609461" y="94527"/>
                    <a:pt x="301486" y="241636"/>
                    <a:pt x="330061" y="477644"/>
                  </a:cubicBezTo>
                  <a:cubicBezTo>
                    <a:pt x="104636" y="466002"/>
                    <a:pt x="41136" y="613111"/>
                    <a:pt x="158611" y="709419"/>
                  </a:cubicBezTo>
                  <a:cubicBezTo>
                    <a:pt x="70769" y="788794"/>
                    <a:pt x="84528" y="880869"/>
                    <a:pt x="152261" y="947544"/>
                  </a:cubicBezTo>
                  <a:cubicBezTo>
                    <a:pt x="-127139" y="1033269"/>
                    <a:pt x="6211" y="1299969"/>
                    <a:pt x="323711" y="1319019"/>
                  </a:cubicBezTo>
                  <a:close/>
                </a:path>
              </a:pathLst>
            </a:custGeom>
            <a:solidFill>
              <a:srgbClr val="44546A"/>
            </a:solidFill>
            <a:ln w="76200" cap="flat" cmpd="sng" algn="ctr">
              <a:solidFill>
                <a:sysClr val="window" lastClr="FFFFFF"/>
              </a:solidFill>
              <a:prstDash val="solid"/>
              <a:miter lim="800000"/>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nl-NL"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nl-NL"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Tích lũy kinh nghiệm</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nl-NL"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và rút ngắn quá trình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nl-NL"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phát triển của mỗi nước.</a:t>
              </a:r>
              <a:endParaRPr kumimoji="0" lang="en-US"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Tree>
    <p:extLst>
      <p:ext uri="{BB962C8B-B14F-4D97-AF65-F5344CB8AC3E}">
        <p14:creationId xmlns:p14="http://schemas.microsoft.com/office/powerpoint/2010/main" val="1303712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inVertical)">
                                      <p:cBhvr>
                                        <p:cTn id="7"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367876" y="967595"/>
            <a:ext cx="9456247" cy="461665"/>
          </a:xfrm>
          <a:prstGeom prst="rect">
            <a:avLst/>
          </a:prstGeom>
          <a:noFill/>
        </p:spPr>
        <p:txBody>
          <a:bodyPr wrap="square">
            <a:spAutoFit/>
          </a:bodyPr>
          <a:lstStyle/>
          <a:p>
            <a:pPr algn="ctr"/>
            <a:r>
              <a:rPr lang="vi-VN" sz="2400" b="1">
                <a:ea typeface="Architecture" panose="020B0500000000000000" pitchFamily="34" charset="0"/>
                <a:cs typeface="Architecture" panose="020B0500000000000000" pitchFamily="34" charset="0"/>
              </a:rPr>
              <a:t>1.8. Có quan hệ hữu nghị và hợp tác với các nước trên thế giới</a:t>
            </a:r>
            <a:endParaRPr lang="vi-VN" sz="2400" b="1" dirty="0">
              <a:ea typeface="Architecture" panose="020B0500000000000000" pitchFamily="34" charset="0"/>
              <a:cs typeface="Architecture" panose="020B0500000000000000" pitchFamily="34" charset="0"/>
            </a:endParaRPr>
          </a:p>
        </p:txBody>
      </p:sp>
      <p:sp>
        <p:nvSpPr>
          <p:cNvPr id="8" name="Rectangle 7">
            <a:extLst>
              <a:ext uri="{FF2B5EF4-FFF2-40B4-BE49-F238E27FC236}">
                <a16:creationId xmlns:a16="http://schemas.microsoft.com/office/drawing/2014/main" id="{CF6B6D36-26F6-5994-263F-9BBC26F12034}"/>
              </a:ext>
            </a:extLst>
          </p:cNvPr>
          <p:cNvSpPr/>
          <p:nvPr/>
        </p:nvSpPr>
        <p:spPr>
          <a:xfrm>
            <a:off x="3383557" y="1479101"/>
            <a:ext cx="5424883" cy="461665"/>
          </a:xfrm>
          <a:prstGeom prst="rect">
            <a:avLst/>
          </a:prstGeom>
        </p:spPr>
        <p:txBody>
          <a:bodyPr wrap="none">
            <a:spAutoFit/>
          </a:bodyPr>
          <a:lstStyle/>
          <a:p>
            <a:pPr algn="ctr"/>
            <a:r>
              <a:rPr lang="nl-NL" sz="2400" b="1" dirty="0">
                <a:latin typeface="Arial" panose="020B0604020202020204" pitchFamily="34" charset="0"/>
                <a:ea typeface="Architecture" panose="020B0500000000000000" pitchFamily="34" charset="0"/>
                <a:cs typeface="Arial" panose="020B0604020202020204" pitchFamily="34" charset="0"/>
              </a:rPr>
              <a:t>“</a:t>
            </a:r>
            <a:r>
              <a:rPr lang="nl-NL" sz="2400" b="1" dirty="0">
                <a:solidFill>
                  <a:srgbClr val="3333CC"/>
                </a:solidFill>
                <a:latin typeface="Arial" panose="020B0604020202020204" pitchFamily="34" charset="0"/>
                <a:ea typeface="Architecture" panose="020B0500000000000000" pitchFamily="34" charset="0"/>
                <a:cs typeface="Arial" panose="020B0604020202020204" pitchFamily="34" charset="0"/>
              </a:rPr>
              <a:t>Hữu nghị”, “hợp tác”, “phát triển” </a:t>
            </a:r>
            <a:endParaRPr lang="en-US" sz="2400" b="1" dirty="0">
              <a:solidFill>
                <a:srgbClr val="3333CC"/>
              </a:solidFill>
              <a:latin typeface="Arial" panose="020B0604020202020204" pitchFamily="34" charset="0"/>
              <a:ea typeface="Architecture" panose="020B0500000000000000" pitchFamily="34" charset="0"/>
              <a:cs typeface="Arial" panose="020B0604020202020204" pitchFamily="34" charset="0"/>
            </a:endParaRPr>
          </a:p>
        </p:txBody>
      </p:sp>
      <p:grpSp>
        <p:nvGrpSpPr>
          <p:cNvPr id="28" name="Group 27">
            <a:extLst>
              <a:ext uri="{FF2B5EF4-FFF2-40B4-BE49-F238E27FC236}">
                <a16:creationId xmlns:a16="http://schemas.microsoft.com/office/drawing/2014/main" id="{74E26832-9D1F-D678-726D-3F47D9212C7E}"/>
              </a:ext>
            </a:extLst>
          </p:cNvPr>
          <p:cNvGrpSpPr/>
          <p:nvPr/>
        </p:nvGrpSpPr>
        <p:grpSpPr>
          <a:xfrm>
            <a:off x="391886" y="2180216"/>
            <a:ext cx="11480214" cy="4035912"/>
            <a:chOff x="391886" y="2180216"/>
            <a:chExt cx="11480214" cy="4035912"/>
          </a:xfrm>
        </p:grpSpPr>
        <p:sp>
          <p:nvSpPr>
            <p:cNvPr id="9" name="Round Same Side Corner Rectangle 3">
              <a:extLst>
                <a:ext uri="{FF2B5EF4-FFF2-40B4-BE49-F238E27FC236}">
                  <a16:creationId xmlns:a16="http://schemas.microsoft.com/office/drawing/2014/main" id="{159133BC-E027-1EE1-6DF7-1A1E870B2410}"/>
                </a:ext>
              </a:extLst>
            </p:cNvPr>
            <p:cNvSpPr/>
            <p:nvPr/>
          </p:nvSpPr>
          <p:spPr>
            <a:xfrm rot="16200000">
              <a:off x="3346901" y="-774797"/>
              <a:ext cx="1140607" cy="7050635"/>
            </a:xfrm>
            <a:prstGeom prst="round2SameRect">
              <a:avLst>
                <a:gd name="adj1" fmla="val 23321"/>
                <a:gd name="adj2" fmla="val 0"/>
              </a:avLst>
            </a:prstGeom>
            <a:solidFill>
              <a:srgbClr val="CC3300"/>
            </a:solidFill>
            <a:ln w="3175" cap="flat" cmpd="sng" algn="ctr">
              <a:noFill/>
              <a:prstDash val="solid"/>
              <a:miter lim="800000"/>
            </a:ln>
            <a:effectLst>
              <a:outerShdw blurRad="50800" dist="38100" dir="8100000" algn="tr" rotWithShape="0">
                <a:prstClr val="black">
                  <a:alpha val="5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10" name="Round Same Side Corner Rectangle 6">
              <a:extLst>
                <a:ext uri="{FF2B5EF4-FFF2-40B4-BE49-F238E27FC236}">
                  <a16:creationId xmlns:a16="http://schemas.microsoft.com/office/drawing/2014/main" id="{441BBDF9-0A52-0EDC-A506-FF69E6A475F3}"/>
                </a:ext>
              </a:extLst>
            </p:cNvPr>
            <p:cNvSpPr/>
            <p:nvPr/>
          </p:nvSpPr>
          <p:spPr>
            <a:xfrm rot="5400000" flipH="1">
              <a:off x="7427012" y="2183888"/>
              <a:ext cx="1140608" cy="1133263"/>
            </a:xfrm>
            <a:prstGeom prst="round2SameRect">
              <a:avLst>
                <a:gd name="adj1" fmla="val 34679"/>
                <a:gd name="adj2" fmla="val 0"/>
              </a:avLst>
            </a:prstGeom>
            <a:gradFill flip="none" rotWithShape="1">
              <a:gsLst>
                <a:gs pos="0">
                  <a:srgbClr val="AAAAAA">
                    <a:lumMod val="75000"/>
                  </a:srgbClr>
                </a:gs>
                <a:gs pos="100000">
                  <a:srgbClr val="AAAAAA"/>
                </a:gs>
              </a:gsLst>
              <a:lin ang="16200000" scaled="1"/>
              <a:tileRect/>
            </a:gradFill>
            <a:ln w="3175" cap="flat" cmpd="sng" algn="ctr">
              <a:noFill/>
              <a:prstDash val="solid"/>
              <a:miter lim="800000"/>
            </a:ln>
            <a:effectLst>
              <a:outerShdw blurRad="50800" dist="38100" dir="8100000" algn="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11" name="Round Same Side Corner Rectangle 26">
              <a:extLst>
                <a:ext uri="{FF2B5EF4-FFF2-40B4-BE49-F238E27FC236}">
                  <a16:creationId xmlns:a16="http://schemas.microsoft.com/office/drawing/2014/main" id="{D1E3E2CD-C707-35FF-658B-EDB604CC0FCF}"/>
                </a:ext>
              </a:extLst>
            </p:cNvPr>
            <p:cNvSpPr/>
            <p:nvPr/>
          </p:nvSpPr>
          <p:spPr>
            <a:xfrm rot="16200000">
              <a:off x="3609559" y="314489"/>
              <a:ext cx="615291" cy="7050636"/>
            </a:xfrm>
            <a:prstGeom prst="round2SameRect">
              <a:avLst>
                <a:gd name="adj1" fmla="val 23321"/>
                <a:gd name="adj2" fmla="val 0"/>
              </a:avLst>
            </a:prstGeom>
            <a:solidFill>
              <a:srgbClr val="92D050"/>
            </a:solidFill>
            <a:ln w="3175" cap="flat" cmpd="sng" algn="ctr">
              <a:noFill/>
              <a:prstDash val="solid"/>
              <a:miter lim="800000"/>
            </a:ln>
            <a:effectLst>
              <a:outerShdw blurRad="50800" dist="38100" dir="8100000" algn="tr" rotWithShape="0">
                <a:prstClr val="black">
                  <a:alpha val="5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12" name="Round Same Side Corner Rectangle 27">
              <a:extLst>
                <a:ext uri="{FF2B5EF4-FFF2-40B4-BE49-F238E27FC236}">
                  <a16:creationId xmlns:a16="http://schemas.microsoft.com/office/drawing/2014/main" id="{AD941D57-FE83-3384-6D3B-F24642D20E54}"/>
                </a:ext>
              </a:extLst>
            </p:cNvPr>
            <p:cNvSpPr/>
            <p:nvPr/>
          </p:nvSpPr>
          <p:spPr>
            <a:xfrm rot="5400000" flipH="1">
              <a:off x="7701507" y="3273175"/>
              <a:ext cx="615292" cy="1133264"/>
            </a:xfrm>
            <a:prstGeom prst="round2SameRect">
              <a:avLst>
                <a:gd name="adj1" fmla="val 34679"/>
                <a:gd name="adj2" fmla="val 0"/>
              </a:avLst>
            </a:prstGeom>
            <a:gradFill flip="none" rotWithShape="1">
              <a:gsLst>
                <a:gs pos="0">
                  <a:srgbClr val="8EDADA">
                    <a:lumMod val="75000"/>
                  </a:srgbClr>
                </a:gs>
                <a:gs pos="100000">
                  <a:srgbClr val="8EDADA"/>
                </a:gs>
              </a:gsLst>
              <a:lin ang="16200000" scaled="1"/>
              <a:tileRect/>
            </a:gradFill>
            <a:ln w="3175" cap="flat" cmpd="sng" algn="ctr">
              <a:noFill/>
              <a:prstDash val="solid"/>
              <a:miter lim="800000"/>
            </a:ln>
            <a:effectLst>
              <a:outerShdw blurRad="50800" dist="38100" dir="8100000" algn="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13" name="Round Same Side Corner Rectangle 28">
              <a:extLst>
                <a:ext uri="{FF2B5EF4-FFF2-40B4-BE49-F238E27FC236}">
                  <a16:creationId xmlns:a16="http://schemas.microsoft.com/office/drawing/2014/main" id="{6796F4E5-B73A-F762-4736-D62A47355168}"/>
                </a:ext>
              </a:extLst>
            </p:cNvPr>
            <p:cNvSpPr/>
            <p:nvPr/>
          </p:nvSpPr>
          <p:spPr>
            <a:xfrm rot="16200000">
              <a:off x="3523031" y="1243735"/>
              <a:ext cx="788347" cy="7050636"/>
            </a:xfrm>
            <a:prstGeom prst="round2SameRect">
              <a:avLst>
                <a:gd name="adj1" fmla="val 23321"/>
                <a:gd name="adj2" fmla="val 0"/>
              </a:avLst>
            </a:prstGeom>
            <a:solidFill>
              <a:srgbClr val="CC6600"/>
            </a:solidFill>
            <a:ln w="3175" cap="flat" cmpd="sng" algn="ctr">
              <a:noFill/>
              <a:prstDash val="solid"/>
              <a:miter lim="800000"/>
            </a:ln>
            <a:effectLst>
              <a:outerShdw blurRad="50800" dist="38100" dir="8100000" algn="tr" rotWithShape="0">
                <a:prstClr val="black">
                  <a:alpha val="5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14" name="Round Same Side Corner Rectangle 29">
              <a:extLst>
                <a:ext uri="{FF2B5EF4-FFF2-40B4-BE49-F238E27FC236}">
                  <a16:creationId xmlns:a16="http://schemas.microsoft.com/office/drawing/2014/main" id="{819C9871-2BD5-C4E1-6C79-D947D181B05D}"/>
                </a:ext>
              </a:extLst>
            </p:cNvPr>
            <p:cNvSpPr/>
            <p:nvPr/>
          </p:nvSpPr>
          <p:spPr>
            <a:xfrm rot="5400000" flipH="1">
              <a:off x="7603145" y="4199512"/>
              <a:ext cx="788350" cy="1133263"/>
            </a:xfrm>
            <a:prstGeom prst="round2SameRect">
              <a:avLst>
                <a:gd name="adj1" fmla="val 34679"/>
                <a:gd name="adj2" fmla="val 0"/>
              </a:avLst>
            </a:prstGeom>
            <a:gradFill flip="none" rotWithShape="1">
              <a:gsLst>
                <a:gs pos="0">
                  <a:srgbClr val="44546A">
                    <a:lumMod val="75000"/>
                  </a:srgbClr>
                </a:gs>
                <a:gs pos="100000">
                  <a:srgbClr val="44546A"/>
                </a:gs>
              </a:gsLst>
              <a:lin ang="16200000" scaled="1"/>
              <a:tileRect/>
            </a:gradFill>
            <a:ln w="3175" cap="flat" cmpd="sng" algn="ctr">
              <a:noFill/>
              <a:prstDash val="solid"/>
              <a:miter lim="800000"/>
            </a:ln>
            <a:effectLst>
              <a:outerShdw blurRad="50800" dist="38100" dir="8100000" algn="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15" name="Round Same Side Corner Rectangle 30">
              <a:extLst>
                <a:ext uri="{FF2B5EF4-FFF2-40B4-BE49-F238E27FC236}">
                  <a16:creationId xmlns:a16="http://schemas.microsoft.com/office/drawing/2014/main" id="{2541056F-D3DF-79AF-BE77-1A685593EDD2}"/>
                </a:ext>
              </a:extLst>
            </p:cNvPr>
            <p:cNvSpPr/>
            <p:nvPr/>
          </p:nvSpPr>
          <p:spPr>
            <a:xfrm rot="16200000">
              <a:off x="3517112" y="2262404"/>
              <a:ext cx="788351" cy="7038801"/>
            </a:xfrm>
            <a:prstGeom prst="round2SameRect">
              <a:avLst>
                <a:gd name="adj1" fmla="val 23321"/>
                <a:gd name="adj2" fmla="val 0"/>
              </a:avLst>
            </a:prstGeom>
            <a:solidFill>
              <a:srgbClr val="00B0F0"/>
            </a:solidFill>
            <a:ln w="3175" cap="flat" cmpd="sng" algn="ctr">
              <a:noFill/>
              <a:prstDash val="solid"/>
              <a:miter lim="800000"/>
            </a:ln>
            <a:effectLst>
              <a:outerShdw blurRad="50800" dist="38100" dir="8100000" algn="tr" rotWithShape="0">
                <a:prstClr val="black">
                  <a:alpha val="5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16" name="Round Same Side Corner Rectangle 31">
              <a:extLst>
                <a:ext uri="{FF2B5EF4-FFF2-40B4-BE49-F238E27FC236}">
                  <a16:creationId xmlns:a16="http://schemas.microsoft.com/office/drawing/2014/main" id="{947131B7-E9B7-5AB5-EB98-8C91CB19A1BD}"/>
                </a:ext>
              </a:extLst>
            </p:cNvPr>
            <p:cNvSpPr/>
            <p:nvPr/>
          </p:nvSpPr>
          <p:spPr>
            <a:xfrm rot="5400000" flipH="1">
              <a:off x="7600349" y="5210928"/>
              <a:ext cx="793935" cy="1133265"/>
            </a:xfrm>
            <a:prstGeom prst="round2SameRect">
              <a:avLst>
                <a:gd name="adj1" fmla="val 34679"/>
                <a:gd name="adj2" fmla="val 0"/>
              </a:avLst>
            </a:prstGeom>
            <a:gradFill flip="none" rotWithShape="1">
              <a:gsLst>
                <a:gs pos="0">
                  <a:srgbClr val="60BED4">
                    <a:lumMod val="75000"/>
                  </a:srgbClr>
                </a:gs>
                <a:gs pos="100000">
                  <a:srgbClr val="60BED4"/>
                </a:gs>
              </a:gsLst>
              <a:lin ang="16200000" scaled="1"/>
              <a:tileRect/>
            </a:gradFill>
            <a:ln w="3175" cap="flat" cmpd="sng" algn="ctr">
              <a:noFill/>
              <a:prstDash val="solid"/>
              <a:miter lim="800000"/>
            </a:ln>
            <a:effectLst>
              <a:outerShdw blurRad="50800" dist="38100" dir="8100000" algn="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17" name="TextBox 8">
              <a:extLst>
                <a:ext uri="{FF2B5EF4-FFF2-40B4-BE49-F238E27FC236}">
                  <a16:creationId xmlns:a16="http://schemas.microsoft.com/office/drawing/2014/main" id="{B3A2F703-11DE-1064-4F1C-4E75D941D57D}"/>
                </a:ext>
              </a:extLst>
            </p:cNvPr>
            <p:cNvSpPr txBox="1">
              <a:spLocks noChangeArrowheads="1"/>
            </p:cNvSpPr>
            <p:nvPr/>
          </p:nvSpPr>
          <p:spPr bwMode="auto">
            <a:xfrm>
              <a:off x="7781215" y="2555074"/>
              <a:ext cx="356188" cy="461665"/>
            </a:xfrm>
            <a:prstGeom prst="rect">
              <a:avLst/>
            </a:prstGeom>
            <a:noFill/>
            <a:ln w="9525">
              <a:noFill/>
              <a:miter lim="800000"/>
              <a:headEnd/>
              <a:tailEnd/>
            </a:ln>
          </p:spPr>
          <p:txBody>
            <a:bodyPr wrap="none" anchor="ctr">
              <a:spAutoFit/>
            </a:bodyPr>
            <a:lstStyle/>
            <a:p>
              <a:pPr algn="ctr"/>
              <a:r>
                <a:rPr lang="en-US" sz="2400" b="1" dirty="0">
                  <a:solidFill>
                    <a:prstClr val="white"/>
                  </a:solidFill>
                  <a:latin typeface="Arial" panose="020B0604020202020204" pitchFamily="34" charset="0"/>
                  <a:ea typeface="Architecture" panose="020B0500000000000000" pitchFamily="34" charset="0"/>
                  <a:cs typeface="Arial" panose="020B0604020202020204" pitchFamily="34" charset="0"/>
                </a:rPr>
                <a:t>1</a:t>
              </a:r>
            </a:p>
          </p:txBody>
        </p:sp>
        <p:sp>
          <p:nvSpPr>
            <p:cNvPr id="18" name="TextBox 33">
              <a:extLst>
                <a:ext uri="{FF2B5EF4-FFF2-40B4-BE49-F238E27FC236}">
                  <a16:creationId xmlns:a16="http://schemas.microsoft.com/office/drawing/2014/main" id="{AC9A97EE-B2D3-A089-1CEC-0675547481E3}"/>
                </a:ext>
              </a:extLst>
            </p:cNvPr>
            <p:cNvSpPr txBox="1">
              <a:spLocks noChangeArrowheads="1"/>
            </p:cNvSpPr>
            <p:nvPr/>
          </p:nvSpPr>
          <p:spPr bwMode="auto">
            <a:xfrm>
              <a:off x="7805286" y="3581400"/>
              <a:ext cx="356188" cy="461665"/>
            </a:xfrm>
            <a:prstGeom prst="rect">
              <a:avLst/>
            </a:prstGeom>
            <a:noFill/>
            <a:ln w="9525">
              <a:noFill/>
              <a:miter lim="800000"/>
              <a:headEnd/>
              <a:tailEnd/>
            </a:ln>
          </p:spPr>
          <p:txBody>
            <a:bodyPr wrap="none" anchor="ctr">
              <a:spAutoFit/>
            </a:bodyPr>
            <a:lstStyle/>
            <a:p>
              <a:pPr algn="ctr"/>
              <a:r>
                <a:rPr lang="en-US" sz="2400" b="1" dirty="0">
                  <a:solidFill>
                    <a:prstClr val="white"/>
                  </a:solidFill>
                  <a:latin typeface="Arial" panose="020B0604020202020204" pitchFamily="34" charset="0"/>
                  <a:ea typeface="Architecture" panose="020B0500000000000000" pitchFamily="34" charset="0"/>
                  <a:cs typeface="Arial" panose="020B0604020202020204" pitchFamily="34" charset="0"/>
                </a:rPr>
                <a:t>2</a:t>
              </a:r>
            </a:p>
          </p:txBody>
        </p:sp>
        <p:sp>
          <p:nvSpPr>
            <p:cNvPr id="19" name="TextBox 34">
              <a:extLst>
                <a:ext uri="{FF2B5EF4-FFF2-40B4-BE49-F238E27FC236}">
                  <a16:creationId xmlns:a16="http://schemas.microsoft.com/office/drawing/2014/main" id="{5AA6FF63-8C9D-205F-6B9E-4BF3C643C244}"/>
                </a:ext>
              </a:extLst>
            </p:cNvPr>
            <p:cNvSpPr txBox="1">
              <a:spLocks noChangeArrowheads="1"/>
            </p:cNvSpPr>
            <p:nvPr/>
          </p:nvSpPr>
          <p:spPr bwMode="auto">
            <a:xfrm>
              <a:off x="7788170" y="4524232"/>
              <a:ext cx="356188" cy="461665"/>
            </a:xfrm>
            <a:prstGeom prst="rect">
              <a:avLst/>
            </a:prstGeom>
            <a:noFill/>
            <a:ln w="9525">
              <a:noFill/>
              <a:miter lim="800000"/>
              <a:headEnd/>
              <a:tailEnd/>
            </a:ln>
          </p:spPr>
          <p:txBody>
            <a:bodyPr wrap="none" anchor="ctr">
              <a:spAutoFit/>
            </a:bodyPr>
            <a:lstStyle/>
            <a:p>
              <a:pPr algn="ctr"/>
              <a:r>
                <a:rPr lang="en-US" sz="2400" b="1" dirty="0">
                  <a:solidFill>
                    <a:prstClr val="white"/>
                  </a:solidFill>
                  <a:latin typeface="Arial" panose="020B0604020202020204" pitchFamily="34" charset="0"/>
                  <a:ea typeface="Architecture" panose="020B0500000000000000" pitchFamily="34" charset="0"/>
                  <a:cs typeface="Arial" panose="020B0604020202020204" pitchFamily="34" charset="0"/>
                </a:rPr>
                <a:t>3</a:t>
              </a:r>
            </a:p>
          </p:txBody>
        </p:sp>
        <p:sp>
          <p:nvSpPr>
            <p:cNvPr id="20" name="TextBox 35">
              <a:extLst>
                <a:ext uri="{FF2B5EF4-FFF2-40B4-BE49-F238E27FC236}">
                  <a16:creationId xmlns:a16="http://schemas.microsoft.com/office/drawing/2014/main" id="{59F5C590-343D-0C76-ABA2-797C0050801A}"/>
                </a:ext>
              </a:extLst>
            </p:cNvPr>
            <p:cNvSpPr txBox="1">
              <a:spLocks noChangeArrowheads="1"/>
            </p:cNvSpPr>
            <p:nvPr/>
          </p:nvSpPr>
          <p:spPr bwMode="auto">
            <a:xfrm>
              <a:off x="7788170" y="5565040"/>
              <a:ext cx="373303" cy="461665"/>
            </a:xfrm>
            <a:prstGeom prst="rect">
              <a:avLst/>
            </a:prstGeom>
            <a:noFill/>
            <a:ln w="9525">
              <a:noFill/>
              <a:miter lim="800000"/>
              <a:headEnd/>
              <a:tailEnd/>
            </a:ln>
          </p:spPr>
          <p:txBody>
            <a:bodyPr wrap="square" anchor="ctr">
              <a:spAutoFit/>
            </a:bodyPr>
            <a:lstStyle/>
            <a:p>
              <a:pPr algn="ctr"/>
              <a:r>
                <a:rPr lang="en-US" sz="2400" b="1" dirty="0">
                  <a:solidFill>
                    <a:prstClr val="white"/>
                  </a:solidFill>
                  <a:latin typeface="Arial" panose="020B0604020202020204" pitchFamily="34" charset="0"/>
                  <a:ea typeface="Architecture" panose="020B0500000000000000" pitchFamily="34" charset="0"/>
                  <a:cs typeface="Arial" panose="020B0604020202020204" pitchFamily="34" charset="0"/>
                </a:rPr>
                <a:t>4</a:t>
              </a:r>
            </a:p>
          </p:txBody>
        </p:sp>
        <p:sp>
          <p:nvSpPr>
            <p:cNvPr id="21" name="Rectangle 20">
              <a:extLst>
                <a:ext uri="{FF2B5EF4-FFF2-40B4-BE49-F238E27FC236}">
                  <a16:creationId xmlns:a16="http://schemas.microsoft.com/office/drawing/2014/main" id="{B264C55F-7331-6A79-8303-216856DDF11C}"/>
                </a:ext>
              </a:extLst>
            </p:cNvPr>
            <p:cNvSpPr/>
            <p:nvPr/>
          </p:nvSpPr>
          <p:spPr>
            <a:xfrm>
              <a:off x="391886" y="2185743"/>
              <a:ext cx="7148725" cy="1200329"/>
            </a:xfrm>
            <a:prstGeom prst="rect">
              <a:avLst/>
            </a:prstGeom>
          </p:spPr>
          <p:txBody>
            <a:bodyPr wrap="square">
              <a:spAutoFit/>
            </a:bodyPr>
            <a:lstStyle/>
            <a:p>
              <a:pPr algn="ctr"/>
              <a:r>
                <a:rPr lang="nl-NL" sz="2400" dirty="0">
                  <a:solidFill>
                    <a:prstClr val="white"/>
                  </a:solidFill>
                  <a:latin typeface="Arial" panose="020B0604020202020204" pitchFamily="34" charset="0"/>
                  <a:ea typeface="Architecture" panose="020B0500000000000000" pitchFamily="34" charset="0"/>
                  <a:cs typeface="Arial" panose="020B0604020202020204" pitchFamily="34" charset="0"/>
                </a:rPr>
                <a:t>Là bản chất, là khát vọng hòa đồng theo bản chất trí tuệ và tình cảm nhân văn cao cả có tính nhân loại của con người, của loài người</a:t>
              </a:r>
              <a:endParaRPr lang="en-US" sz="2400" dirty="0">
                <a:solidFill>
                  <a:prstClr val="white"/>
                </a:solidFill>
                <a:latin typeface="Arial" panose="020B0604020202020204" pitchFamily="34" charset="0"/>
                <a:ea typeface="Architecture" panose="020B0500000000000000" pitchFamily="34" charset="0"/>
                <a:cs typeface="Arial" panose="020B0604020202020204" pitchFamily="34" charset="0"/>
              </a:endParaRPr>
            </a:p>
          </p:txBody>
        </p:sp>
        <p:sp>
          <p:nvSpPr>
            <p:cNvPr id="22" name="Rectangle 21">
              <a:extLst>
                <a:ext uri="{FF2B5EF4-FFF2-40B4-BE49-F238E27FC236}">
                  <a16:creationId xmlns:a16="http://schemas.microsoft.com/office/drawing/2014/main" id="{8C6DDADB-687A-1684-C230-A13154CEFB5B}"/>
                </a:ext>
              </a:extLst>
            </p:cNvPr>
            <p:cNvSpPr/>
            <p:nvPr/>
          </p:nvSpPr>
          <p:spPr>
            <a:xfrm>
              <a:off x="674873" y="5385131"/>
              <a:ext cx="6615605" cy="830997"/>
            </a:xfrm>
            <a:prstGeom prst="rect">
              <a:avLst/>
            </a:prstGeom>
          </p:spPr>
          <p:txBody>
            <a:bodyPr wrap="square">
              <a:spAutoFit/>
            </a:bodyPr>
            <a:lstStyle/>
            <a:p>
              <a:pPr algn="ctr"/>
              <a:r>
                <a:rPr lang="nl-NL" sz="2400" dirty="0">
                  <a:solidFill>
                    <a:prstClr val="white"/>
                  </a:solidFill>
                  <a:latin typeface="Arial" panose="020B0604020202020204" pitchFamily="34" charset="0"/>
                  <a:ea typeface="Architecture" panose="020B0500000000000000" pitchFamily="34" charset="0"/>
                  <a:cs typeface="Arial" panose="020B0604020202020204" pitchFamily="34" charset="0"/>
                </a:rPr>
                <a:t>Là yếu tố, điều kiện để Việt Nam phát triển nhanh chóng trên con đường đi lên CNXH</a:t>
              </a:r>
              <a:endParaRPr lang="en-US" sz="2400" dirty="0">
                <a:solidFill>
                  <a:prstClr val="white"/>
                </a:solidFill>
                <a:latin typeface="Arial" panose="020B0604020202020204" pitchFamily="34" charset="0"/>
                <a:ea typeface="Architecture" panose="020B0500000000000000" pitchFamily="34" charset="0"/>
                <a:cs typeface="Arial" panose="020B0604020202020204" pitchFamily="34" charset="0"/>
              </a:endParaRPr>
            </a:p>
          </p:txBody>
        </p:sp>
        <p:sp>
          <p:nvSpPr>
            <p:cNvPr id="23" name="Rectangle 22">
              <a:extLst>
                <a:ext uri="{FF2B5EF4-FFF2-40B4-BE49-F238E27FC236}">
                  <a16:creationId xmlns:a16="http://schemas.microsoft.com/office/drawing/2014/main" id="{113B1FA9-1671-CAB3-B674-D89376F0B63D}"/>
                </a:ext>
              </a:extLst>
            </p:cNvPr>
            <p:cNvSpPr/>
            <p:nvPr/>
          </p:nvSpPr>
          <p:spPr>
            <a:xfrm>
              <a:off x="610912" y="4364789"/>
              <a:ext cx="6556448" cy="830997"/>
            </a:xfrm>
            <a:prstGeom prst="rect">
              <a:avLst/>
            </a:prstGeom>
          </p:spPr>
          <p:txBody>
            <a:bodyPr wrap="square">
              <a:spAutoFit/>
            </a:bodyPr>
            <a:lstStyle/>
            <a:p>
              <a:pPr algn="ctr"/>
              <a:r>
                <a:rPr lang="nl-NL" sz="2400" dirty="0">
                  <a:solidFill>
                    <a:prstClr val="white"/>
                  </a:solidFill>
                  <a:latin typeface="Arial" panose="020B0604020202020204" pitchFamily="34" charset="0"/>
                  <a:ea typeface="Architecture" panose="020B0500000000000000" pitchFamily="34" charset="0"/>
                  <a:cs typeface="Arial" panose="020B0604020202020204" pitchFamily="34" charset="0"/>
                </a:rPr>
                <a:t>Đặc trưng nổi bật của nội dung và mục tiêu xây dựng xã hội XHCN Việt Nam</a:t>
              </a:r>
              <a:endParaRPr lang="en-US" sz="2400" dirty="0">
                <a:solidFill>
                  <a:prstClr val="white"/>
                </a:solidFill>
                <a:latin typeface="Arial" panose="020B0604020202020204" pitchFamily="34" charset="0"/>
                <a:ea typeface="Architecture" panose="020B0500000000000000" pitchFamily="34" charset="0"/>
                <a:cs typeface="Arial" panose="020B0604020202020204" pitchFamily="34" charset="0"/>
              </a:endParaRPr>
            </a:p>
          </p:txBody>
        </p:sp>
        <p:sp>
          <p:nvSpPr>
            <p:cNvPr id="24" name="Rectangle 23">
              <a:extLst>
                <a:ext uri="{FF2B5EF4-FFF2-40B4-BE49-F238E27FC236}">
                  <a16:creationId xmlns:a16="http://schemas.microsoft.com/office/drawing/2014/main" id="{AFFD1A5F-CB73-93F7-FB1F-47205167BBDB}"/>
                </a:ext>
              </a:extLst>
            </p:cNvPr>
            <p:cNvSpPr/>
            <p:nvPr/>
          </p:nvSpPr>
          <p:spPr>
            <a:xfrm>
              <a:off x="707521" y="3552939"/>
              <a:ext cx="6606624" cy="522451"/>
            </a:xfrm>
            <a:prstGeom prst="rect">
              <a:avLst/>
            </a:prstGeom>
          </p:spPr>
          <p:txBody>
            <a:bodyPr wrap="square">
              <a:spAutoFit/>
            </a:bodyPr>
            <a:lstStyle/>
            <a:p>
              <a:pPr>
                <a:lnSpc>
                  <a:spcPct val="130000"/>
                </a:lnSpc>
              </a:pPr>
              <a:r>
                <a:rPr lang="nl-NL" sz="2400" dirty="0">
                  <a:solidFill>
                    <a:prstClr val="white"/>
                  </a:solidFill>
                  <a:latin typeface="Arial" panose="020B0604020202020204" pitchFamily="34" charset="0"/>
                  <a:ea typeface="Architecture" panose="020B0500000000000000" pitchFamily="34" charset="0"/>
                  <a:cs typeface="Arial" panose="020B0604020202020204" pitchFamily="34" charset="0"/>
                </a:rPr>
                <a:t>Thể hiện bản chất cao đẹp nhất của xã hội XH</a:t>
              </a:r>
              <a:endParaRPr lang="en-US" sz="2400" dirty="0">
                <a:solidFill>
                  <a:prstClr val="white"/>
                </a:solidFill>
                <a:latin typeface="Arial" panose="020B0604020202020204" pitchFamily="34" charset="0"/>
                <a:ea typeface="Architecture" panose="020B0500000000000000" pitchFamily="34" charset="0"/>
                <a:cs typeface="Arial" panose="020B0604020202020204" pitchFamily="34" charset="0"/>
              </a:endParaRPr>
            </a:p>
          </p:txBody>
        </p:sp>
        <p:pic>
          <p:nvPicPr>
            <p:cNvPr id="25" name="Picture 6" descr="Kết quả hình ảnh cho hội nhập quốc tế">
              <a:extLst>
                <a:ext uri="{FF2B5EF4-FFF2-40B4-BE49-F238E27FC236}">
                  <a16:creationId xmlns:a16="http://schemas.microsoft.com/office/drawing/2014/main" id="{62D4E159-750D-6559-5EF3-A62A7054D9B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28139" y="2322097"/>
              <a:ext cx="3243961" cy="383122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004691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childTnLst>
                          </p:cTn>
                        </p:par>
                        <p:par>
                          <p:cTn id="8" fill="hold">
                            <p:stCondLst>
                              <p:cond delay="1000"/>
                            </p:stCondLst>
                            <p:childTnLst>
                              <p:par>
                                <p:cTn id="9" presetID="22" presetClass="entr" presetSubtype="2"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right)">
                                      <p:cBhvr>
                                        <p:cTn id="11" dur="1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367876" y="967595"/>
            <a:ext cx="9456247"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2.1. Đẩy mạnh công nghiệp hóa, hiện đại hóa đất nước gắn với phát triển kinh tế tri thức và bảo vệ tài nguyên môi trường. </a:t>
            </a:r>
          </a:p>
        </p:txBody>
      </p:sp>
      <p:sp>
        <p:nvSpPr>
          <p:cNvPr id="3" name="Cloud Callout 7">
            <a:extLst>
              <a:ext uri="{FF2B5EF4-FFF2-40B4-BE49-F238E27FC236}">
                <a16:creationId xmlns:a16="http://schemas.microsoft.com/office/drawing/2014/main" id="{F998091E-2A52-EDF8-35A3-961C9F134B3F}"/>
              </a:ext>
            </a:extLst>
          </p:cNvPr>
          <p:cNvSpPr/>
          <p:nvPr/>
        </p:nvSpPr>
        <p:spPr>
          <a:xfrm>
            <a:off x="2279649" y="2436533"/>
            <a:ext cx="7632700" cy="2831818"/>
          </a:xfrm>
          <a:prstGeom prst="cloudCallout">
            <a:avLst/>
          </a:prstGeom>
          <a:solidFill>
            <a:srgbClr val="808000"/>
          </a:solidFill>
          <a:ln w="12700" cap="flat" cmpd="sng" algn="ctr">
            <a:solidFill>
              <a:sysClr val="window" lastClr="FFFFFF"/>
            </a:solidFill>
            <a:prstDash val="solid"/>
            <a:miter lim="800000"/>
          </a:ln>
          <a:effec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nl-NL" sz="2400" b="1"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Thế nào là công nghiệp hóa, hiện đại hóa? </a:t>
            </a:r>
          </a:p>
          <a:p>
            <a:pPr marL="0" marR="0" lvl="0" indent="0" algn="ctr" defTabSz="914400" eaLnBrk="1" fontAlgn="auto" latinLnBrk="0" hangingPunct="1">
              <a:lnSpc>
                <a:spcPct val="150000"/>
              </a:lnSpc>
              <a:spcBef>
                <a:spcPts val="0"/>
              </a:spcBef>
              <a:spcAft>
                <a:spcPts val="0"/>
              </a:spcAft>
              <a:buClrTx/>
              <a:buSzTx/>
              <a:buFontTx/>
              <a:buNone/>
              <a:tabLst/>
              <a:defRPr/>
            </a:pPr>
            <a:r>
              <a:rPr kumimoji="0" lang="nl-NL" sz="2400" b="1"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Thế nào là kinh tế tri thức?</a:t>
            </a:r>
            <a:endParaRPr kumimoji="0" lang="en-US"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Tree>
    <p:extLst>
      <p:ext uri="{BB962C8B-B14F-4D97-AF65-F5344CB8AC3E}">
        <p14:creationId xmlns:p14="http://schemas.microsoft.com/office/powerpoint/2010/main" val="3772038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367876" y="967595"/>
            <a:ext cx="9456247"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2.1. Đẩy mạnh công nghiệp hóa, hiện đại hóa đất nước gắn với phát triển kinh tế tri thức và bảo vệ tài nguyên môi trường. </a:t>
            </a:r>
          </a:p>
        </p:txBody>
      </p:sp>
      <p:grpSp>
        <p:nvGrpSpPr>
          <p:cNvPr id="13" name="Group 12">
            <a:extLst>
              <a:ext uri="{FF2B5EF4-FFF2-40B4-BE49-F238E27FC236}">
                <a16:creationId xmlns:a16="http://schemas.microsoft.com/office/drawing/2014/main" id="{51B06DD8-91E9-8C28-0111-D367269002FD}"/>
              </a:ext>
            </a:extLst>
          </p:cNvPr>
          <p:cNvGrpSpPr/>
          <p:nvPr/>
        </p:nvGrpSpPr>
        <p:grpSpPr>
          <a:xfrm>
            <a:off x="77372" y="1935622"/>
            <a:ext cx="11884817" cy="4241651"/>
            <a:chOff x="77372" y="1935622"/>
            <a:chExt cx="11884817" cy="4241651"/>
          </a:xfrm>
        </p:grpSpPr>
        <p:pic>
          <p:nvPicPr>
            <p:cNvPr id="4" name="chuyende 18.wmv">
              <a:hlinkClick r:id="" action="ppaction://media"/>
              <a:extLst>
                <a:ext uri="{FF2B5EF4-FFF2-40B4-BE49-F238E27FC236}">
                  <a16:creationId xmlns:a16="http://schemas.microsoft.com/office/drawing/2014/main" id="{C31BA475-968A-00E7-B6FC-60062373CAED}"/>
                </a:ext>
              </a:extLst>
            </p:cNvPr>
            <p:cNvPicPr>
              <a:picLocks noRot="1" noChangeAspect="1" noChangeArrowheads="1"/>
            </p:cNvPicPr>
            <p:nvPr>
              <a:videoFile r:link="rId1"/>
            </p:nvPr>
          </p:nvPicPr>
          <p:blipFill>
            <a:blip r:embed="rId3">
              <a:extLst>
                <a:ext uri="{28A0092B-C50C-407E-A947-70E740481C1C}">
                  <a14:useLocalDpi xmlns:a14="http://schemas.microsoft.com/office/drawing/2010/main" val="0"/>
                </a:ext>
              </a:extLst>
            </a:blip>
            <a:srcRect/>
            <a:stretch>
              <a:fillRect/>
            </a:stretch>
          </p:blipFill>
          <p:spPr bwMode="auto">
            <a:xfrm>
              <a:off x="8472267" y="2062991"/>
              <a:ext cx="3489922" cy="1860636"/>
            </a:xfrm>
            <a:prstGeom prst="rect">
              <a:avLst/>
            </a:prstGeom>
            <a:solidFill>
              <a:srgbClr val="FFFFFF">
                <a:shade val="85000"/>
              </a:srgbClr>
            </a:solidFill>
            <a:ln w="88900" cap="sq">
              <a:solidFill>
                <a:srgbClr val="FFFFFF"/>
              </a:solidFill>
              <a:prstDash val="solid"/>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Picture 10" descr="Picture2">
              <a:extLst>
                <a:ext uri="{FF2B5EF4-FFF2-40B4-BE49-F238E27FC236}">
                  <a16:creationId xmlns:a16="http://schemas.microsoft.com/office/drawing/2014/main" id="{ED2142EE-1ACE-20D9-668C-AD74CF48B26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72267" y="4213499"/>
              <a:ext cx="3489922" cy="186063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12" name="Group 11">
              <a:extLst>
                <a:ext uri="{FF2B5EF4-FFF2-40B4-BE49-F238E27FC236}">
                  <a16:creationId xmlns:a16="http://schemas.microsoft.com/office/drawing/2014/main" id="{5720F361-D6C0-6B6C-5E5A-AE4FB0E082F9}"/>
                </a:ext>
              </a:extLst>
            </p:cNvPr>
            <p:cNvGrpSpPr/>
            <p:nvPr/>
          </p:nvGrpSpPr>
          <p:grpSpPr>
            <a:xfrm>
              <a:off x="77372" y="1935622"/>
              <a:ext cx="8328856" cy="4241651"/>
              <a:chOff x="13286" y="1984859"/>
              <a:chExt cx="8328856" cy="4241651"/>
            </a:xfrm>
          </p:grpSpPr>
          <p:sp>
            <p:nvSpPr>
              <p:cNvPr id="7" name="Rectangle 6">
                <a:extLst>
                  <a:ext uri="{FF2B5EF4-FFF2-40B4-BE49-F238E27FC236}">
                    <a16:creationId xmlns:a16="http://schemas.microsoft.com/office/drawing/2014/main" id="{C46C880E-F43E-1C44-E54B-7FE5BD23B7F8}"/>
                  </a:ext>
                </a:extLst>
              </p:cNvPr>
              <p:cNvSpPr/>
              <p:nvPr/>
            </p:nvSpPr>
            <p:spPr>
              <a:xfrm>
                <a:off x="1643840" y="1984859"/>
                <a:ext cx="4826962" cy="461665"/>
              </a:xfrm>
              <a:prstGeom prst="rect">
                <a:avLst/>
              </a:prstGeom>
            </p:spPr>
            <p:txBody>
              <a:bodyPr wrap="none">
                <a:spAutoFit/>
              </a:bodyPr>
              <a:lstStyle/>
              <a:p>
                <a:r>
                  <a:rPr lang="en-US" altLang="en-US" sz="2400" b="1" u="sng" dirty="0" err="1">
                    <a:solidFill>
                      <a:srgbClr val="CC3300"/>
                    </a:solidFill>
                    <a:latin typeface="Arial" panose="020B0604020202020204" pitchFamily="34" charset="0"/>
                    <a:ea typeface="Arial Unicode MS"/>
                    <a:cs typeface="Arial" panose="020B0604020202020204" pitchFamily="34" charset="0"/>
                  </a:rPr>
                  <a:t>Công</a:t>
                </a:r>
                <a:r>
                  <a:rPr lang="en-US" altLang="en-US" sz="2400" b="1" u="sng" dirty="0">
                    <a:solidFill>
                      <a:srgbClr val="CC3300"/>
                    </a:solidFill>
                    <a:latin typeface="Arial" panose="020B0604020202020204" pitchFamily="34" charset="0"/>
                    <a:ea typeface="Arial Unicode MS"/>
                    <a:cs typeface="Arial" panose="020B0604020202020204" pitchFamily="34" charset="0"/>
                  </a:rPr>
                  <a:t> </a:t>
                </a:r>
                <a:r>
                  <a:rPr lang="en-US" altLang="en-US" sz="2400" b="1" u="sng" dirty="0" err="1">
                    <a:solidFill>
                      <a:srgbClr val="CC3300"/>
                    </a:solidFill>
                    <a:latin typeface="Arial" panose="020B0604020202020204" pitchFamily="34" charset="0"/>
                    <a:ea typeface="Arial Unicode MS"/>
                    <a:cs typeface="Arial" panose="020B0604020202020204" pitchFamily="34" charset="0"/>
                  </a:rPr>
                  <a:t>nghiệp</a:t>
                </a:r>
                <a:r>
                  <a:rPr lang="en-US" altLang="en-US" sz="2400" b="1" u="sng" dirty="0">
                    <a:solidFill>
                      <a:srgbClr val="CC3300"/>
                    </a:solidFill>
                    <a:latin typeface="Arial" panose="020B0604020202020204" pitchFamily="34" charset="0"/>
                    <a:ea typeface="Arial Unicode MS"/>
                    <a:cs typeface="Arial" panose="020B0604020202020204" pitchFamily="34" charset="0"/>
                  </a:rPr>
                  <a:t> </a:t>
                </a:r>
                <a:r>
                  <a:rPr lang="en-US" altLang="en-US" sz="2400" b="1" u="sng" dirty="0" err="1">
                    <a:solidFill>
                      <a:srgbClr val="CC3300"/>
                    </a:solidFill>
                    <a:latin typeface="Arial" panose="020B0604020202020204" pitchFamily="34" charset="0"/>
                    <a:ea typeface="Arial Unicode MS"/>
                    <a:cs typeface="Arial" panose="020B0604020202020204" pitchFamily="34" charset="0"/>
                  </a:rPr>
                  <a:t>hóa</a:t>
                </a:r>
                <a:r>
                  <a:rPr lang="en-US" altLang="en-US" sz="2400" b="1" u="sng" dirty="0">
                    <a:solidFill>
                      <a:srgbClr val="CC3300"/>
                    </a:solidFill>
                    <a:latin typeface="Arial" panose="020B0604020202020204" pitchFamily="34" charset="0"/>
                    <a:ea typeface="Arial Unicode MS"/>
                    <a:cs typeface="Arial" panose="020B0604020202020204" pitchFamily="34" charset="0"/>
                  </a:rPr>
                  <a:t> – </a:t>
                </a:r>
                <a:r>
                  <a:rPr lang="en-US" altLang="en-US" sz="2400" b="1" u="sng" dirty="0" err="1">
                    <a:solidFill>
                      <a:srgbClr val="CC3300"/>
                    </a:solidFill>
                    <a:latin typeface="Arial" panose="020B0604020202020204" pitchFamily="34" charset="0"/>
                    <a:ea typeface="Arial Unicode MS"/>
                    <a:cs typeface="Arial" panose="020B0604020202020204" pitchFamily="34" charset="0"/>
                  </a:rPr>
                  <a:t>hiện</a:t>
                </a:r>
                <a:r>
                  <a:rPr lang="en-US" altLang="en-US" sz="2400" b="1" u="sng" dirty="0">
                    <a:solidFill>
                      <a:srgbClr val="CC3300"/>
                    </a:solidFill>
                    <a:latin typeface="Arial" panose="020B0604020202020204" pitchFamily="34" charset="0"/>
                    <a:ea typeface="Arial Unicode MS"/>
                    <a:cs typeface="Arial" panose="020B0604020202020204" pitchFamily="34" charset="0"/>
                  </a:rPr>
                  <a:t> </a:t>
                </a:r>
                <a:r>
                  <a:rPr lang="en-US" altLang="en-US" sz="2400" b="1" u="sng" dirty="0" err="1">
                    <a:solidFill>
                      <a:srgbClr val="CC3300"/>
                    </a:solidFill>
                    <a:latin typeface="Arial" panose="020B0604020202020204" pitchFamily="34" charset="0"/>
                    <a:ea typeface="Arial Unicode MS"/>
                    <a:cs typeface="Arial" panose="020B0604020202020204" pitchFamily="34" charset="0"/>
                  </a:rPr>
                  <a:t>đại</a:t>
                </a:r>
                <a:r>
                  <a:rPr lang="en-US" altLang="en-US" sz="2400" b="1" u="sng" dirty="0">
                    <a:solidFill>
                      <a:srgbClr val="CC3300"/>
                    </a:solidFill>
                    <a:latin typeface="Arial" panose="020B0604020202020204" pitchFamily="34" charset="0"/>
                    <a:ea typeface="Arial Unicode MS"/>
                    <a:cs typeface="Arial" panose="020B0604020202020204" pitchFamily="34" charset="0"/>
                  </a:rPr>
                  <a:t> </a:t>
                </a:r>
                <a:r>
                  <a:rPr lang="en-US" altLang="en-US" sz="2400" b="1" u="sng" dirty="0" err="1">
                    <a:solidFill>
                      <a:srgbClr val="CC3300"/>
                    </a:solidFill>
                    <a:latin typeface="Arial" panose="020B0604020202020204" pitchFamily="34" charset="0"/>
                    <a:ea typeface="Arial Unicode MS"/>
                    <a:cs typeface="Arial" panose="020B0604020202020204" pitchFamily="34" charset="0"/>
                  </a:rPr>
                  <a:t>hóa</a:t>
                </a:r>
                <a:endParaRPr lang="en-US" sz="2400" u="sng" dirty="0">
                  <a:solidFill>
                    <a:srgbClr val="CC3300"/>
                  </a:solidFill>
                  <a:latin typeface="Arial" panose="020B0604020202020204" pitchFamily="34" charset="0"/>
                  <a:ea typeface="Arial Unicode MS"/>
                  <a:cs typeface="Arial" panose="020B0604020202020204" pitchFamily="34" charset="0"/>
                </a:endParaRPr>
              </a:p>
            </p:txBody>
          </p:sp>
          <p:sp>
            <p:nvSpPr>
              <p:cNvPr id="8" name="Rectangle 7">
                <a:extLst>
                  <a:ext uri="{FF2B5EF4-FFF2-40B4-BE49-F238E27FC236}">
                    <a16:creationId xmlns:a16="http://schemas.microsoft.com/office/drawing/2014/main" id="{B4D111E1-3B49-7A02-0C63-3C3A435B6A8F}"/>
                  </a:ext>
                </a:extLst>
              </p:cNvPr>
              <p:cNvSpPr/>
              <p:nvPr/>
            </p:nvSpPr>
            <p:spPr>
              <a:xfrm>
                <a:off x="13286" y="2598003"/>
                <a:ext cx="8202243" cy="830997"/>
              </a:xfrm>
              <a:prstGeom prst="rect">
                <a:avLst/>
              </a:prstGeom>
            </p:spPr>
            <p:txBody>
              <a:bodyPr wrap="square">
                <a:spAutoFit/>
              </a:bodyPr>
              <a:lstStyle/>
              <a:p>
                <a:pPr marL="457200" indent="-457200">
                  <a:buFont typeface="Wingdings" panose="05000000000000000000" pitchFamily="2" charset="2"/>
                  <a:buChar char="§"/>
                </a:pPr>
                <a:r>
                  <a:rPr lang="en-US" altLang="en-US" sz="2400" dirty="0" err="1">
                    <a:solidFill>
                      <a:srgbClr val="000099"/>
                    </a:solidFill>
                    <a:latin typeface="Arial" panose="020B0604020202020204" pitchFamily="34" charset="0"/>
                    <a:ea typeface="Arial Unicode MS"/>
                    <a:cs typeface="Arial" panose="020B0604020202020204" pitchFamily="34" charset="0"/>
                  </a:rPr>
                  <a:t>Là</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quá</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trình</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b="1" u="sng" dirty="0" err="1">
                    <a:solidFill>
                      <a:srgbClr val="FF0066"/>
                    </a:solidFill>
                    <a:latin typeface="Arial" panose="020B0604020202020204" pitchFamily="34" charset="0"/>
                    <a:ea typeface="Arial Unicode MS"/>
                    <a:cs typeface="Arial" panose="020B0604020202020204" pitchFamily="34" charset="0"/>
                  </a:rPr>
                  <a:t>chuyển</a:t>
                </a:r>
                <a:r>
                  <a:rPr lang="en-US" altLang="en-US" sz="2400" b="1" u="sng" dirty="0">
                    <a:solidFill>
                      <a:srgbClr val="FF0066"/>
                    </a:solidFill>
                    <a:latin typeface="Arial" panose="020B0604020202020204" pitchFamily="34" charset="0"/>
                    <a:ea typeface="Arial Unicode MS"/>
                    <a:cs typeface="Arial" panose="020B0604020202020204" pitchFamily="34" charset="0"/>
                  </a:rPr>
                  <a:t> </a:t>
                </a:r>
                <a:r>
                  <a:rPr lang="en-US" altLang="en-US" sz="2400" b="1" u="sng" dirty="0" err="1">
                    <a:solidFill>
                      <a:srgbClr val="FF0066"/>
                    </a:solidFill>
                    <a:latin typeface="Arial" panose="020B0604020202020204" pitchFamily="34" charset="0"/>
                    <a:ea typeface="Arial Unicode MS"/>
                    <a:cs typeface="Arial" panose="020B0604020202020204" pitchFamily="34" charset="0"/>
                  </a:rPr>
                  <a:t>đổi</a:t>
                </a:r>
                <a:r>
                  <a:rPr lang="en-US" altLang="en-US" sz="2400" b="1" u="sng" dirty="0">
                    <a:solidFill>
                      <a:srgbClr val="FF0066"/>
                    </a:solidFill>
                    <a:latin typeface="Arial" panose="020B0604020202020204" pitchFamily="34" charset="0"/>
                    <a:ea typeface="Arial Unicode MS"/>
                    <a:cs typeface="Arial" panose="020B0604020202020204" pitchFamily="34" charset="0"/>
                  </a:rPr>
                  <a:t> </a:t>
                </a:r>
                <a:r>
                  <a:rPr lang="en-US" altLang="en-US" sz="2400" b="1" u="sng" dirty="0" err="1">
                    <a:solidFill>
                      <a:srgbClr val="FF0066"/>
                    </a:solidFill>
                    <a:latin typeface="Arial" panose="020B0604020202020204" pitchFamily="34" charset="0"/>
                    <a:ea typeface="Arial Unicode MS"/>
                    <a:cs typeface="Arial" panose="020B0604020202020204" pitchFamily="34" charset="0"/>
                  </a:rPr>
                  <a:t>căn</a:t>
                </a:r>
                <a:r>
                  <a:rPr lang="en-US" altLang="en-US" sz="2400" b="1" u="sng" dirty="0">
                    <a:solidFill>
                      <a:srgbClr val="FF0066"/>
                    </a:solidFill>
                    <a:latin typeface="Arial" panose="020B0604020202020204" pitchFamily="34" charset="0"/>
                    <a:ea typeface="Arial Unicode MS"/>
                    <a:cs typeface="Arial" panose="020B0604020202020204" pitchFamily="34" charset="0"/>
                  </a:rPr>
                  <a:t> </a:t>
                </a:r>
                <a:r>
                  <a:rPr lang="en-US" altLang="en-US" sz="2400" b="1" u="sng" dirty="0" err="1">
                    <a:solidFill>
                      <a:srgbClr val="FF0066"/>
                    </a:solidFill>
                    <a:latin typeface="Arial" panose="020B0604020202020204" pitchFamily="34" charset="0"/>
                    <a:ea typeface="Arial Unicode MS"/>
                    <a:cs typeface="Arial" panose="020B0604020202020204" pitchFamily="34" charset="0"/>
                  </a:rPr>
                  <a:t>bản</a:t>
                </a:r>
                <a:r>
                  <a:rPr lang="en-US" altLang="en-US" sz="2400" b="1" u="sng" dirty="0">
                    <a:solidFill>
                      <a:srgbClr val="FF0066"/>
                    </a:solidFill>
                    <a:latin typeface="Arial" panose="020B0604020202020204" pitchFamily="34" charset="0"/>
                    <a:ea typeface="Arial Unicode MS"/>
                    <a:cs typeface="Arial" panose="020B0604020202020204" pitchFamily="34" charset="0"/>
                  </a:rPr>
                  <a:t>, </a:t>
                </a:r>
                <a:r>
                  <a:rPr lang="en-US" altLang="en-US" sz="2400" b="1" u="sng" dirty="0" err="1">
                    <a:solidFill>
                      <a:srgbClr val="FF0066"/>
                    </a:solidFill>
                    <a:latin typeface="Arial" panose="020B0604020202020204" pitchFamily="34" charset="0"/>
                    <a:ea typeface="Arial Unicode MS"/>
                    <a:cs typeface="Arial" panose="020B0604020202020204" pitchFamily="34" charset="0"/>
                  </a:rPr>
                  <a:t>toàn</a:t>
                </a:r>
                <a:r>
                  <a:rPr lang="en-US" altLang="en-US" sz="2400" b="1" u="sng" dirty="0">
                    <a:solidFill>
                      <a:srgbClr val="FF0066"/>
                    </a:solidFill>
                    <a:latin typeface="Arial" panose="020B0604020202020204" pitchFamily="34" charset="0"/>
                    <a:ea typeface="Arial Unicode MS"/>
                    <a:cs typeface="Arial" panose="020B0604020202020204" pitchFamily="34" charset="0"/>
                  </a:rPr>
                  <a:t> </a:t>
                </a:r>
                <a:r>
                  <a:rPr lang="en-US" altLang="en-US" sz="2400" b="1" u="sng" dirty="0" err="1">
                    <a:solidFill>
                      <a:srgbClr val="FF0066"/>
                    </a:solidFill>
                    <a:latin typeface="Arial" panose="020B0604020202020204" pitchFamily="34" charset="0"/>
                    <a:ea typeface="Arial Unicode MS"/>
                    <a:cs typeface="Arial" panose="020B0604020202020204" pitchFamily="34" charset="0"/>
                  </a:rPr>
                  <a:t>diện</a:t>
                </a:r>
                <a:r>
                  <a:rPr lang="en-US" altLang="en-US" sz="2400" b="1" u="sng" dirty="0">
                    <a:solidFill>
                      <a:srgbClr val="FF0066"/>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các</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hoạt</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động</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sản</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xuất</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kinh</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doanh</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dịch</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vụ</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và</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quản</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lý</a:t>
                </a:r>
                <a:r>
                  <a:rPr lang="en-US" altLang="en-US" sz="2400" dirty="0">
                    <a:solidFill>
                      <a:srgbClr val="000099"/>
                    </a:solidFill>
                    <a:latin typeface="Arial" panose="020B0604020202020204" pitchFamily="34" charset="0"/>
                    <a:ea typeface="Arial Unicode MS"/>
                    <a:cs typeface="Arial" panose="020B0604020202020204" pitchFamily="34" charset="0"/>
                  </a:rPr>
                  <a:t> KT - XH </a:t>
                </a:r>
                <a:endParaRPr lang="en-US" sz="2400" dirty="0">
                  <a:solidFill>
                    <a:prstClr val="black"/>
                  </a:solidFill>
                  <a:latin typeface="Arial" panose="020B0604020202020204" pitchFamily="34" charset="0"/>
                  <a:ea typeface="Arial Unicode MS"/>
                  <a:cs typeface="Arial" panose="020B0604020202020204" pitchFamily="34" charset="0"/>
                </a:endParaRPr>
              </a:p>
            </p:txBody>
          </p:sp>
          <p:sp>
            <p:nvSpPr>
              <p:cNvPr id="9" name="Rectangle 8">
                <a:extLst>
                  <a:ext uri="{FF2B5EF4-FFF2-40B4-BE49-F238E27FC236}">
                    <a16:creationId xmlns:a16="http://schemas.microsoft.com/office/drawing/2014/main" id="{D067F9A6-A892-0620-D3E4-80D930611040}"/>
                  </a:ext>
                </a:extLst>
              </p:cNvPr>
              <p:cNvSpPr/>
              <p:nvPr/>
            </p:nvSpPr>
            <p:spPr>
              <a:xfrm>
                <a:off x="13287" y="3528956"/>
                <a:ext cx="8328855" cy="1200329"/>
              </a:xfrm>
              <a:prstGeom prst="rect">
                <a:avLst/>
              </a:prstGeom>
            </p:spPr>
            <p:txBody>
              <a:bodyPr wrap="square">
                <a:spAutoFit/>
              </a:bodyPr>
              <a:lstStyle/>
              <a:p>
                <a:pPr marL="342900" indent="-342900" algn="just">
                  <a:buFont typeface="Wingdings" panose="05000000000000000000" pitchFamily="2" charset="2"/>
                  <a:buChar char="§"/>
                </a:pPr>
                <a:r>
                  <a:rPr lang="en-US" altLang="en-US" sz="2400" dirty="0" err="1">
                    <a:solidFill>
                      <a:srgbClr val="000099"/>
                    </a:solidFill>
                    <a:latin typeface="Arial" panose="020B0604020202020204" pitchFamily="34" charset="0"/>
                    <a:ea typeface="Arial Unicode MS"/>
                    <a:cs typeface="Arial" panose="020B0604020202020204" pitchFamily="34" charset="0"/>
                  </a:rPr>
                  <a:t>Từ</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b="1" u="sng" dirty="0" err="1">
                    <a:solidFill>
                      <a:srgbClr val="663300"/>
                    </a:solidFill>
                    <a:latin typeface="Arial" panose="020B0604020202020204" pitchFamily="34" charset="0"/>
                    <a:ea typeface="Arial Unicode MS"/>
                    <a:cs typeface="Arial" panose="020B0604020202020204" pitchFamily="34" charset="0"/>
                  </a:rPr>
                  <a:t>sử</a:t>
                </a:r>
                <a:r>
                  <a:rPr lang="en-US" altLang="en-US" sz="2400" b="1" u="sng" dirty="0">
                    <a:solidFill>
                      <a:srgbClr val="663300"/>
                    </a:solidFill>
                    <a:latin typeface="Arial" panose="020B0604020202020204" pitchFamily="34" charset="0"/>
                    <a:ea typeface="Arial Unicode MS"/>
                    <a:cs typeface="Arial" panose="020B0604020202020204" pitchFamily="34" charset="0"/>
                  </a:rPr>
                  <a:t> </a:t>
                </a:r>
                <a:r>
                  <a:rPr lang="en-US" altLang="en-US" sz="2400" b="1" u="sng" dirty="0" err="1">
                    <a:solidFill>
                      <a:srgbClr val="663300"/>
                    </a:solidFill>
                    <a:latin typeface="Arial" panose="020B0604020202020204" pitchFamily="34" charset="0"/>
                    <a:ea typeface="Arial Unicode MS"/>
                    <a:cs typeface="Arial" panose="020B0604020202020204" pitchFamily="34" charset="0"/>
                  </a:rPr>
                  <a:t>dụng</a:t>
                </a:r>
                <a:r>
                  <a:rPr lang="en-US" altLang="en-US" sz="2400" b="1" u="sng" dirty="0">
                    <a:solidFill>
                      <a:srgbClr val="663300"/>
                    </a:solidFill>
                    <a:latin typeface="Arial" panose="020B0604020202020204" pitchFamily="34" charset="0"/>
                    <a:ea typeface="Arial Unicode MS"/>
                    <a:cs typeface="Arial" panose="020B0604020202020204" pitchFamily="34" charset="0"/>
                  </a:rPr>
                  <a:t> </a:t>
                </a:r>
                <a:r>
                  <a:rPr lang="en-US" altLang="en-US" sz="2400" b="1" u="sng" dirty="0" err="1">
                    <a:solidFill>
                      <a:srgbClr val="663300"/>
                    </a:solidFill>
                    <a:latin typeface="Arial" panose="020B0604020202020204" pitchFamily="34" charset="0"/>
                    <a:ea typeface="Arial Unicode MS"/>
                    <a:cs typeface="Arial" panose="020B0604020202020204" pitchFamily="34" charset="0"/>
                  </a:rPr>
                  <a:t>sức</a:t>
                </a:r>
                <a:r>
                  <a:rPr lang="en-US" altLang="en-US" sz="2400" b="1" u="sng" dirty="0">
                    <a:solidFill>
                      <a:srgbClr val="663300"/>
                    </a:solidFill>
                    <a:latin typeface="Arial" panose="020B0604020202020204" pitchFamily="34" charset="0"/>
                    <a:ea typeface="Arial Unicode MS"/>
                    <a:cs typeface="Arial" panose="020B0604020202020204" pitchFamily="34" charset="0"/>
                  </a:rPr>
                  <a:t> </a:t>
                </a:r>
                <a:r>
                  <a:rPr lang="en-US" altLang="en-US" sz="2400" b="1" u="sng" dirty="0" err="1">
                    <a:solidFill>
                      <a:srgbClr val="663300"/>
                    </a:solidFill>
                    <a:latin typeface="Arial" panose="020B0604020202020204" pitchFamily="34" charset="0"/>
                    <a:ea typeface="Arial Unicode MS"/>
                    <a:cs typeface="Arial" panose="020B0604020202020204" pitchFamily="34" charset="0"/>
                  </a:rPr>
                  <a:t>lao</a:t>
                </a:r>
                <a:r>
                  <a:rPr lang="en-US" altLang="en-US" sz="2400" b="1" u="sng" dirty="0">
                    <a:solidFill>
                      <a:srgbClr val="663300"/>
                    </a:solidFill>
                    <a:latin typeface="Arial" panose="020B0604020202020204" pitchFamily="34" charset="0"/>
                    <a:ea typeface="Arial Unicode MS"/>
                    <a:cs typeface="Arial" panose="020B0604020202020204" pitchFamily="34" charset="0"/>
                  </a:rPr>
                  <a:t> </a:t>
                </a:r>
                <a:r>
                  <a:rPr lang="en-US" altLang="en-US" sz="2400" b="1" u="sng" dirty="0" err="1">
                    <a:solidFill>
                      <a:srgbClr val="663300"/>
                    </a:solidFill>
                    <a:latin typeface="Arial" panose="020B0604020202020204" pitchFamily="34" charset="0"/>
                    <a:ea typeface="Arial Unicode MS"/>
                    <a:cs typeface="Arial" panose="020B0604020202020204" pitchFamily="34" charset="0"/>
                  </a:rPr>
                  <a:t>động</a:t>
                </a:r>
                <a:r>
                  <a:rPr lang="en-US" altLang="en-US" sz="2400" b="1" u="sng" dirty="0">
                    <a:solidFill>
                      <a:srgbClr val="663300"/>
                    </a:solidFill>
                    <a:latin typeface="Arial" panose="020B0604020202020204" pitchFamily="34" charset="0"/>
                    <a:ea typeface="Arial Unicode MS"/>
                    <a:cs typeface="Arial" panose="020B0604020202020204" pitchFamily="34" charset="0"/>
                  </a:rPr>
                  <a:t> </a:t>
                </a:r>
                <a:r>
                  <a:rPr lang="en-US" altLang="en-US" sz="2400" b="1" u="sng" dirty="0" err="1">
                    <a:solidFill>
                      <a:srgbClr val="663300"/>
                    </a:solidFill>
                    <a:latin typeface="Arial" panose="020B0604020202020204" pitchFamily="34" charset="0"/>
                    <a:ea typeface="Arial Unicode MS"/>
                    <a:cs typeface="Arial" panose="020B0604020202020204" pitchFamily="34" charset="0"/>
                  </a:rPr>
                  <a:t>thủ</a:t>
                </a:r>
                <a:r>
                  <a:rPr lang="en-US" altLang="en-US" sz="2400" b="1" u="sng" dirty="0">
                    <a:solidFill>
                      <a:srgbClr val="663300"/>
                    </a:solidFill>
                    <a:latin typeface="Arial" panose="020B0604020202020204" pitchFamily="34" charset="0"/>
                    <a:ea typeface="Arial Unicode MS"/>
                    <a:cs typeface="Arial" panose="020B0604020202020204" pitchFamily="34" charset="0"/>
                  </a:rPr>
                  <a:t> </a:t>
                </a:r>
                <a:r>
                  <a:rPr lang="en-US" altLang="en-US" sz="2400" b="1" u="sng" dirty="0" err="1">
                    <a:solidFill>
                      <a:srgbClr val="663300"/>
                    </a:solidFill>
                    <a:latin typeface="Arial" panose="020B0604020202020204" pitchFamily="34" charset="0"/>
                    <a:ea typeface="Arial Unicode MS"/>
                    <a:cs typeface="Arial" panose="020B0604020202020204" pitchFamily="34" charset="0"/>
                  </a:rPr>
                  <a:t>công</a:t>
                </a:r>
                <a:r>
                  <a:rPr lang="en-US" altLang="en-US" sz="2400" b="1" u="sng" dirty="0">
                    <a:solidFill>
                      <a:srgbClr val="663300"/>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là</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chính</a:t>
                </a:r>
                <a:r>
                  <a:rPr lang="en-US" altLang="en-US" sz="2400" dirty="0">
                    <a:solidFill>
                      <a:srgbClr val="000099"/>
                    </a:solidFill>
                    <a:latin typeface="Arial" panose="020B0604020202020204" pitchFamily="34" charset="0"/>
                    <a:ea typeface="Arial Unicode MS"/>
                    <a:cs typeface="Arial" panose="020B0604020202020204" pitchFamily="34" charset="0"/>
                  </a:rPr>
                  <a:t> sang </a:t>
                </a:r>
                <a:r>
                  <a:rPr lang="en-US" altLang="en-US" sz="2400" dirty="0" err="1">
                    <a:solidFill>
                      <a:srgbClr val="000099"/>
                    </a:solidFill>
                    <a:latin typeface="Arial" panose="020B0604020202020204" pitchFamily="34" charset="0"/>
                    <a:ea typeface="Arial Unicode MS"/>
                    <a:cs typeface="Arial" panose="020B0604020202020204" pitchFamily="34" charset="0"/>
                  </a:rPr>
                  <a:t>sử</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dụng</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một</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cách</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phổ</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biến</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b="1" u="sng" dirty="0" err="1">
                    <a:solidFill>
                      <a:srgbClr val="00B050"/>
                    </a:solidFill>
                    <a:latin typeface="Arial" panose="020B0604020202020204" pitchFamily="34" charset="0"/>
                    <a:ea typeface="Arial Unicode MS"/>
                    <a:cs typeface="Arial" panose="020B0604020202020204" pitchFamily="34" charset="0"/>
                  </a:rPr>
                  <a:t>sức</a:t>
                </a:r>
                <a:r>
                  <a:rPr lang="en-US" altLang="en-US" sz="2400" b="1" u="sng" dirty="0">
                    <a:solidFill>
                      <a:srgbClr val="00B050"/>
                    </a:solidFill>
                    <a:latin typeface="Arial" panose="020B0604020202020204" pitchFamily="34" charset="0"/>
                    <a:ea typeface="Arial Unicode MS"/>
                    <a:cs typeface="Arial" panose="020B0604020202020204" pitchFamily="34" charset="0"/>
                  </a:rPr>
                  <a:t> </a:t>
                </a:r>
                <a:r>
                  <a:rPr lang="en-US" altLang="en-US" sz="2400" b="1" u="sng" dirty="0" err="1">
                    <a:solidFill>
                      <a:srgbClr val="00B050"/>
                    </a:solidFill>
                    <a:latin typeface="Arial" panose="020B0604020202020204" pitchFamily="34" charset="0"/>
                    <a:ea typeface="Arial Unicode MS"/>
                    <a:cs typeface="Arial" panose="020B0604020202020204" pitchFamily="34" charset="0"/>
                  </a:rPr>
                  <a:t>lao</a:t>
                </a:r>
                <a:r>
                  <a:rPr lang="en-US" altLang="en-US" sz="2400" b="1" u="sng" dirty="0">
                    <a:solidFill>
                      <a:srgbClr val="00B050"/>
                    </a:solidFill>
                    <a:latin typeface="Arial" panose="020B0604020202020204" pitchFamily="34" charset="0"/>
                    <a:ea typeface="Arial Unicode MS"/>
                    <a:cs typeface="Arial" panose="020B0604020202020204" pitchFamily="34" charset="0"/>
                  </a:rPr>
                  <a:t> </a:t>
                </a:r>
                <a:r>
                  <a:rPr lang="en-US" altLang="en-US" sz="2400" b="1" u="sng" dirty="0" err="1">
                    <a:solidFill>
                      <a:srgbClr val="00B050"/>
                    </a:solidFill>
                    <a:latin typeface="Arial" panose="020B0604020202020204" pitchFamily="34" charset="0"/>
                    <a:ea typeface="Arial Unicode MS"/>
                    <a:cs typeface="Arial" panose="020B0604020202020204" pitchFamily="34" charset="0"/>
                  </a:rPr>
                  <a:t>động</a:t>
                </a:r>
                <a:r>
                  <a:rPr lang="en-US" altLang="en-US" sz="2400" b="1" u="sng" dirty="0">
                    <a:solidFill>
                      <a:srgbClr val="00B050"/>
                    </a:solidFill>
                    <a:latin typeface="Arial" panose="020B0604020202020204" pitchFamily="34" charset="0"/>
                    <a:ea typeface="Arial Unicode MS"/>
                    <a:cs typeface="Arial" panose="020B0604020202020204" pitchFamily="34" charset="0"/>
                  </a:rPr>
                  <a:t> </a:t>
                </a:r>
                <a:r>
                  <a:rPr lang="en-US" altLang="en-US" sz="2400" b="1" u="sng" dirty="0" err="1">
                    <a:solidFill>
                      <a:srgbClr val="00B050"/>
                    </a:solidFill>
                    <a:latin typeface="Arial" panose="020B0604020202020204" pitchFamily="34" charset="0"/>
                    <a:ea typeface="Arial Unicode MS"/>
                    <a:cs typeface="Arial" panose="020B0604020202020204" pitchFamily="34" charset="0"/>
                  </a:rPr>
                  <a:t>cùng</a:t>
                </a:r>
                <a:r>
                  <a:rPr lang="en-US" altLang="en-US" sz="2400" b="1" u="sng" dirty="0">
                    <a:solidFill>
                      <a:srgbClr val="00B050"/>
                    </a:solidFill>
                    <a:latin typeface="Arial" panose="020B0604020202020204" pitchFamily="34" charset="0"/>
                    <a:ea typeface="Arial Unicode MS"/>
                    <a:cs typeface="Arial" panose="020B0604020202020204" pitchFamily="34" charset="0"/>
                  </a:rPr>
                  <a:t> </a:t>
                </a:r>
                <a:r>
                  <a:rPr lang="en-US" altLang="en-US" sz="2400" b="1" u="sng" dirty="0" err="1">
                    <a:solidFill>
                      <a:srgbClr val="00B050"/>
                    </a:solidFill>
                    <a:latin typeface="Arial" panose="020B0604020202020204" pitchFamily="34" charset="0"/>
                    <a:ea typeface="Arial Unicode MS"/>
                    <a:cs typeface="Arial" panose="020B0604020202020204" pitchFamily="34" charset="0"/>
                  </a:rPr>
                  <a:t>với</a:t>
                </a:r>
                <a:r>
                  <a:rPr lang="en-US" altLang="en-US" sz="2400" b="1" u="sng" dirty="0">
                    <a:solidFill>
                      <a:srgbClr val="00B050"/>
                    </a:solidFill>
                    <a:latin typeface="Arial" panose="020B0604020202020204" pitchFamily="34" charset="0"/>
                    <a:ea typeface="Arial Unicode MS"/>
                    <a:cs typeface="Arial" panose="020B0604020202020204" pitchFamily="34" charset="0"/>
                  </a:rPr>
                  <a:t> </a:t>
                </a:r>
                <a:r>
                  <a:rPr lang="en-US" altLang="en-US" sz="2400" b="1" u="sng" dirty="0" err="1">
                    <a:solidFill>
                      <a:srgbClr val="00B050"/>
                    </a:solidFill>
                    <a:latin typeface="Arial" panose="020B0604020202020204" pitchFamily="34" charset="0"/>
                    <a:ea typeface="Arial Unicode MS"/>
                    <a:cs typeface="Arial" panose="020B0604020202020204" pitchFamily="34" charset="0"/>
                  </a:rPr>
                  <a:t>công</a:t>
                </a:r>
                <a:r>
                  <a:rPr lang="en-US" altLang="en-US" sz="2400" b="1" u="sng" dirty="0">
                    <a:solidFill>
                      <a:srgbClr val="00B050"/>
                    </a:solidFill>
                    <a:latin typeface="Arial" panose="020B0604020202020204" pitchFamily="34" charset="0"/>
                    <a:ea typeface="Arial Unicode MS"/>
                    <a:cs typeface="Arial" panose="020B0604020202020204" pitchFamily="34" charset="0"/>
                  </a:rPr>
                  <a:t> </a:t>
                </a:r>
                <a:r>
                  <a:rPr lang="en-US" altLang="en-US" sz="2400" b="1" u="sng" dirty="0" err="1">
                    <a:solidFill>
                      <a:srgbClr val="00B050"/>
                    </a:solidFill>
                    <a:latin typeface="Arial" panose="020B0604020202020204" pitchFamily="34" charset="0"/>
                    <a:ea typeface="Arial Unicode MS"/>
                    <a:cs typeface="Arial" panose="020B0604020202020204" pitchFamily="34" charset="0"/>
                  </a:rPr>
                  <a:t>nghệ</a:t>
                </a:r>
                <a:r>
                  <a:rPr lang="en-US" altLang="en-US" sz="2400" b="1" u="sng" dirty="0">
                    <a:solidFill>
                      <a:srgbClr val="00B050"/>
                    </a:solidFill>
                    <a:latin typeface="Arial" panose="020B0604020202020204" pitchFamily="34" charset="0"/>
                    <a:ea typeface="Arial Unicode MS"/>
                    <a:cs typeface="Arial" panose="020B0604020202020204" pitchFamily="34" charset="0"/>
                  </a:rPr>
                  <a:t>, </a:t>
                </a:r>
                <a:r>
                  <a:rPr lang="en-US" altLang="en-US" sz="2400" b="1" u="sng" dirty="0" err="1">
                    <a:solidFill>
                      <a:srgbClr val="00B050"/>
                    </a:solidFill>
                    <a:latin typeface="Arial" panose="020B0604020202020204" pitchFamily="34" charset="0"/>
                    <a:ea typeface="Arial Unicode MS"/>
                    <a:cs typeface="Arial" panose="020B0604020202020204" pitchFamily="34" charset="0"/>
                  </a:rPr>
                  <a:t>phương</a:t>
                </a:r>
                <a:r>
                  <a:rPr lang="en-US" altLang="en-US" sz="2400" b="1" u="sng" dirty="0">
                    <a:solidFill>
                      <a:srgbClr val="00B050"/>
                    </a:solidFill>
                    <a:latin typeface="Arial" panose="020B0604020202020204" pitchFamily="34" charset="0"/>
                    <a:ea typeface="Arial Unicode MS"/>
                    <a:cs typeface="Arial" panose="020B0604020202020204" pitchFamily="34" charset="0"/>
                  </a:rPr>
                  <a:t> </a:t>
                </a:r>
                <a:r>
                  <a:rPr lang="en-US" altLang="en-US" sz="2400" b="1" u="sng" dirty="0" err="1">
                    <a:solidFill>
                      <a:srgbClr val="00B050"/>
                    </a:solidFill>
                    <a:latin typeface="Arial" panose="020B0604020202020204" pitchFamily="34" charset="0"/>
                    <a:ea typeface="Arial Unicode MS"/>
                    <a:cs typeface="Arial" panose="020B0604020202020204" pitchFamily="34" charset="0"/>
                  </a:rPr>
                  <a:t>tiện</a:t>
                </a:r>
                <a:r>
                  <a:rPr lang="en-US" altLang="en-US" sz="2400" b="1" u="sng" dirty="0">
                    <a:solidFill>
                      <a:srgbClr val="00B050"/>
                    </a:solidFill>
                    <a:latin typeface="Arial" panose="020B0604020202020204" pitchFamily="34" charset="0"/>
                    <a:ea typeface="Arial Unicode MS"/>
                    <a:cs typeface="Arial" panose="020B0604020202020204" pitchFamily="34" charset="0"/>
                  </a:rPr>
                  <a:t> </a:t>
                </a:r>
                <a:r>
                  <a:rPr lang="en-US" altLang="en-US" sz="2400" b="1" u="sng" dirty="0" err="1">
                    <a:solidFill>
                      <a:srgbClr val="00B050"/>
                    </a:solidFill>
                    <a:latin typeface="Arial" panose="020B0604020202020204" pitchFamily="34" charset="0"/>
                    <a:ea typeface="Arial Unicode MS"/>
                    <a:cs typeface="Arial" panose="020B0604020202020204" pitchFamily="34" charset="0"/>
                  </a:rPr>
                  <a:t>và</a:t>
                </a:r>
                <a:r>
                  <a:rPr lang="en-US" altLang="en-US" sz="2400" b="1" u="sng" dirty="0">
                    <a:solidFill>
                      <a:srgbClr val="00B050"/>
                    </a:solidFill>
                    <a:latin typeface="Arial" panose="020B0604020202020204" pitchFamily="34" charset="0"/>
                    <a:ea typeface="Arial Unicode MS"/>
                    <a:cs typeface="Arial" panose="020B0604020202020204" pitchFamily="34" charset="0"/>
                  </a:rPr>
                  <a:t> </a:t>
                </a:r>
                <a:r>
                  <a:rPr lang="en-US" altLang="en-US" sz="2400" b="1" u="sng" dirty="0" err="1">
                    <a:solidFill>
                      <a:srgbClr val="00B050"/>
                    </a:solidFill>
                    <a:latin typeface="Arial" panose="020B0604020202020204" pitchFamily="34" charset="0"/>
                    <a:ea typeface="Arial Unicode MS"/>
                    <a:cs typeface="Arial" panose="020B0604020202020204" pitchFamily="34" charset="0"/>
                  </a:rPr>
                  <a:t>phương</a:t>
                </a:r>
                <a:r>
                  <a:rPr lang="en-US" altLang="en-US" sz="2400" b="1" u="sng" dirty="0">
                    <a:solidFill>
                      <a:srgbClr val="00B050"/>
                    </a:solidFill>
                    <a:latin typeface="Arial" panose="020B0604020202020204" pitchFamily="34" charset="0"/>
                    <a:ea typeface="Arial Unicode MS"/>
                    <a:cs typeface="Arial" panose="020B0604020202020204" pitchFamily="34" charset="0"/>
                  </a:rPr>
                  <a:t> </a:t>
                </a:r>
                <a:r>
                  <a:rPr lang="en-US" altLang="en-US" sz="2400" b="1" u="sng" dirty="0" err="1">
                    <a:solidFill>
                      <a:srgbClr val="00B050"/>
                    </a:solidFill>
                    <a:latin typeface="Arial" panose="020B0604020202020204" pitchFamily="34" charset="0"/>
                    <a:ea typeface="Arial Unicode MS"/>
                    <a:cs typeface="Arial" panose="020B0604020202020204" pitchFamily="34" charset="0"/>
                  </a:rPr>
                  <a:t>pháp</a:t>
                </a:r>
                <a:r>
                  <a:rPr lang="en-US" altLang="en-US" sz="2400" b="1" u="sng" dirty="0">
                    <a:solidFill>
                      <a:srgbClr val="00B050"/>
                    </a:solidFill>
                    <a:latin typeface="Arial" panose="020B0604020202020204" pitchFamily="34" charset="0"/>
                    <a:ea typeface="Arial Unicode MS"/>
                    <a:cs typeface="Arial" panose="020B0604020202020204" pitchFamily="34" charset="0"/>
                  </a:rPr>
                  <a:t> </a:t>
                </a:r>
                <a:r>
                  <a:rPr lang="en-US" altLang="en-US" sz="2400" b="1" u="sng" dirty="0" err="1">
                    <a:solidFill>
                      <a:srgbClr val="00B050"/>
                    </a:solidFill>
                    <a:latin typeface="Arial" panose="020B0604020202020204" pitchFamily="34" charset="0"/>
                    <a:ea typeface="Arial Unicode MS"/>
                    <a:cs typeface="Arial" panose="020B0604020202020204" pitchFamily="34" charset="0"/>
                  </a:rPr>
                  <a:t>tiên</a:t>
                </a:r>
                <a:r>
                  <a:rPr lang="en-US" altLang="en-US" sz="2400" b="1" u="sng" dirty="0">
                    <a:solidFill>
                      <a:srgbClr val="00B050"/>
                    </a:solidFill>
                    <a:latin typeface="Arial" panose="020B0604020202020204" pitchFamily="34" charset="0"/>
                    <a:ea typeface="Arial Unicode MS"/>
                    <a:cs typeface="Arial" panose="020B0604020202020204" pitchFamily="34" charset="0"/>
                  </a:rPr>
                  <a:t> </a:t>
                </a:r>
                <a:r>
                  <a:rPr lang="en-US" altLang="en-US" sz="2400" b="1" u="sng" dirty="0" err="1">
                    <a:solidFill>
                      <a:srgbClr val="00B050"/>
                    </a:solidFill>
                    <a:latin typeface="Arial" panose="020B0604020202020204" pitchFamily="34" charset="0"/>
                    <a:ea typeface="Arial Unicode MS"/>
                    <a:cs typeface="Arial" panose="020B0604020202020204" pitchFamily="34" charset="0"/>
                  </a:rPr>
                  <a:t>tiến</a:t>
                </a:r>
                <a:r>
                  <a:rPr lang="en-US" altLang="en-US" sz="2400" b="1" u="sng" dirty="0">
                    <a:solidFill>
                      <a:srgbClr val="00B050"/>
                    </a:solidFill>
                    <a:latin typeface="Arial" panose="020B0604020202020204" pitchFamily="34" charset="0"/>
                    <a:ea typeface="Arial Unicode MS"/>
                    <a:cs typeface="Arial" panose="020B0604020202020204" pitchFamily="34" charset="0"/>
                  </a:rPr>
                  <a:t>, </a:t>
                </a:r>
                <a:r>
                  <a:rPr lang="en-US" altLang="en-US" sz="2400" b="1" u="sng" dirty="0" err="1">
                    <a:solidFill>
                      <a:srgbClr val="00B050"/>
                    </a:solidFill>
                    <a:latin typeface="Arial" panose="020B0604020202020204" pitchFamily="34" charset="0"/>
                    <a:ea typeface="Arial Unicode MS"/>
                    <a:cs typeface="Arial" panose="020B0604020202020204" pitchFamily="34" charset="0"/>
                  </a:rPr>
                  <a:t>hiện</a:t>
                </a:r>
                <a:r>
                  <a:rPr lang="en-US" altLang="en-US" sz="2400" b="1" u="sng" dirty="0">
                    <a:solidFill>
                      <a:srgbClr val="00B050"/>
                    </a:solidFill>
                    <a:latin typeface="Arial" panose="020B0604020202020204" pitchFamily="34" charset="0"/>
                    <a:ea typeface="Arial Unicode MS"/>
                    <a:cs typeface="Arial" panose="020B0604020202020204" pitchFamily="34" charset="0"/>
                  </a:rPr>
                  <a:t> </a:t>
                </a:r>
                <a:r>
                  <a:rPr lang="en-US" altLang="en-US" sz="2400" b="1" u="sng" dirty="0" err="1">
                    <a:solidFill>
                      <a:srgbClr val="00B050"/>
                    </a:solidFill>
                    <a:latin typeface="Arial" panose="020B0604020202020204" pitchFamily="34" charset="0"/>
                    <a:ea typeface="Arial Unicode MS"/>
                    <a:cs typeface="Arial" panose="020B0604020202020204" pitchFamily="34" charset="0"/>
                  </a:rPr>
                  <a:t>đại</a:t>
                </a:r>
                <a:r>
                  <a:rPr lang="en-US" altLang="en-US" sz="2400" b="1" dirty="0">
                    <a:solidFill>
                      <a:srgbClr val="CC0000"/>
                    </a:solidFill>
                    <a:latin typeface="Arial" panose="020B0604020202020204" pitchFamily="34" charset="0"/>
                    <a:ea typeface="Arial Unicode MS"/>
                    <a:cs typeface="Arial" panose="020B0604020202020204" pitchFamily="34" charset="0"/>
                  </a:rPr>
                  <a:t> </a:t>
                </a:r>
                <a:endParaRPr lang="en-US" sz="2400" dirty="0">
                  <a:solidFill>
                    <a:prstClr val="black"/>
                  </a:solidFill>
                  <a:latin typeface="Arial" panose="020B0604020202020204" pitchFamily="34" charset="0"/>
                  <a:ea typeface="Arial Unicode MS"/>
                  <a:cs typeface="Arial" panose="020B0604020202020204" pitchFamily="34" charset="0"/>
                </a:endParaRPr>
              </a:p>
            </p:txBody>
          </p:sp>
          <p:sp>
            <p:nvSpPr>
              <p:cNvPr id="10" name="Rectangle 9">
                <a:extLst>
                  <a:ext uri="{FF2B5EF4-FFF2-40B4-BE49-F238E27FC236}">
                    <a16:creationId xmlns:a16="http://schemas.microsoft.com/office/drawing/2014/main" id="{20650AF6-41A8-B7BB-BE1B-67C1EB2F2ED8}"/>
                  </a:ext>
                </a:extLst>
              </p:cNvPr>
              <p:cNvSpPr/>
              <p:nvPr/>
            </p:nvSpPr>
            <p:spPr>
              <a:xfrm>
                <a:off x="13286" y="4831585"/>
                <a:ext cx="7996394" cy="830997"/>
              </a:xfrm>
              <a:prstGeom prst="rect">
                <a:avLst/>
              </a:prstGeom>
            </p:spPr>
            <p:txBody>
              <a:bodyPr wrap="square">
                <a:spAutoFit/>
              </a:bodyPr>
              <a:lstStyle/>
              <a:p>
                <a:pPr marL="342900" indent="-342900" algn="just">
                  <a:buFont typeface="Wingdings" panose="05000000000000000000" pitchFamily="2" charset="2"/>
                  <a:buChar char="§"/>
                </a:pPr>
                <a:r>
                  <a:rPr lang="en-US" altLang="en-US" sz="2400" dirty="0" err="1">
                    <a:solidFill>
                      <a:srgbClr val="000099"/>
                    </a:solidFill>
                    <a:latin typeface="Arial" panose="020B0604020202020204" pitchFamily="34" charset="0"/>
                    <a:ea typeface="Arial Unicode MS"/>
                    <a:cs typeface="Arial" panose="020B0604020202020204" pitchFamily="34" charset="0"/>
                  </a:rPr>
                  <a:t>dựa</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trên</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b="1" dirty="0" err="1">
                    <a:solidFill>
                      <a:srgbClr val="CC0099"/>
                    </a:solidFill>
                    <a:latin typeface="Arial" panose="020B0604020202020204" pitchFamily="34" charset="0"/>
                    <a:ea typeface="Arial Unicode MS"/>
                    <a:cs typeface="Arial" panose="020B0604020202020204" pitchFamily="34" charset="0"/>
                  </a:rPr>
                  <a:t>sự</a:t>
                </a:r>
                <a:r>
                  <a:rPr lang="en-US" altLang="en-US" sz="2400" b="1" dirty="0">
                    <a:solidFill>
                      <a:srgbClr val="CC0099"/>
                    </a:solidFill>
                    <a:latin typeface="Arial" panose="020B0604020202020204" pitchFamily="34" charset="0"/>
                    <a:ea typeface="Arial Unicode MS"/>
                    <a:cs typeface="Arial" panose="020B0604020202020204" pitchFamily="34" charset="0"/>
                  </a:rPr>
                  <a:t> </a:t>
                </a:r>
                <a:r>
                  <a:rPr lang="en-US" altLang="en-US" sz="2400" b="1" dirty="0" err="1">
                    <a:solidFill>
                      <a:srgbClr val="CC0099"/>
                    </a:solidFill>
                    <a:latin typeface="Arial" panose="020B0604020202020204" pitchFamily="34" charset="0"/>
                    <a:ea typeface="Arial Unicode MS"/>
                    <a:cs typeface="Arial" panose="020B0604020202020204" pitchFamily="34" charset="0"/>
                  </a:rPr>
                  <a:t>phát</a:t>
                </a:r>
                <a:r>
                  <a:rPr lang="en-US" altLang="en-US" sz="2400" b="1" dirty="0">
                    <a:solidFill>
                      <a:srgbClr val="CC0099"/>
                    </a:solidFill>
                    <a:latin typeface="Arial" panose="020B0604020202020204" pitchFamily="34" charset="0"/>
                    <a:ea typeface="Arial Unicode MS"/>
                    <a:cs typeface="Arial" panose="020B0604020202020204" pitchFamily="34" charset="0"/>
                  </a:rPr>
                  <a:t> </a:t>
                </a:r>
                <a:r>
                  <a:rPr lang="en-US" altLang="en-US" sz="2400" b="1" dirty="0" err="1">
                    <a:solidFill>
                      <a:srgbClr val="CC0099"/>
                    </a:solidFill>
                    <a:latin typeface="Arial" panose="020B0604020202020204" pitchFamily="34" charset="0"/>
                    <a:ea typeface="Arial Unicode MS"/>
                    <a:cs typeface="Arial" panose="020B0604020202020204" pitchFamily="34" charset="0"/>
                  </a:rPr>
                  <a:t>triển</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của</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công</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nghiệp</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và</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tiến</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bộ</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khoa</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học</a:t>
                </a:r>
                <a:r>
                  <a:rPr lang="en-US" altLang="en-US" sz="2400" dirty="0">
                    <a:solidFill>
                      <a:srgbClr val="000099"/>
                    </a:solidFill>
                    <a:latin typeface="Arial" panose="020B0604020202020204" pitchFamily="34" charset="0"/>
                    <a:ea typeface="Arial Unicode MS"/>
                    <a:cs typeface="Arial" panose="020B0604020202020204" pitchFamily="34" charset="0"/>
                  </a:rPr>
                  <a:t> - </a:t>
                </a:r>
                <a:r>
                  <a:rPr lang="en-US" altLang="en-US" sz="2400" dirty="0" err="1">
                    <a:solidFill>
                      <a:srgbClr val="000099"/>
                    </a:solidFill>
                    <a:latin typeface="Arial" panose="020B0604020202020204" pitchFamily="34" charset="0"/>
                    <a:ea typeface="Arial Unicode MS"/>
                    <a:cs typeface="Arial" panose="020B0604020202020204" pitchFamily="34" charset="0"/>
                  </a:rPr>
                  <a:t>công</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nghệ</a:t>
                </a:r>
                <a:r>
                  <a:rPr lang="en-US" altLang="en-US" sz="2400" dirty="0">
                    <a:solidFill>
                      <a:srgbClr val="000099"/>
                    </a:solidFill>
                    <a:latin typeface="Arial" panose="020B0604020202020204" pitchFamily="34" charset="0"/>
                    <a:ea typeface="Arial Unicode MS"/>
                    <a:cs typeface="Arial" panose="020B0604020202020204" pitchFamily="34" charset="0"/>
                  </a:rPr>
                  <a:t> </a:t>
                </a:r>
                <a:endParaRPr lang="en-US" sz="2400" dirty="0">
                  <a:solidFill>
                    <a:prstClr val="black"/>
                  </a:solidFill>
                  <a:latin typeface="Arial" panose="020B0604020202020204" pitchFamily="34" charset="0"/>
                  <a:ea typeface="Arial Unicode MS"/>
                  <a:cs typeface="Arial" panose="020B0604020202020204" pitchFamily="34" charset="0"/>
                </a:endParaRPr>
              </a:p>
            </p:txBody>
          </p:sp>
          <p:sp>
            <p:nvSpPr>
              <p:cNvPr id="11" name="Rectangle 10">
                <a:extLst>
                  <a:ext uri="{FF2B5EF4-FFF2-40B4-BE49-F238E27FC236}">
                    <a16:creationId xmlns:a16="http://schemas.microsoft.com/office/drawing/2014/main" id="{9201EAE8-60C2-BCFD-19EF-58F3958751F1}"/>
                  </a:ext>
                </a:extLst>
              </p:cNvPr>
              <p:cNvSpPr/>
              <p:nvPr/>
            </p:nvSpPr>
            <p:spPr>
              <a:xfrm>
                <a:off x="13286" y="5764845"/>
                <a:ext cx="7695196" cy="461665"/>
              </a:xfrm>
              <a:prstGeom prst="rect">
                <a:avLst/>
              </a:prstGeom>
            </p:spPr>
            <p:txBody>
              <a:bodyPr wrap="square">
                <a:spAutoFit/>
              </a:bodyPr>
              <a:lstStyle/>
              <a:p>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nhằm</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tạo</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ra</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b="1" u="sng" dirty="0" err="1">
                    <a:solidFill>
                      <a:srgbClr val="C00000"/>
                    </a:solidFill>
                    <a:latin typeface="Arial" panose="020B0604020202020204" pitchFamily="34" charset="0"/>
                    <a:ea typeface="Arial Unicode MS"/>
                    <a:cs typeface="Arial" panose="020B0604020202020204" pitchFamily="34" charset="0"/>
                  </a:rPr>
                  <a:t>năng</a:t>
                </a:r>
                <a:r>
                  <a:rPr lang="en-US" altLang="en-US" sz="2400" b="1" u="sng" dirty="0">
                    <a:solidFill>
                      <a:srgbClr val="C00000"/>
                    </a:solidFill>
                    <a:latin typeface="Arial" panose="020B0604020202020204" pitchFamily="34" charset="0"/>
                    <a:ea typeface="Arial Unicode MS"/>
                    <a:cs typeface="Arial" panose="020B0604020202020204" pitchFamily="34" charset="0"/>
                  </a:rPr>
                  <a:t> </a:t>
                </a:r>
                <a:r>
                  <a:rPr lang="en-US" altLang="en-US" sz="2400" b="1" u="sng" dirty="0" err="1">
                    <a:solidFill>
                      <a:srgbClr val="C00000"/>
                    </a:solidFill>
                    <a:latin typeface="Arial" panose="020B0604020202020204" pitchFamily="34" charset="0"/>
                    <a:ea typeface="Arial Unicode MS"/>
                    <a:cs typeface="Arial" panose="020B0604020202020204" pitchFamily="34" charset="0"/>
                  </a:rPr>
                  <a:t>suất</a:t>
                </a:r>
                <a:r>
                  <a:rPr lang="en-US" altLang="en-US" sz="2400" b="1" u="sng" dirty="0">
                    <a:solidFill>
                      <a:srgbClr val="C00000"/>
                    </a:solidFill>
                    <a:latin typeface="Arial" panose="020B0604020202020204" pitchFamily="34" charset="0"/>
                    <a:ea typeface="Arial Unicode MS"/>
                    <a:cs typeface="Arial" panose="020B0604020202020204" pitchFamily="34" charset="0"/>
                  </a:rPr>
                  <a:t> </a:t>
                </a:r>
                <a:r>
                  <a:rPr lang="en-US" altLang="en-US" sz="2400" b="1" u="sng" dirty="0" err="1">
                    <a:solidFill>
                      <a:srgbClr val="C00000"/>
                    </a:solidFill>
                    <a:latin typeface="Arial" panose="020B0604020202020204" pitchFamily="34" charset="0"/>
                    <a:ea typeface="Arial Unicode MS"/>
                    <a:cs typeface="Arial" panose="020B0604020202020204" pitchFamily="34" charset="0"/>
                  </a:rPr>
                  <a:t>lao</a:t>
                </a:r>
                <a:r>
                  <a:rPr lang="en-US" altLang="en-US" sz="2400" b="1" u="sng" dirty="0">
                    <a:solidFill>
                      <a:srgbClr val="C00000"/>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động</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xã</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hội</a:t>
                </a:r>
                <a:r>
                  <a:rPr lang="en-US" altLang="en-US" sz="2400" dirty="0">
                    <a:solidFill>
                      <a:srgbClr val="3333CC"/>
                    </a:solidFill>
                    <a:latin typeface="Arial" panose="020B0604020202020204" pitchFamily="34" charset="0"/>
                    <a:ea typeface="Arial Unicode MS"/>
                    <a:cs typeface="Arial" panose="020B0604020202020204" pitchFamily="34" charset="0"/>
                  </a:rPr>
                  <a:t> </a:t>
                </a:r>
                <a:r>
                  <a:rPr lang="en-US" altLang="en-US" sz="2400" dirty="0" err="1">
                    <a:solidFill>
                      <a:srgbClr val="3333CC"/>
                    </a:solidFill>
                    <a:latin typeface="Arial" panose="020B0604020202020204" pitchFamily="34" charset="0"/>
                    <a:ea typeface="Arial Unicode MS"/>
                    <a:cs typeface="Arial" panose="020B0604020202020204" pitchFamily="34" charset="0"/>
                  </a:rPr>
                  <a:t>cao</a:t>
                </a:r>
                <a:r>
                  <a:rPr lang="en-US" altLang="en-US" sz="2400" b="1" dirty="0">
                    <a:solidFill>
                      <a:srgbClr val="003300"/>
                    </a:solidFill>
                    <a:latin typeface="Arial" panose="020B0604020202020204" pitchFamily="34" charset="0"/>
                    <a:ea typeface="Arial Unicode MS"/>
                    <a:cs typeface="Arial" panose="020B0604020202020204" pitchFamily="34" charset="0"/>
                  </a:rPr>
                  <a:t>.</a:t>
                </a:r>
                <a:endParaRPr lang="en-US" sz="2400" dirty="0">
                  <a:solidFill>
                    <a:prstClr val="black"/>
                  </a:solidFill>
                  <a:latin typeface="Arial" panose="020B0604020202020204" pitchFamily="34" charset="0"/>
                  <a:ea typeface="Arial Unicode MS"/>
                  <a:cs typeface="Arial" panose="020B0604020202020204" pitchFamily="34" charset="0"/>
                </a:endParaRPr>
              </a:p>
            </p:txBody>
          </p:sp>
        </p:grpSp>
      </p:grpSp>
    </p:spTree>
    <p:extLst>
      <p:ext uri="{BB962C8B-B14F-4D97-AF65-F5344CB8AC3E}">
        <p14:creationId xmlns:p14="http://schemas.microsoft.com/office/powerpoint/2010/main" val="1842716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up)">
                                      <p:cBhvr>
                                        <p:cTn id="7" dur="1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p:cTn id="8" repeatCount="indefinite" fill="hold" display="0">
                  <p:stCondLst>
                    <p:cond delay="indefinite"/>
                  </p:stCondLst>
                  <p:endCondLst>
                    <p:cond evt="onNext" delay="0">
                      <p:tgtEl>
                        <p:sldTgt/>
                      </p:tgtEl>
                    </p:cond>
                    <p:cond evt="onPrev" delay="0">
                      <p:tgtEl>
                        <p:sldTgt/>
                      </p:tgtEl>
                    </p:cond>
                  </p:endCondLst>
                </p:cTn>
                <p:tgtEl>
                  <p:spTgt spid="4"/>
                </p:tgtEl>
              </p:cMediaNode>
            </p:vide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367876" y="967595"/>
            <a:ext cx="9456247"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2.1. Đẩy mạnh công nghiệp hóa, hiện đại hóa đất nước gắn với phát triển kinh tế tri thức và bảo vệ tài nguyên môi trường. </a:t>
            </a:r>
          </a:p>
        </p:txBody>
      </p:sp>
      <p:grpSp>
        <p:nvGrpSpPr>
          <p:cNvPr id="7" name="Group 6">
            <a:extLst>
              <a:ext uri="{FF2B5EF4-FFF2-40B4-BE49-F238E27FC236}">
                <a16:creationId xmlns:a16="http://schemas.microsoft.com/office/drawing/2014/main" id="{623F550C-614D-062C-718B-28BFBA621353}"/>
              </a:ext>
            </a:extLst>
          </p:cNvPr>
          <p:cNvGrpSpPr/>
          <p:nvPr/>
        </p:nvGrpSpPr>
        <p:grpSpPr>
          <a:xfrm>
            <a:off x="1015627" y="2147467"/>
            <a:ext cx="10685375" cy="3864144"/>
            <a:chOff x="1015627" y="2147467"/>
            <a:chExt cx="10685375" cy="3864144"/>
          </a:xfrm>
        </p:grpSpPr>
        <p:pic>
          <p:nvPicPr>
            <p:cNvPr id="3" name="Picture 2" descr="Image result for kinh tế tri thức">
              <a:extLst>
                <a:ext uri="{FF2B5EF4-FFF2-40B4-BE49-F238E27FC236}">
                  <a16:creationId xmlns:a16="http://schemas.microsoft.com/office/drawing/2014/main" id="{F25516C7-01EE-CFB0-65A7-1BA85BBFDB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34116" y="2270440"/>
              <a:ext cx="4166886" cy="3732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extLst>
                <a:ext uri="{FF2B5EF4-FFF2-40B4-BE49-F238E27FC236}">
                  <a16:creationId xmlns:a16="http://schemas.microsoft.com/office/drawing/2014/main" id="{8D40A15A-B0EC-D7E1-2EB2-CC0CA2975E9D}"/>
                </a:ext>
              </a:extLst>
            </p:cNvPr>
            <p:cNvSpPr/>
            <p:nvPr/>
          </p:nvSpPr>
          <p:spPr>
            <a:xfrm>
              <a:off x="1271600" y="2147467"/>
              <a:ext cx="5713009" cy="1685846"/>
            </a:xfrm>
            <a:prstGeom prst="rect">
              <a:avLst/>
            </a:prstGeom>
          </p:spPr>
          <p:txBody>
            <a:bodyPr wrap="square">
              <a:spAutoFit/>
            </a:bodyPr>
            <a:lstStyle/>
            <a:p>
              <a:pPr algn="ctr">
                <a:lnSpc>
                  <a:spcPct val="150000"/>
                </a:lnSpc>
              </a:pPr>
              <a:r>
                <a:rPr lang="en-US" sz="2400" dirty="0" err="1">
                  <a:solidFill>
                    <a:srgbClr val="CC3300"/>
                  </a:solidFill>
                  <a:latin typeface="Arial" panose="020B0604020202020204" pitchFamily="34" charset="0"/>
                  <a:ea typeface="Times New Roman" panose="02020603050405020304" pitchFamily="18" charset="0"/>
                  <a:cs typeface="Arial" panose="020B0604020202020204" pitchFamily="34" charset="0"/>
                </a:rPr>
                <a:t>Trong</a:t>
              </a:r>
              <a:r>
                <a:rPr lang="en-US" sz="2400" dirty="0">
                  <a:solidFill>
                    <a:srgbClr val="CC330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CC3300"/>
                  </a:solidFill>
                  <a:latin typeface="Arial" panose="020B0604020202020204" pitchFamily="34" charset="0"/>
                  <a:ea typeface="Times New Roman" panose="02020603050405020304" pitchFamily="18" charset="0"/>
                  <a:cs typeface="Arial" panose="020B0604020202020204" pitchFamily="34" charset="0"/>
                </a:rPr>
                <a:t>báo</a:t>
              </a:r>
              <a:r>
                <a:rPr lang="en-US" sz="2400" dirty="0">
                  <a:solidFill>
                    <a:srgbClr val="CC330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CC3300"/>
                  </a:solidFill>
                  <a:latin typeface="Arial" panose="020B0604020202020204" pitchFamily="34" charset="0"/>
                  <a:ea typeface="Times New Roman" panose="02020603050405020304" pitchFamily="18" charset="0"/>
                  <a:cs typeface="Arial" panose="020B0604020202020204" pitchFamily="34" charset="0"/>
                </a:rPr>
                <a:t>cáo</a:t>
              </a:r>
              <a:r>
                <a:rPr lang="en-US" sz="2400" dirty="0">
                  <a:solidFill>
                    <a:srgbClr val="CC3300"/>
                  </a:solidFill>
                  <a:latin typeface="Arial" panose="020B0604020202020204" pitchFamily="34" charset="0"/>
                  <a:ea typeface="Times New Roman" panose="02020603050405020304" pitchFamily="18" charset="0"/>
                  <a:cs typeface="Arial" panose="020B0604020202020204" pitchFamily="34" charset="0"/>
                </a:rPr>
                <a:t> </a:t>
              </a:r>
              <a:r>
                <a:rPr lang="en-US" sz="2400" b="1" dirty="0">
                  <a:solidFill>
                    <a:srgbClr val="3333CC"/>
                  </a:solidFill>
                  <a:latin typeface="Arial" panose="020B0604020202020204" pitchFamily="34" charset="0"/>
                  <a:ea typeface="Times New Roman" panose="02020603050405020304" pitchFamily="18" charset="0"/>
                  <a:cs typeface="Arial" panose="020B0604020202020204" pitchFamily="34" charset="0"/>
                </a:rPr>
                <a:t>“</a:t>
              </a:r>
              <a:r>
                <a:rPr lang="en-US" sz="2400" b="1" dirty="0" err="1">
                  <a:solidFill>
                    <a:srgbClr val="3333CC"/>
                  </a:solidFill>
                  <a:latin typeface="Arial" panose="020B0604020202020204" pitchFamily="34" charset="0"/>
                  <a:ea typeface="Times New Roman" panose="02020603050405020304" pitchFamily="18" charset="0"/>
                  <a:cs typeface="Arial" panose="020B0604020202020204" pitchFamily="34" charset="0"/>
                </a:rPr>
                <a:t>Kinh</a:t>
              </a:r>
              <a:r>
                <a:rPr lang="en-US" sz="2400" b="1" dirty="0">
                  <a:solidFill>
                    <a:srgbClr val="3333CC"/>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3333CC"/>
                  </a:solidFill>
                  <a:latin typeface="Arial" panose="020B0604020202020204" pitchFamily="34" charset="0"/>
                  <a:ea typeface="Times New Roman" panose="02020603050405020304" pitchFamily="18" charset="0"/>
                  <a:cs typeface="Arial" panose="020B0604020202020204" pitchFamily="34" charset="0"/>
                </a:rPr>
                <a:t>tế</a:t>
              </a:r>
              <a:r>
                <a:rPr lang="en-US" sz="2400" b="1" dirty="0">
                  <a:solidFill>
                    <a:srgbClr val="3333CC"/>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3333CC"/>
                  </a:solidFill>
                  <a:latin typeface="Arial" panose="020B0604020202020204" pitchFamily="34" charset="0"/>
                  <a:ea typeface="Times New Roman" panose="02020603050405020304" pitchFamily="18" charset="0"/>
                  <a:cs typeface="Arial" panose="020B0604020202020204" pitchFamily="34" charset="0"/>
                </a:rPr>
                <a:t>lấy</a:t>
              </a:r>
              <a:r>
                <a:rPr lang="en-US" sz="2400" b="1" dirty="0">
                  <a:solidFill>
                    <a:srgbClr val="3333CC"/>
                  </a:solidFill>
                  <a:latin typeface="Arial" panose="020B0604020202020204" pitchFamily="34" charset="0"/>
                  <a:ea typeface="Times New Roman" panose="02020603050405020304" pitchFamily="18" charset="0"/>
                  <a:cs typeface="Arial" panose="020B0604020202020204" pitchFamily="34" charset="0"/>
                </a:rPr>
                <a:t> tri </a:t>
              </a:r>
              <a:r>
                <a:rPr lang="en-US" sz="2400" b="1" dirty="0" err="1">
                  <a:solidFill>
                    <a:srgbClr val="3333CC"/>
                  </a:solidFill>
                  <a:latin typeface="Arial" panose="020B0604020202020204" pitchFamily="34" charset="0"/>
                  <a:ea typeface="Times New Roman" panose="02020603050405020304" pitchFamily="18" charset="0"/>
                  <a:cs typeface="Arial" panose="020B0604020202020204" pitchFamily="34" charset="0"/>
                </a:rPr>
                <a:t>thức</a:t>
              </a:r>
              <a:r>
                <a:rPr lang="en-US" sz="2400" b="1" dirty="0">
                  <a:solidFill>
                    <a:srgbClr val="3333CC"/>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3333CC"/>
                  </a:solidFill>
                  <a:latin typeface="Arial" panose="020B0604020202020204" pitchFamily="34" charset="0"/>
                  <a:ea typeface="Times New Roman" panose="02020603050405020304" pitchFamily="18" charset="0"/>
                  <a:cs typeface="Arial" panose="020B0604020202020204" pitchFamily="34" charset="0"/>
                </a:rPr>
                <a:t>làm</a:t>
              </a:r>
              <a:r>
                <a:rPr lang="en-US" sz="2400" b="1" dirty="0">
                  <a:solidFill>
                    <a:srgbClr val="3333CC"/>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3333CC"/>
                  </a:solidFill>
                  <a:latin typeface="Arial" panose="020B0604020202020204" pitchFamily="34" charset="0"/>
                  <a:ea typeface="Times New Roman" panose="02020603050405020304" pitchFamily="18" charset="0"/>
                  <a:cs typeface="Arial" panose="020B0604020202020204" pitchFamily="34" charset="0"/>
                </a:rPr>
                <a:t>nền</a:t>
              </a:r>
              <a:r>
                <a:rPr lang="en-US" sz="2400" b="1" dirty="0">
                  <a:solidFill>
                    <a:srgbClr val="3333CC"/>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3333CC"/>
                  </a:solidFill>
                  <a:latin typeface="Arial" panose="020B0604020202020204" pitchFamily="34" charset="0"/>
                  <a:ea typeface="Times New Roman" panose="02020603050405020304" pitchFamily="18" charset="0"/>
                  <a:cs typeface="Arial" panose="020B0604020202020204" pitchFamily="34" charset="0"/>
                </a:rPr>
                <a:t>tảng</a:t>
              </a:r>
              <a:r>
                <a:rPr lang="en-US" sz="2400" b="1" dirty="0">
                  <a:solidFill>
                    <a:srgbClr val="3333CC"/>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CC3300"/>
                  </a:solidFill>
                  <a:latin typeface="Arial" panose="020B0604020202020204" pitchFamily="34" charset="0"/>
                  <a:ea typeface="Times New Roman" panose="02020603050405020304" pitchFamily="18" charset="0"/>
                  <a:cs typeface="Arial" panose="020B0604020202020204" pitchFamily="34" charset="0"/>
                </a:rPr>
                <a:t>cơ</a:t>
              </a:r>
              <a:r>
                <a:rPr lang="en-US" sz="2400" dirty="0">
                  <a:solidFill>
                    <a:srgbClr val="CC330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CC3300"/>
                  </a:solidFill>
                  <a:latin typeface="Arial" panose="020B0604020202020204" pitchFamily="34" charset="0"/>
                  <a:ea typeface="Times New Roman" panose="02020603050405020304" pitchFamily="18" charset="0"/>
                  <a:cs typeface="Arial" panose="020B0604020202020204" pitchFamily="34" charset="0"/>
                </a:rPr>
                <a:t>quan</a:t>
              </a:r>
              <a:r>
                <a:rPr lang="en-US" sz="2400" dirty="0">
                  <a:solidFill>
                    <a:srgbClr val="CC330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CC3300"/>
                  </a:solidFill>
                  <a:latin typeface="Arial" panose="020B0604020202020204" pitchFamily="34" charset="0"/>
                  <a:ea typeface="Times New Roman" panose="02020603050405020304" pitchFamily="18" charset="0"/>
                  <a:cs typeface="Arial" panose="020B0604020202020204" pitchFamily="34" charset="0"/>
                </a:rPr>
                <a:t>nghiên</a:t>
              </a:r>
              <a:r>
                <a:rPr lang="en-US" sz="2400" dirty="0">
                  <a:solidFill>
                    <a:srgbClr val="CC330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CC3300"/>
                  </a:solidFill>
                  <a:latin typeface="Arial" panose="020B0604020202020204" pitchFamily="34" charset="0"/>
                  <a:ea typeface="Times New Roman" panose="02020603050405020304" pitchFamily="18" charset="0"/>
                  <a:cs typeface="Arial" panose="020B0604020202020204" pitchFamily="34" charset="0"/>
                </a:rPr>
                <a:t>cứu</a:t>
              </a:r>
              <a:r>
                <a:rPr lang="en-US" sz="2400" dirty="0">
                  <a:solidFill>
                    <a:srgbClr val="CC330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CC3300"/>
                  </a:solidFill>
                  <a:latin typeface="Arial" panose="020B0604020202020204" pitchFamily="34" charset="0"/>
                  <a:ea typeface="Times New Roman" panose="02020603050405020304" pitchFamily="18" charset="0"/>
                  <a:cs typeface="Arial" panose="020B0604020202020204" pitchFamily="34" charset="0"/>
                </a:rPr>
                <a:t>của</a:t>
              </a:r>
              <a:r>
                <a:rPr lang="en-US" sz="2400" dirty="0">
                  <a:solidFill>
                    <a:srgbClr val="CC33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CC0099"/>
                  </a:solidFill>
                  <a:latin typeface="Arial" panose="020B0604020202020204" pitchFamily="34" charset="0"/>
                  <a:ea typeface="Times New Roman" panose="02020603050405020304" pitchFamily="18" charset="0"/>
                  <a:cs typeface="Arial" panose="020B0604020202020204" pitchFamily="34" charset="0"/>
                </a:rPr>
                <a:t>Liên</a:t>
              </a:r>
              <a:r>
                <a:rPr lang="en-US" sz="2400" b="1" dirty="0">
                  <a:solidFill>
                    <a:srgbClr val="CC0099"/>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CC0099"/>
                  </a:solidFill>
                  <a:latin typeface="Arial" panose="020B0604020202020204" pitchFamily="34" charset="0"/>
                  <a:ea typeface="Times New Roman" panose="02020603050405020304" pitchFamily="18" charset="0"/>
                  <a:cs typeface="Arial" panose="020B0604020202020204" pitchFamily="34" charset="0"/>
                </a:rPr>
                <a:t>hợp</a:t>
              </a:r>
              <a:r>
                <a:rPr lang="en-US" sz="2400" b="1" dirty="0">
                  <a:solidFill>
                    <a:srgbClr val="CC0099"/>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CC0099"/>
                  </a:solidFill>
                  <a:latin typeface="Arial" panose="020B0604020202020204" pitchFamily="34" charset="0"/>
                  <a:ea typeface="Times New Roman" panose="02020603050405020304" pitchFamily="18" charset="0"/>
                  <a:cs typeface="Arial" panose="020B0604020202020204" pitchFamily="34" charset="0"/>
                </a:rPr>
                <a:t>quốc</a:t>
              </a:r>
              <a:r>
                <a:rPr lang="en-US" sz="2400" b="1" dirty="0">
                  <a:solidFill>
                    <a:srgbClr val="CC0099"/>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CC3300"/>
                  </a:solidFill>
                  <a:latin typeface="Arial" panose="020B0604020202020204" pitchFamily="34" charset="0"/>
                  <a:ea typeface="Times New Roman" panose="02020603050405020304" pitchFamily="18" charset="0"/>
                  <a:cs typeface="Arial" panose="020B0604020202020204" pitchFamily="34" charset="0"/>
                </a:rPr>
                <a:t>đã</a:t>
              </a:r>
              <a:r>
                <a:rPr lang="en-US" sz="2400" dirty="0">
                  <a:solidFill>
                    <a:srgbClr val="CC330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CC3300"/>
                  </a:solidFill>
                  <a:latin typeface="Arial" panose="020B0604020202020204" pitchFamily="34" charset="0"/>
                  <a:ea typeface="Times New Roman" panose="02020603050405020304" pitchFamily="18" charset="0"/>
                  <a:cs typeface="Arial" panose="020B0604020202020204" pitchFamily="34" charset="0"/>
                </a:rPr>
                <a:t>định</a:t>
              </a:r>
              <a:r>
                <a:rPr lang="en-US" sz="2400" dirty="0">
                  <a:solidFill>
                    <a:srgbClr val="CC330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CC3300"/>
                  </a:solidFill>
                  <a:latin typeface="Arial" panose="020B0604020202020204" pitchFamily="34" charset="0"/>
                  <a:ea typeface="Times New Roman" panose="02020603050405020304" pitchFamily="18" charset="0"/>
                  <a:cs typeface="Arial" panose="020B0604020202020204" pitchFamily="34" charset="0"/>
                </a:rPr>
                <a:t>nghĩa</a:t>
              </a:r>
              <a:r>
                <a:rPr lang="en-US" sz="2400" dirty="0">
                  <a:solidFill>
                    <a:srgbClr val="CC3300"/>
                  </a:solidFill>
                  <a:latin typeface="Arial" panose="020B0604020202020204" pitchFamily="34" charset="0"/>
                  <a:ea typeface="Times New Roman" panose="02020603050405020304" pitchFamily="18" charset="0"/>
                  <a:cs typeface="Arial" panose="020B0604020202020204" pitchFamily="34" charset="0"/>
                </a:rPr>
                <a:t>: </a:t>
              </a:r>
              <a:endParaRPr lang="en-US" sz="2400" dirty="0">
                <a:solidFill>
                  <a:srgbClr val="CC3300"/>
                </a:solidFill>
                <a:latin typeface="Arial" panose="020B0604020202020204" pitchFamily="34" charset="0"/>
                <a:ea typeface="Arial Unicode MS"/>
                <a:cs typeface="Arial" panose="020B0604020202020204" pitchFamily="34" charset="0"/>
              </a:endParaRPr>
            </a:p>
          </p:txBody>
        </p:sp>
        <p:sp>
          <p:nvSpPr>
            <p:cNvPr id="5" name="Rectangle 4">
              <a:extLst>
                <a:ext uri="{FF2B5EF4-FFF2-40B4-BE49-F238E27FC236}">
                  <a16:creationId xmlns:a16="http://schemas.microsoft.com/office/drawing/2014/main" id="{3AF57EFD-9507-DF92-5F7C-F35E27136CBF}"/>
                </a:ext>
              </a:extLst>
            </p:cNvPr>
            <p:cNvSpPr/>
            <p:nvPr/>
          </p:nvSpPr>
          <p:spPr>
            <a:xfrm>
              <a:off x="1015627" y="4325765"/>
              <a:ext cx="6224953" cy="1685846"/>
            </a:xfrm>
            <a:prstGeom prst="rect">
              <a:avLst/>
            </a:prstGeom>
            <a:ln>
              <a:solidFill>
                <a:srgbClr val="CC3300"/>
              </a:solidFill>
            </a:ln>
          </p:spPr>
          <p:txBody>
            <a:bodyPr wrap="square">
              <a:spAutoFit/>
            </a:bodyPr>
            <a:lstStyle/>
            <a:p>
              <a:pPr algn="ctr">
                <a:lnSpc>
                  <a:spcPct val="150000"/>
                </a:lnSpc>
              </a:pP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Kinh</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tế</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tri </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thức</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3333CC"/>
                  </a:solidFill>
                  <a:latin typeface="Arial" panose="020B0604020202020204" pitchFamily="34" charset="0"/>
                  <a:ea typeface="Times New Roman" panose="02020603050405020304" pitchFamily="18" charset="0"/>
                  <a:cs typeface="Arial" panose="020B0604020202020204" pitchFamily="34" charset="0"/>
                </a:rPr>
                <a:t>là</a:t>
              </a:r>
              <a:r>
                <a:rPr lang="en-US" sz="2400" dirty="0">
                  <a:solidFill>
                    <a:srgbClr val="3333CC"/>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3333CC"/>
                  </a:solidFill>
                  <a:latin typeface="Arial" panose="020B0604020202020204" pitchFamily="34" charset="0"/>
                  <a:ea typeface="Times New Roman" panose="02020603050405020304" pitchFamily="18" charset="0"/>
                  <a:cs typeface="Arial" panose="020B0604020202020204" pitchFamily="34" charset="0"/>
                </a:rPr>
                <a:t>kinh</a:t>
              </a:r>
              <a:r>
                <a:rPr lang="en-US" sz="2400" dirty="0">
                  <a:solidFill>
                    <a:srgbClr val="3333CC"/>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3333CC"/>
                  </a:solidFill>
                  <a:latin typeface="Arial" panose="020B0604020202020204" pitchFamily="34" charset="0"/>
                  <a:ea typeface="Times New Roman" panose="02020603050405020304" pitchFamily="18" charset="0"/>
                  <a:cs typeface="Arial" panose="020B0604020202020204" pitchFamily="34" charset="0"/>
                </a:rPr>
                <a:t>tế</a:t>
              </a:r>
              <a:r>
                <a:rPr lang="en-US" sz="2400" dirty="0">
                  <a:solidFill>
                    <a:srgbClr val="3333CC"/>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3333CC"/>
                  </a:solidFill>
                  <a:latin typeface="Arial" panose="020B0604020202020204" pitchFamily="34" charset="0"/>
                  <a:ea typeface="Times New Roman" panose="02020603050405020304" pitchFamily="18" charset="0"/>
                  <a:cs typeface="Arial" panose="020B0604020202020204" pitchFamily="34" charset="0"/>
                </a:rPr>
                <a:t>được</a:t>
              </a:r>
              <a:endParaRPr lang="en-US" sz="2400" dirty="0">
                <a:solidFill>
                  <a:srgbClr val="3333CC"/>
                </a:solidFill>
                <a:latin typeface="Arial" panose="020B0604020202020204" pitchFamily="34" charset="0"/>
                <a:ea typeface="Times New Roman" panose="02020603050405020304" pitchFamily="18" charset="0"/>
                <a:cs typeface="Arial" panose="020B0604020202020204" pitchFamily="34" charset="0"/>
              </a:endParaRPr>
            </a:p>
            <a:p>
              <a:pPr algn="ctr">
                <a:lnSpc>
                  <a:spcPct val="150000"/>
                </a:lnSpc>
              </a:pPr>
              <a:r>
                <a:rPr lang="en-US" sz="2400" b="1" dirty="0" err="1">
                  <a:solidFill>
                    <a:srgbClr val="00B050"/>
                  </a:solidFill>
                  <a:latin typeface="Arial" panose="020B0604020202020204" pitchFamily="34" charset="0"/>
                  <a:ea typeface="Times New Roman" panose="02020603050405020304" pitchFamily="18" charset="0"/>
                  <a:cs typeface="Arial" panose="020B0604020202020204" pitchFamily="34" charset="0"/>
                </a:rPr>
                <a:t>xây</a:t>
              </a:r>
              <a:r>
                <a:rPr lang="en-US" sz="2400" b="1" dirty="0">
                  <a:solidFill>
                    <a:srgbClr val="00B05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00B050"/>
                  </a:solidFill>
                  <a:latin typeface="Arial" panose="020B0604020202020204" pitchFamily="34" charset="0"/>
                  <a:ea typeface="Times New Roman" panose="02020603050405020304" pitchFamily="18" charset="0"/>
                  <a:cs typeface="Arial" panose="020B0604020202020204" pitchFamily="34" charset="0"/>
                </a:rPr>
                <a:t>dựng</a:t>
              </a:r>
              <a:r>
                <a:rPr lang="en-US" sz="2400" b="1" dirty="0">
                  <a:solidFill>
                    <a:srgbClr val="00B05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00B050"/>
                  </a:solidFill>
                  <a:latin typeface="Arial" panose="020B0604020202020204" pitchFamily="34" charset="0"/>
                  <a:ea typeface="Times New Roman" panose="02020603050405020304" pitchFamily="18" charset="0"/>
                  <a:cs typeface="Arial" panose="020B0604020202020204" pitchFamily="34" charset="0"/>
                </a:rPr>
                <a:t>trên</a:t>
              </a:r>
              <a:r>
                <a:rPr lang="en-US" sz="2400" b="1" dirty="0">
                  <a:solidFill>
                    <a:srgbClr val="00B05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00B050"/>
                  </a:solidFill>
                  <a:latin typeface="Arial" panose="020B0604020202020204" pitchFamily="34" charset="0"/>
                  <a:ea typeface="Times New Roman" panose="02020603050405020304" pitchFamily="18" charset="0"/>
                  <a:cs typeface="Arial" panose="020B0604020202020204" pitchFamily="34" charset="0"/>
                </a:rPr>
                <a:t>cơ</a:t>
              </a:r>
              <a:r>
                <a:rPr lang="en-US" sz="2400" b="1" dirty="0">
                  <a:solidFill>
                    <a:srgbClr val="00B05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00B050"/>
                  </a:solidFill>
                  <a:latin typeface="Arial" panose="020B0604020202020204" pitchFamily="34" charset="0"/>
                  <a:ea typeface="Times New Roman" panose="02020603050405020304" pitchFamily="18" charset="0"/>
                  <a:cs typeface="Arial" panose="020B0604020202020204" pitchFamily="34" charset="0"/>
                </a:rPr>
                <a:t>sở</a:t>
              </a:r>
              <a:r>
                <a:rPr lang="en-US" sz="2400" b="1" dirty="0">
                  <a:solidFill>
                    <a:srgbClr val="00B05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CC0099"/>
                  </a:solidFill>
                  <a:latin typeface="Arial" panose="020B0604020202020204" pitchFamily="34" charset="0"/>
                  <a:ea typeface="Times New Roman" panose="02020603050405020304" pitchFamily="18" charset="0"/>
                  <a:cs typeface="Arial" panose="020B0604020202020204" pitchFamily="34" charset="0"/>
                </a:rPr>
                <a:t>sản</a:t>
              </a:r>
              <a:r>
                <a:rPr lang="en-US" sz="2400" b="1" dirty="0">
                  <a:solidFill>
                    <a:srgbClr val="CC0099"/>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CC0099"/>
                  </a:solidFill>
                  <a:latin typeface="Arial" panose="020B0604020202020204" pitchFamily="34" charset="0"/>
                  <a:ea typeface="Times New Roman" panose="02020603050405020304" pitchFamily="18" charset="0"/>
                  <a:cs typeface="Arial" panose="020B0604020202020204" pitchFamily="34" charset="0"/>
                </a:rPr>
                <a:t>xuất</a:t>
              </a:r>
              <a:r>
                <a:rPr lang="en-US" sz="2400" dirty="0">
                  <a:solidFill>
                    <a:srgbClr val="3333CC"/>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996633"/>
                  </a:solidFill>
                  <a:latin typeface="Arial" panose="020B0604020202020204" pitchFamily="34" charset="0"/>
                  <a:ea typeface="Times New Roman" panose="02020603050405020304" pitchFamily="18" charset="0"/>
                  <a:cs typeface="Arial" panose="020B0604020202020204" pitchFamily="34" charset="0"/>
                </a:rPr>
                <a:t>phân</a:t>
              </a:r>
              <a:r>
                <a:rPr lang="en-US" sz="2400" b="1" dirty="0">
                  <a:solidFill>
                    <a:srgbClr val="9966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996633"/>
                  </a:solidFill>
                  <a:latin typeface="Arial" panose="020B0604020202020204" pitchFamily="34" charset="0"/>
                  <a:ea typeface="Times New Roman" panose="02020603050405020304" pitchFamily="18" charset="0"/>
                  <a:cs typeface="Arial" panose="020B0604020202020204" pitchFamily="34" charset="0"/>
                </a:rPr>
                <a:t>phối</a:t>
              </a:r>
              <a:r>
                <a:rPr lang="en-US" sz="2400" dirty="0">
                  <a:solidFill>
                    <a:srgbClr val="3333CC"/>
                  </a:solidFill>
                  <a:latin typeface="Arial" panose="020B0604020202020204" pitchFamily="34" charset="0"/>
                  <a:ea typeface="Times New Roman" panose="02020603050405020304" pitchFamily="18" charset="0"/>
                  <a:cs typeface="Arial" panose="020B0604020202020204" pitchFamily="34" charset="0"/>
                </a:rPr>
                <a:t>,</a:t>
              </a:r>
            </a:p>
            <a:p>
              <a:pPr algn="ctr">
                <a:lnSpc>
                  <a:spcPct val="150000"/>
                </a:lnSpc>
              </a:pPr>
              <a:r>
                <a:rPr lang="en-US" sz="2400" b="1" dirty="0" err="1">
                  <a:solidFill>
                    <a:srgbClr val="00B0F0"/>
                  </a:solidFill>
                  <a:latin typeface="Arial" panose="020B0604020202020204" pitchFamily="34" charset="0"/>
                  <a:ea typeface="Times New Roman" panose="02020603050405020304" pitchFamily="18" charset="0"/>
                  <a:cs typeface="Arial" panose="020B0604020202020204" pitchFamily="34" charset="0"/>
                </a:rPr>
                <a:t>sử</a:t>
              </a:r>
              <a:r>
                <a:rPr lang="en-US" sz="2400" b="1" dirty="0">
                  <a:solidFill>
                    <a:srgbClr val="00B0F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00B0F0"/>
                  </a:solidFill>
                  <a:latin typeface="Arial" panose="020B0604020202020204" pitchFamily="34" charset="0"/>
                  <a:ea typeface="Times New Roman" panose="02020603050405020304" pitchFamily="18" charset="0"/>
                  <a:cs typeface="Arial" panose="020B0604020202020204" pitchFamily="34" charset="0"/>
                </a:rPr>
                <a:t>dụng</a:t>
              </a:r>
              <a:r>
                <a:rPr lang="en-US" sz="2400" b="1" dirty="0">
                  <a:solidFill>
                    <a:srgbClr val="00B0F0"/>
                  </a:solidFill>
                  <a:latin typeface="Arial" panose="020B0604020202020204" pitchFamily="34" charset="0"/>
                  <a:ea typeface="Times New Roman" panose="02020603050405020304" pitchFamily="18" charset="0"/>
                  <a:cs typeface="Arial" panose="020B0604020202020204" pitchFamily="34" charset="0"/>
                </a:rPr>
                <a:t> tri </a:t>
              </a:r>
              <a:r>
                <a:rPr lang="en-US" sz="2400" b="1" dirty="0" err="1">
                  <a:solidFill>
                    <a:srgbClr val="00B0F0"/>
                  </a:solidFill>
                  <a:latin typeface="Arial" panose="020B0604020202020204" pitchFamily="34" charset="0"/>
                  <a:ea typeface="Times New Roman" panose="02020603050405020304" pitchFamily="18" charset="0"/>
                  <a:cs typeface="Arial" panose="020B0604020202020204" pitchFamily="34" charset="0"/>
                </a:rPr>
                <a:t>thức</a:t>
              </a:r>
              <a:r>
                <a:rPr lang="en-US" sz="2400" dirty="0">
                  <a:solidFill>
                    <a:srgbClr val="3333CC"/>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C00000"/>
                  </a:solidFill>
                  <a:latin typeface="Arial" panose="020B0604020202020204" pitchFamily="34" charset="0"/>
                  <a:ea typeface="Times New Roman" panose="02020603050405020304" pitchFamily="18" charset="0"/>
                  <a:cs typeface="Arial" panose="020B0604020202020204" pitchFamily="34" charset="0"/>
                </a:rPr>
                <a:t>và</a:t>
              </a:r>
              <a:r>
                <a:rPr lang="en-US" sz="2400" b="1" dirty="0">
                  <a:solidFill>
                    <a:srgbClr val="C0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C00000"/>
                  </a:solidFill>
                  <a:latin typeface="Arial" panose="020B0604020202020204" pitchFamily="34" charset="0"/>
                  <a:ea typeface="Times New Roman" panose="02020603050405020304" pitchFamily="18" charset="0"/>
                  <a:cs typeface="Arial" panose="020B0604020202020204" pitchFamily="34" charset="0"/>
                </a:rPr>
                <a:t>thông</a:t>
              </a:r>
              <a:r>
                <a:rPr lang="en-US" sz="2400" b="1" dirty="0">
                  <a:solidFill>
                    <a:srgbClr val="C00000"/>
                  </a:solidFill>
                  <a:latin typeface="Arial" panose="020B0604020202020204" pitchFamily="34" charset="0"/>
                  <a:ea typeface="Times New Roman" panose="02020603050405020304" pitchFamily="18" charset="0"/>
                  <a:cs typeface="Arial" panose="020B0604020202020204" pitchFamily="34" charset="0"/>
                </a:rPr>
                <a:t> tin” </a:t>
              </a:r>
              <a:endParaRPr lang="en-US" sz="2400" b="1" dirty="0">
                <a:solidFill>
                  <a:srgbClr val="C00000"/>
                </a:solidFill>
                <a:latin typeface="Arial" panose="020B0604020202020204" pitchFamily="34" charset="0"/>
                <a:ea typeface="Arial Unicode MS"/>
                <a:cs typeface="Arial" panose="020B0604020202020204" pitchFamily="34" charset="0"/>
              </a:endParaRPr>
            </a:p>
          </p:txBody>
        </p:sp>
      </p:grpSp>
    </p:spTree>
    <p:extLst>
      <p:ext uri="{BB962C8B-B14F-4D97-AF65-F5344CB8AC3E}">
        <p14:creationId xmlns:p14="http://schemas.microsoft.com/office/powerpoint/2010/main" val="17102170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12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367876" y="967595"/>
            <a:ext cx="9456247"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2.1. Đẩy mạnh công nghiệp hóa, hiện đại hóa đất nước gắn với phát triển kinh tế tri thức và bảo vệ tài nguyên môi trường. </a:t>
            </a:r>
          </a:p>
        </p:txBody>
      </p:sp>
      <p:grpSp>
        <p:nvGrpSpPr>
          <p:cNvPr id="17" name="Group 16">
            <a:extLst>
              <a:ext uri="{FF2B5EF4-FFF2-40B4-BE49-F238E27FC236}">
                <a16:creationId xmlns:a16="http://schemas.microsoft.com/office/drawing/2014/main" id="{AB5AAB69-0E9C-7443-D7CE-2E6F02753194}"/>
              </a:ext>
            </a:extLst>
          </p:cNvPr>
          <p:cNvGrpSpPr/>
          <p:nvPr/>
        </p:nvGrpSpPr>
        <p:grpSpPr>
          <a:xfrm>
            <a:off x="196178" y="1828838"/>
            <a:ext cx="11901647" cy="4345584"/>
            <a:chOff x="196178" y="1828838"/>
            <a:chExt cx="11901647" cy="4345584"/>
          </a:xfrm>
        </p:grpSpPr>
        <p:pic>
          <p:nvPicPr>
            <p:cNvPr id="3" name="Picture 2" descr="Image result for dấu hỏi">
              <a:extLst>
                <a:ext uri="{FF2B5EF4-FFF2-40B4-BE49-F238E27FC236}">
                  <a16:creationId xmlns:a16="http://schemas.microsoft.com/office/drawing/2014/main" id="{724A9187-8869-7B07-B27B-D15DA4CAC9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3097" r="23097"/>
            <a:stretch>
              <a:fillRect/>
            </a:stretch>
          </p:blipFill>
          <p:spPr bwMode="auto">
            <a:xfrm>
              <a:off x="196178" y="2145324"/>
              <a:ext cx="3551368" cy="3873512"/>
            </a:xfrm>
            <a:prstGeom prst="rect">
              <a:avLst/>
            </a:prstGeom>
            <a:noFill/>
            <a:ln w="12700" cap="flat" cmpd="sng" algn="ctr">
              <a:noFill/>
              <a:prstDash val="solid"/>
            </a:ln>
            <a:effectLst>
              <a:softEdge rad="127000"/>
            </a:effectLst>
            <a:extLst>
              <a:ext uri="{909E8E84-426E-40DD-AFC4-6F175D3DCCD1}">
                <a14:hiddenFill xmlns:a14="http://schemas.microsoft.com/office/drawing/2010/main">
                  <a:solidFill>
                    <a:srgbClr val="FFFFFF"/>
                  </a:solidFill>
                </a14:hiddenFill>
              </a:ext>
            </a:extLst>
          </p:spPr>
        </p:pic>
        <p:sp>
          <p:nvSpPr>
            <p:cNvPr id="4" name="Oval 3">
              <a:extLst>
                <a:ext uri="{FF2B5EF4-FFF2-40B4-BE49-F238E27FC236}">
                  <a16:creationId xmlns:a16="http://schemas.microsoft.com/office/drawing/2014/main" id="{78BABD61-AC4E-4B25-A851-FFDF083AD5FA}"/>
                </a:ext>
              </a:extLst>
            </p:cNvPr>
            <p:cNvSpPr/>
            <p:nvPr/>
          </p:nvSpPr>
          <p:spPr>
            <a:xfrm flipH="1">
              <a:off x="3876729" y="2965080"/>
              <a:ext cx="748982" cy="748982"/>
            </a:xfrm>
            <a:prstGeom prst="ellipse">
              <a:avLst/>
            </a:prstGeom>
            <a:solidFill>
              <a:srgbClr val="FF0000"/>
            </a:solidFill>
            <a:ln w="635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5" name="Oval 4">
              <a:extLst>
                <a:ext uri="{FF2B5EF4-FFF2-40B4-BE49-F238E27FC236}">
                  <a16:creationId xmlns:a16="http://schemas.microsoft.com/office/drawing/2014/main" id="{426F2172-C57E-D53E-DFF0-7085DF6D7920}"/>
                </a:ext>
              </a:extLst>
            </p:cNvPr>
            <p:cNvSpPr/>
            <p:nvPr/>
          </p:nvSpPr>
          <p:spPr>
            <a:xfrm flipH="1">
              <a:off x="3869330" y="4329055"/>
              <a:ext cx="748982" cy="748982"/>
            </a:xfrm>
            <a:prstGeom prst="ellipse">
              <a:avLst/>
            </a:prstGeom>
            <a:solidFill>
              <a:srgbClr val="3333CC"/>
            </a:solidFill>
            <a:ln w="635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7" name="Oval 6">
              <a:extLst>
                <a:ext uri="{FF2B5EF4-FFF2-40B4-BE49-F238E27FC236}">
                  <a16:creationId xmlns:a16="http://schemas.microsoft.com/office/drawing/2014/main" id="{59F46762-586D-01D8-4154-A8555FC052BA}"/>
                </a:ext>
              </a:extLst>
            </p:cNvPr>
            <p:cNvSpPr/>
            <p:nvPr/>
          </p:nvSpPr>
          <p:spPr>
            <a:xfrm flipH="1">
              <a:off x="3897472" y="5301781"/>
              <a:ext cx="748982" cy="748982"/>
            </a:xfrm>
            <a:prstGeom prst="ellipse">
              <a:avLst/>
            </a:prstGeom>
            <a:solidFill>
              <a:srgbClr val="006600"/>
            </a:solidFill>
            <a:ln w="635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8" name="Rectangle 36">
              <a:extLst>
                <a:ext uri="{FF2B5EF4-FFF2-40B4-BE49-F238E27FC236}">
                  <a16:creationId xmlns:a16="http://schemas.microsoft.com/office/drawing/2014/main" id="{08E237E8-1E3F-9B3B-5ED0-7F3F94F80851}"/>
                </a:ext>
              </a:extLst>
            </p:cNvPr>
            <p:cNvSpPr/>
            <p:nvPr/>
          </p:nvSpPr>
          <p:spPr>
            <a:xfrm>
              <a:off x="4045432" y="4531524"/>
              <a:ext cx="411575" cy="344044"/>
            </a:xfrm>
            <a:custGeom>
              <a:avLst/>
              <a:gdLst/>
              <a:ahLst/>
              <a:cxnLst/>
              <a:rect l="l" t="t" r="r" b="b"/>
              <a:pathLst>
                <a:path w="3186824" h="2663936">
                  <a:moveTo>
                    <a:pt x="2624444" y="2376100"/>
                  </a:moveTo>
                  <a:lnTo>
                    <a:pt x="2624444" y="2520100"/>
                  </a:lnTo>
                  <a:lnTo>
                    <a:pt x="2952463" y="2520100"/>
                  </a:lnTo>
                  <a:lnTo>
                    <a:pt x="2952463" y="2376100"/>
                  </a:lnTo>
                  <a:close/>
                  <a:moveTo>
                    <a:pt x="210911" y="2376100"/>
                  </a:moveTo>
                  <a:lnTo>
                    <a:pt x="210911" y="2520100"/>
                  </a:lnTo>
                  <a:lnTo>
                    <a:pt x="538930" y="2520100"/>
                  </a:lnTo>
                  <a:lnTo>
                    <a:pt x="538930" y="2376100"/>
                  </a:lnTo>
                  <a:close/>
                  <a:moveTo>
                    <a:pt x="2624444" y="2095269"/>
                  </a:moveTo>
                  <a:lnTo>
                    <a:pt x="2624444" y="2239269"/>
                  </a:lnTo>
                  <a:lnTo>
                    <a:pt x="2952463" y="2239269"/>
                  </a:lnTo>
                  <a:lnTo>
                    <a:pt x="2952463" y="2095269"/>
                  </a:lnTo>
                  <a:close/>
                  <a:moveTo>
                    <a:pt x="210911" y="2095269"/>
                  </a:moveTo>
                  <a:lnTo>
                    <a:pt x="210911" y="2239269"/>
                  </a:lnTo>
                  <a:lnTo>
                    <a:pt x="538930" y="2239269"/>
                  </a:lnTo>
                  <a:lnTo>
                    <a:pt x="538930" y="2095269"/>
                  </a:lnTo>
                  <a:close/>
                  <a:moveTo>
                    <a:pt x="2624444" y="1814436"/>
                  </a:moveTo>
                  <a:lnTo>
                    <a:pt x="2624444" y="1958436"/>
                  </a:lnTo>
                  <a:lnTo>
                    <a:pt x="2952463" y="1958436"/>
                  </a:lnTo>
                  <a:lnTo>
                    <a:pt x="2952463" y="1814436"/>
                  </a:lnTo>
                  <a:close/>
                  <a:moveTo>
                    <a:pt x="210911" y="1814436"/>
                  </a:moveTo>
                  <a:lnTo>
                    <a:pt x="210911" y="1958436"/>
                  </a:lnTo>
                  <a:lnTo>
                    <a:pt x="538930" y="1958436"/>
                  </a:lnTo>
                  <a:lnTo>
                    <a:pt x="538930" y="1814436"/>
                  </a:lnTo>
                  <a:close/>
                  <a:moveTo>
                    <a:pt x="2624444" y="1533603"/>
                  </a:moveTo>
                  <a:lnTo>
                    <a:pt x="2624444" y="1677603"/>
                  </a:lnTo>
                  <a:lnTo>
                    <a:pt x="2952463" y="1677603"/>
                  </a:lnTo>
                  <a:lnTo>
                    <a:pt x="2952463" y="1533603"/>
                  </a:lnTo>
                  <a:close/>
                  <a:moveTo>
                    <a:pt x="210911" y="1533603"/>
                  </a:moveTo>
                  <a:lnTo>
                    <a:pt x="210911" y="1677603"/>
                  </a:lnTo>
                  <a:lnTo>
                    <a:pt x="538930" y="1677603"/>
                  </a:lnTo>
                  <a:lnTo>
                    <a:pt x="538930" y="1533603"/>
                  </a:lnTo>
                  <a:close/>
                  <a:moveTo>
                    <a:pt x="2624444" y="1252770"/>
                  </a:moveTo>
                  <a:lnTo>
                    <a:pt x="2624444" y="1396770"/>
                  </a:lnTo>
                  <a:lnTo>
                    <a:pt x="2952463" y="1396770"/>
                  </a:lnTo>
                  <a:lnTo>
                    <a:pt x="2952463" y="1252770"/>
                  </a:lnTo>
                  <a:close/>
                  <a:moveTo>
                    <a:pt x="210911" y="1252770"/>
                  </a:moveTo>
                  <a:lnTo>
                    <a:pt x="210911" y="1396770"/>
                  </a:lnTo>
                  <a:lnTo>
                    <a:pt x="538930" y="1396770"/>
                  </a:lnTo>
                  <a:lnTo>
                    <a:pt x="538930" y="1252770"/>
                  </a:lnTo>
                  <a:close/>
                  <a:moveTo>
                    <a:pt x="2624444" y="971937"/>
                  </a:moveTo>
                  <a:lnTo>
                    <a:pt x="2624444" y="1115937"/>
                  </a:lnTo>
                  <a:lnTo>
                    <a:pt x="2952463" y="1115937"/>
                  </a:lnTo>
                  <a:lnTo>
                    <a:pt x="2952463" y="971937"/>
                  </a:lnTo>
                  <a:close/>
                  <a:moveTo>
                    <a:pt x="210911" y="971937"/>
                  </a:moveTo>
                  <a:lnTo>
                    <a:pt x="210911" y="1115937"/>
                  </a:lnTo>
                  <a:lnTo>
                    <a:pt x="538930" y="1115937"/>
                  </a:lnTo>
                  <a:lnTo>
                    <a:pt x="538930" y="971937"/>
                  </a:lnTo>
                  <a:close/>
                  <a:moveTo>
                    <a:pt x="2624444" y="691104"/>
                  </a:moveTo>
                  <a:lnTo>
                    <a:pt x="2624444" y="835104"/>
                  </a:lnTo>
                  <a:lnTo>
                    <a:pt x="2952463" y="835104"/>
                  </a:lnTo>
                  <a:lnTo>
                    <a:pt x="2952463" y="691104"/>
                  </a:lnTo>
                  <a:close/>
                  <a:moveTo>
                    <a:pt x="210911" y="691104"/>
                  </a:moveTo>
                  <a:lnTo>
                    <a:pt x="210911" y="835104"/>
                  </a:lnTo>
                  <a:lnTo>
                    <a:pt x="538930" y="835104"/>
                  </a:lnTo>
                  <a:lnTo>
                    <a:pt x="538930" y="691104"/>
                  </a:lnTo>
                  <a:close/>
                  <a:moveTo>
                    <a:pt x="988006" y="552354"/>
                  </a:moveTo>
                  <a:lnTo>
                    <a:pt x="988006" y="2111583"/>
                  </a:lnTo>
                  <a:lnTo>
                    <a:pt x="2332169" y="1331969"/>
                  </a:lnTo>
                  <a:close/>
                  <a:moveTo>
                    <a:pt x="2624444" y="410271"/>
                  </a:moveTo>
                  <a:lnTo>
                    <a:pt x="2624444" y="554271"/>
                  </a:lnTo>
                  <a:lnTo>
                    <a:pt x="2952463" y="554271"/>
                  </a:lnTo>
                  <a:lnTo>
                    <a:pt x="2952463" y="410271"/>
                  </a:lnTo>
                  <a:close/>
                  <a:moveTo>
                    <a:pt x="210911" y="410271"/>
                  </a:moveTo>
                  <a:lnTo>
                    <a:pt x="210911" y="554271"/>
                  </a:lnTo>
                  <a:lnTo>
                    <a:pt x="538930" y="554271"/>
                  </a:lnTo>
                  <a:lnTo>
                    <a:pt x="538930" y="410271"/>
                  </a:lnTo>
                  <a:close/>
                  <a:moveTo>
                    <a:pt x="2624444" y="129438"/>
                  </a:moveTo>
                  <a:lnTo>
                    <a:pt x="2624444" y="273438"/>
                  </a:lnTo>
                  <a:lnTo>
                    <a:pt x="2952463" y="273438"/>
                  </a:lnTo>
                  <a:lnTo>
                    <a:pt x="2952463" y="129438"/>
                  </a:lnTo>
                  <a:close/>
                  <a:moveTo>
                    <a:pt x="210911" y="129438"/>
                  </a:moveTo>
                  <a:lnTo>
                    <a:pt x="210911" y="273438"/>
                  </a:lnTo>
                  <a:lnTo>
                    <a:pt x="538930" y="273438"/>
                  </a:lnTo>
                  <a:lnTo>
                    <a:pt x="538930" y="129438"/>
                  </a:lnTo>
                  <a:close/>
                  <a:moveTo>
                    <a:pt x="0" y="0"/>
                  </a:moveTo>
                  <a:lnTo>
                    <a:pt x="3186824" y="0"/>
                  </a:lnTo>
                  <a:lnTo>
                    <a:pt x="3186824" y="2663936"/>
                  </a:lnTo>
                  <a:lnTo>
                    <a:pt x="0" y="2663936"/>
                  </a:lnTo>
                  <a:close/>
                </a:path>
              </a:pathLst>
            </a:custGeom>
            <a:solidFill>
              <a:sysClr val="window" lastClr="FFFFFF"/>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9" name="Rounded Rectangle 27">
              <a:extLst>
                <a:ext uri="{FF2B5EF4-FFF2-40B4-BE49-F238E27FC236}">
                  <a16:creationId xmlns:a16="http://schemas.microsoft.com/office/drawing/2014/main" id="{F0D1E7E4-17AC-BB34-21D6-8BFD5176D3CB}"/>
                </a:ext>
              </a:extLst>
            </p:cNvPr>
            <p:cNvSpPr/>
            <p:nvPr/>
          </p:nvSpPr>
          <p:spPr>
            <a:xfrm>
              <a:off x="4059442" y="5513027"/>
              <a:ext cx="425042" cy="326490"/>
            </a:xfrm>
            <a:custGeom>
              <a:avLst/>
              <a:gdLst/>
              <a:ahLst/>
              <a:cxnLst/>
              <a:rect l="l" t="t" r="r" b="b"/>
              <a:pathLst>
                <a:path w="3186824" h="2447912">
                  <a:moveTo>
                    <a:pt x="1917737" y="1021643"/>
                  </a:moveTo>
                  <a:cubicBezTo>
                    <a:pt x="2188548" y="1021643"/>
                    <a:pt x="2408083" y="1241178"/>
                    <a:pt x="2408083" y="1511989"/>
                  </a:cubicBezTo>
                  <a:cubicBezTo>
                    <a:pt x="2408083" y="1782800"/>
                    <a:pt x="2188548" y="2002335"/>
                    <a:pt x="1917737" y="2002335"/>
                  </a:cubicBezTo>
                  <a:cubicBezTo>
                    <a:pt x="1646926" y="2002335"/>
                    <a:pt x="1427391" y="1782800"/>
                    <a:pt x="1427391" y="1511989"/>
                  </a:cubicBezTo>
                  <a:cubicBezTo>
                    <a:pt x="1427391" y="1241178"/>
                    <a:pt x="1646926" y="1021643"/>
                    <a:pt x="1917737" y="1021643"/>
                  </a:cubicBezTo>
                  <a:close/>
                  <a:moveTo>
                    <a:pt x="1917737" y="827913"/>
                  </a:moveTo>
                  <a:cubicBezTo>
                    <a:pt x="1539932" y="827913"/>
                    <a:pt x="1233661" y="1134184"/>
                    <a:pt x="1233661" y="1511989"/>
                  </a:cubicBezTo>
                  <a:cubicBezTo>
                    <a:pt x="1233661" y="1889794"/>
                    <a:pt x="1539932" y="2196065"/>
                    <a:pt x="1917737" y="2196065"/>
                  </a:cubicBezTo>
                  <a:cubicBezTo>
                    <a:pt x="2295542" y="2196065"/>
                    <a:pt x="2601813" y="1889794"/>
                    <a:pt x="2601813" y="1511989"/>
                  </a:cubicBezTo>
                  <a:cubicBezTo>
                    <a:pt x="2601813" y="1134184"/>
                    <a:pt x="2295542" y="827913"/>
                    <a:pt x="1917737" y="827913"/>
                  </a:cubicBezTo>
                  <a:close/>
                  <a:moveTo>
                    <a:pt x="1112286" y="675885"/>
                  </a:moveTo>
                  <a:lnTo>
                    <a:pt x="1112286" y="830188"/>
                  </a:lnTo>
                  <a:lnTo>
                    <a:pt x="1328310" y="830188"/>
                  </a:lnTo>
                  <a:lnTo>
                    <a:pt x="1328310" y="675885"/>
                  </a:lnTo>
                  <a:close/>
                  <a:moveTo>
                    <a:pt x="2586084" y="626422"/>
                  </a:moveTo>
                  <a:lnTo>
                    <a:pt x="2586084" y="830188"/>
                  </a:lnTo>
                  <a:lnTo>
                    <a:pt x="3001340" y="830188"/>
                  </a:lnTo>
                  <a:lnTo>
                    <a:pt x="3001340" y="626422"/>
                  </a:lnTo>
                  <a:close/>
                  <a:moveTo>
                    <a:pt x="1593701" y="108218"/>
                  </a:moveTo>
                  <a:lnTo>
                    <a:pt x="1593701" y="432905"/>
                  </a:lnTo>
                  <a:lnTo>
                    <a:pt x="2241773" y="432905"/>
                  </a:lnTo>
                  <a:lnTo>
                    <a:pt x="2241773" y="108218"/>
                  </a:lnTo>
                  <a:close/>
                  <a:moveTo>
                    <a:pt x="1452512" y="0"/>
                  </a:moveTo>
                  <a:lnTo>
                    <a:pt x="2382963" y="0"/>
                  </a:lnTo>
                  <a:cubicBezTo>
                    <a:pt x="2433311" y="0"/>
                    <a:pt x="2474127" y="40816"/>
                    <a:pt x="2474127" y="91164"/>
                  </a:cubicBezTo>
                  <a:lnTo>
                    <a:pt x="2474127" y="432905"/>
                  </a:lnTo>
                  <a:lnTo>
                    <a:pt x="2933014" y="432905"/>
                  </a:lnTo>
                  <a:cubicBezTo>
                    <a:pt x="3073189" y="432905"/>
                    <a:pt x="3186824" y="546540"/>
                    <a:pt x="3186824" y="686715"/>
                  </a:cubicBezTo>
                  <a:lnTo>
                    <a:pt x="3186824" y="2194102"/>
                  </a:lnTo>
                  <a:cubicBezTo>
                    <a:pt x="3186824" y="2334277"/>
                    <a:pt x="3073189" y="2447912"/>
                    <a:pt x="2933014" y="2447912"/>
                  </a:cubicBezTo>
                  <a:lnTo>
                    <a:pt x="253810" y="2447912"/>
                  </a:lnTo>
                  <a:cubicBezTo>
                    <a:pt x="113635" y="2447912"/>
                    <a:pt x="0" y="2334277"/>
                    <a:pt x="0" y="2194102"/>
                  </a:cubicBezTo>
                  <a:lnTo>
                    <a:pt x="0" y="686715"/>
                  </a:lnTo>
                  <a:cubicBezTo>
                    <a:pt x="0" y="546540"/>
                    <a:pt x="113635" y="432905"/>
                    <a:pt x="253810" y="432905"/>
                  </a:cubicBezTo>
                  <a:lnTo>
                    <a:pt x="307082" y="432905"/>
                  </a:lnTo>
                  <a:lnTo>
                    <a:pt x="307082" y="313169"/>
                  </a:lnTo>
                  <a:cubicBezTo>
                    <a:pt x="307082" y="287995"/>
                    <a:pt x="327490" y="267587"/>
                    <a:pt x="352664" y="267587"/>
                  </a:cubicBezTo>
                  <a:lnTo>
                    <a:pt x="817888" y="267587"/>
                  </a:lnTo>
                  <a:cubicBezTo>
                    <a:pt x="843062" y="267587"/>
                    <a:pt x="863470" y="287995"/>
                    <a:pt x="863470" y="313169"/>
                  </a:cubicBezTo>
                  <a:lnTo>
                    <a:pt x="863470" y="432905"/>
                  </a:lnTo>
                  <a:lnTo>
                    <a:pt x="1361348" y="432905"/>
                  </a:lnTo>
                  <a:lnTo>
                    <a:pt x="1361348" y="91164"/>
                  </a:lnTo>
                  <a:cubicBezTo>
                    <a:pt x="1361348" y="40816"/>
                    <a:pt x="1402164" y="0"/>
                    <a:pt x="1452512" y="0"/>
                  </a:cubicBezTo>
                  <a:close/>
                </a:path>
              </a:pathLst>
            </a:custGeom>
            <a:solidFill>
              <a:sysClr val="window" lastClr="FFFFFF"/>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0" name="Rectangle 16">
              <a:extLst>
                <a:ext uri="{FF2B5EF4-FFF2-40B4-BE49-F238E27FC236}">
                  <a16:creationId xmlns:a16="http://schemas.microsoft.com/office/drawing/2014/main" id="{EC2C74E2-3976-2174-90D7-D34F009E0F95}"/>
                </a:ext>
              </a:extLst>
            </p:cNvPr>
            <p:cNvSpPr/>
            <p:nvPr/>
          </p:nvSpPr>
          <p:spPr>
            <a:xfrm>
              <a:off x="4042353" y="3185505"/>
              <a:ext cx="432135" cy="284005"/>
            </a:xfrm>
            <a:custGeom>
              <a:avLst/>
              <a:gdLst/>
              <a:ahLst/>
              <a:cxnLst/>
              <a:rect l="l" t="t" r="r" b="b"/>
              <a:pathLst>
                <a:path w="3240006" h="2129375">
                  <a:moveTo>
                    <a:pt x="1916836" y="454558"/>
                  </a:moveTo>
                  <a:cubicBezTo>
                    <a:pt x="2018418" y="454558"/>
                    <a:pt x="2100766" y="536906"/>
                    <a:pt x="2100766" y="638488"/>
                  </a:cubicBezTo>
                  <a:cubicBezTo>
                    <a:pt x="2100766" y="740070"/>
                    <a:pt x="2018418" y="822418"/>
                    <a:pt x="1916836" y="822418"/>
                  </a:cubicBezTo>
                  <a:cubicBezTo>
                    <a:pt x="1815254" y="822418"/>
                    <a:pt x="1732906" y="740070"/>
                    <a:pt x="1732906" y="638488"/>
                  </a:cubicBezTo>
                  <a:cubicBezTo>
                    <a:pt x="1732906" y="536906"/>
                    <a:pt x="1815254" y="454558"/>
                    <a:pt x="1916836" y="454558"/>
                  </a:cubicBezTo>
                  <a:close/>
                  <a:moveTo>
                    <a:pt x="1197545" y="272737"/>
                  </a:moveTo>
                  <a:lnTo>
                    <a:pt x="1861974" y="1458536"/>
                  </a:lnTo>
                  <a:lnTo>
                    <a:pt x="2263096" y="848801"/>
                  </a:lnTo>
                  <a:lnTo>
                    <a:pt x="2919562" y="1846679"/>
                  </a:lnTo>
                  <a:lnTo>
                    <a:pt x="2079459" y="1846679"/>
                  </a:lnTo>
                  <a:lnTo>
                    <a:pt x="1606629" y="1846679"/>
                  </a:lnTo>
                  <a:lnTo>
                    <a:pt x="315630" y="1846679"/>
                  </a:lnTo>
                  <a:close/>
                  <a:moveTo>
                    <a:pt x="180003" y="164687"/>
                  </a:moveTo>
                  <a:lnTo>
                    <a:pt x="180003" y="1964687"/>
                  </a:lnTo>
                  <a:lnTo>
                    <a:pt x="3060003" y="1964687"/>
                  </a:lnTo>
                  <a:lnTo>
                    <a:pt x="3060003" y="164687"/>
                  </a:lnTo>
                  <a:close/>
                  <a:moveTo>
                    <a:pt x="0" y="0"/>
                  </a:moveTo>
                  <a:lnTo>
                    <a:pt x="3240006" y="0"/>
                  </a:lnTo>
                  <a:lnTo>
                    <a:pt x="3240006" y="2129375"/>
                  </a:lnTo>
                  <a:lnTo>
                    <a:pt x="0" y="2129375"/>
                  </a:lnTo>
                  <a:close/>
                </a:path>
              </a:pathLst>
            </a:custGeom>
            <a:solidFill>
              <a:sysClr val="window" lastClr="FFFFFF"/>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1" name="Rectangle 10">
              <a:extLst>
                <a:ext uri="{FF2B5EF4-FFF2-40B4-BE49-F238E27FC236}">
                  <a16:creationId xmlns:a16="http://schemas.microsoft.com/office/drawing/2014/main" id="{2C491EAC-FD33-961E-6D83-FFABB1468E8B}"/>
                </a:ext>
              </a:extLst>
            </p:cNvPr>
            <p:cNvSpPr/>
            <p:nvPr/>
          </p:nvSpPr>
          <p:spPr>
            <a:xfrm>
              <a:off x="4625569" y="2981831"/>
              <a:ext cx="7043579" cy="1200329"/>
            </a:xfrm>
            <a:prstGeom prst="rect">
              <a:avLst/>
            </a:prstGeom>
          </p:spPr>
          <p:txBody>
            <a:bodyPr wrap="square">
              <a:spAutoFit/>
            </a:bodyPr>
            <a:lstStyle/>
            <a:p>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Là</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một</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trong</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những</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nhiệm</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vụ</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trọng</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tâm</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nhằm</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FF0000"/>
                  </a:solidFill>
                  <a:latin typeface="Arial" panose="020B0604020202020204" pitchFamily="34" charset="0"/>
                  <a:ea typeface="Architecture" panose="020B0500000000000000" pitchFamily="34" charset="0"/>
                  <a:cs typeface="Arial" panose="020B0604020202020204" pitchFamily="34" charset="0"/>
                </a:rPr>
                <a:t>phấn</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FF0000"/>
                  </a:solidFill>
                  <a:latin typeface="Arial" panose="020B0604020202020204" pitchFamily="34" charset="0"/>
                  <a:ea typeface="Architecture" panose="020B0500000000000000" pitchFamily="34" charset="0"/>
                  <a:cs typeface="Arial" panose="020B0604020202020204" pitchFamily="34" charset="0"/>
                </a:rPr>
                <a:t>đấu</a:t>
              </a:r>
              <a:r>
                <a:rPr lang="en-US"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FF0000"/>
                  </a:solidFill>
                  <a:latin typeface="Arial" panose="020B0604020202020204" pitchFamily="34" charset="0"/>
                  <a:ea typeface="Architecture" panose="020B0500000000000000" pitchFamily="34" charset="0"/>
                  <a:cs typeface="Arial" panose="020B0604020202020204" pitchFamily="34" charset="0"/>
                </a:rPr>
                <a:t>sớm</a:t>
              </a:r>
              <a:r>
                <a:rPr lang="en-US"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FF0000"/>
                  </a:solidFill>
                  <a:latin typeface="Arial" panose="020B0604020202020204" pitchFamily="34" charset="0"/>
                  <a:ea typeface="Architecture" panose="020B0500000000000000" pitchFamily="34" charset="0"/>
                  <a:cs typeface="Arial" panose="020B0604020202020204" pitchFamily="34" charset="0"/>
                </a:rPr>
                <a:t>đưa</a:t>
              </a:r>
              <a:r>
                <a:rPr lang="en-US"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FF0000"/>
                  </a:solidFill>
                  <a:latin typeface="Arial" panose="020B0604020202020204" pitchFamily="34" charset="0"/>
                  <a:ea typeface="Architecture" panose="020B0500000000000000" pitchFamily="34" charset="0"/>
                  <a:cs typeface="Arial" panose="020B0604020202020204" pitchFamily="34" charset="0"/>
                </a:rPr>
                <a:t>nước</a:t>
              </a:r>
              <a:r>
                <a:rPr lang="en-US"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 ta </a:t>
              </a:r>
              <a:r>
                <a:rPr lang="en-US" sz="2400" b="1" dirty="0" err="1">
                  <a:solidFill>
                    <a:srgbClr val="FF0000"/>
                  </a:solidFill>
                  <a:latin typeface="Arial" panose="020B0604020202020204" pitchFamily="34" charset="0"/>
                  <a:ea typeface="Architecture" panose="020B0500000000000000" pitchFamily="34" charset="0"/>
                  <a:cs typeface="Arial" panose="020B0604020202020204" pitchFamily="34" charset="0"/>
                </a:rPr>
                <a:t>trở</a:t>
              </a:r>
              <a:r>
                <a:rPr lang="en-US"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FF0000"/>
                  </a:solidFill>
                  <a:latin typeface="Arial" panose="020B0604020202020204" pitchFamily="34" charset="0"/>
                  <a:ea typeface="Architecture" panose="020B0500000000000000" pitchFamily="34" charset="0"/>
                  <a:cs typeface="Arial" panose="020B0604020202020204" pitchFamily="34" charset="0"/>
                </a:rPr>
                <a:t>thành</a:t>
              </a:r>
              <a:r>
                <a:rPr lang="en-US"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FF0000"/>
                  </a:solidFill>
                  <a:latin typeface="Arial" panose="020B0604020202020204" pitchFamily="34" charset="0"/>
                  <a:ea typeface="Architecture" panose="020B0500000000000000" pitchFamily="34" charset="0"/>
                  <a:cs typeface="Arial" panose="020B0604020202020204" pitchFamily="34" charset="0"/>
                </a:rPr>
                <a:t>nước</a:t>
              </a:r>
              <a:r>
                <a:rPr lang="en-US"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FF0000"/>
                  </a:solidFill>
                  <a:latin typeface="Arial" panose="020B0604020202020204" pitchFamily="34" charset="0"/>
                  <a:ea typeface="Architecture" panose="020B0500000000000000" pitchFamily="34" charset="0"/>
                  <a:cs typeface="Arial" panose="020B0604020202020204" pitchFamily="34" charset="0"/>
                </a:rPr>
                <a:t>công</a:t>
              </a:r>
              <a:r>
                <a:rPr lang="en-US"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FF0000"/>
                  </a:solidFill>
                  <a:latin typeface="Arial" panose="020B0604020202020204" pitchFamily="34" charset="0"/>
                  <a:ea typeface="Architecture" panose="020B0500000000000000" pitchFamily="34" charset="0"/>
                  <a:cs typeface="Arial" panose="020B0604020202020204" pitchFamily="34" charset="0"/>
                </a:rPr>
                <a:t>nghiệp</a:t>
              </a:r>
              <a:r>
                <a:rPr lang="en-US"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theo</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hướng</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hiện</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đại</a:t>
              </a:r>
              <a:endPar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endParaRPr>
            </a:p>
          </p:txBody>
        </p:sp>
        <p:sp>
          <p:nvSpPr>
            <p:cNvPr id="12" name="Rectangle 11">
              <a:extLst>
                <a:ext uri="{FF2B5EF4-FFF2-40B4-BE49-F238E27FC236}">
                  <a16:creationId xmlns:a16="http://schemas.microsoft.com/office/drawing/2014/main" id="{112C802C-96D9-4E5C-975B-580E0DCE2624}"/>
                </a:ext>
              </a:extLst>
            </p:cNvPr>
            <p:cNvSpPr/>
            <p:nvPr/>
          </p:nvSpPr>
          <p:spPr>
            <a:xfrm>
              <a:off x="4646454" y="4301318"/>
              <a:ext cx="7377808" cy="830997"/>
            </a:xfrm>
            <a:prstGeom prst="rect">
              <a:avLst/>
            </a:prstGeom>
          </p:spPr>
          <p:txBody>
            <a:bodyPr wrap="square">
              <a:spAutoFit/>
            </a:bodyPr>
            <a:lstStyle/>
            <a:p>
              <a:pPr algn="just"/>
              <a:r>
                <a:rPr lang="en-US" sz="2400" dirty="0" err="1">
                  <a:solidFill>
                    <a:srgbClr val="663300"/>
                  </a:solidFill>
                  <a:latin typeface="Arial" panose="020B0604020202020204" pitchFamily="34" charset="0"/>
                  <a:ea typeface="Architecture" panose="020B0500000000000000" pitchFamily="34" charset="0"/>
                  <a:cs typeface="Arial" panose="020B0604020202020204" pitchFamily="34" charset="0"/>
                </a:rPr>
                <a:t>Nhằm</a:t>
              </a:r>
              <a:r>
                <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663300"/>
                  </a:solidFill>
                  <a:latin typeface="Arial" panose="020B0604020202020204" pitchFamily="34" charset="0"/>
                  <a:ea typeface="Architecture" panose="020B0500000000000000" pitchFamily="34" charset="0"/>
                  <a:cs typeface="Arial" panose="020B0604020202020204" pitchFamily="34" charset="0"/>
                </a:rPr>
                <a:t>đẩy</a:t>
              </a:r>
              <a:r>
                <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663300"/>
                  </a:solidFill>
                  <a:latin typeface="Arial" panose="020B0604020202020204" pitchFamily="34" charset="0"/>
                  <a:ea typeface="Architecture" panose="020B0500000000000000" pitchFamily="34" charset="0"/>
                  <a:cs typeface="Arial" panose="020B0604020202020204" pitchFamily="34" charset="0"/>
                </a:rPr>
                <a:t>mạnh</a:t>
              </a:r>
              <a:r>
                <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663300"/>
                  </a:solidFill>
                  <a:latin typeface="Arial" panose="020B0604020202020204" pitchFamily="34" charset="0"/>
                  <a:ea typeface="Architecture" panose="020B0500000000000000" pitchFamily="34" charset="0"/>
                  <a:cs typeface="Arial" panose="020B0604020202020204" pitchFamily="34" charset="0"/>
                </a:rPr>
                <a:t>sự</a:t>
              </a:r>
              <a:r>
                <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663300"/>
                  </a:solidFill>
                  <a:latin typeface="Arial" panose="020B0604020202020204" pitchFamily="34" charset="0"/>
                  <a:ea typeface="Architecture" panose="020B0500000000000000" pitchFamily="34" charset="0"/>
                  <a:cs typeface="Arial" panose="020B0604020202020204" pitchFamily="34" charset="0"/>
                </a:rPr>
                <a:t>nghiệp</a:t>
              </a:r>
              <a:r>
                <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rPr>
                <a:t> CNH, HĐH </a:t>
              </a:r>
              <a:r>
                <a:rPr lang="en-US" sz="2400" dirty="0" err="1">
                  <a:solidFill>
                    <a:srgbClr val="663300"/>
                  </a:solidFill>
                  <a:latin typeface="Arial" panose="020B0604020202020204" pitchFamily="34" charset="0"/>
                  <a:ea typeface="Architecture" panose="020B0500000000000000" pitchFamily="34" charset="0"/>
                  <a:cs typeface="Arial" panose="020B0604020202020204" pitchFamily="34" charset="0"/>
                </a:rPr>
                <a:t>một</a:t>
              </a:r>
              <a:r>
                <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663300"/>
                  </a:solidFill>
                  <a:latin typeface="Arial" panose="020B0604020202020204" pitchFamily="34" charset="0"/>
                  <a:ea typeface="Architecture" panose="020B0500000000000000" pitchFamily="34" charset="0"/>
                  <a:cs typeface="Arial" panose="020B0604020202020204" pitchFamily="34" charset="0"/>
                </a:rPr>
                <a:t>cách</a:t>
              </a:r>
              <a:r>
                <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3333CC"/>
                  </a:solidFill>
                  <a:latin typeface="Arial" panose="020B0604020202020204" pitchFamily="34" charset="0"/>
                  <a:ea typeface="Architecture" panose="020B0500000000000000" pitchFamily="34" charset="0"/>
                  <a:cs typeface="Arial" panose="020B0604020202020204" pitchFamily="34" charset="0"/>
                </a:rPr>
                <a:t>bền</a:t>
              </a:r>
              <a:r>
                <a:rPr lang="en-US" sz="2400" b="1" dirty="0">
                  <a:solidFill>
                    <a:srgbClr val="3333CC"/>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3333CC"/>
                  </a:solidFill>
                  <a:latin typeface="Arial" panose="020B0604020202020204" pitchFamily="34" charset="0"/>
                  <a:ea typeface="Architecture" panose="020B0500000000000000" pitchFamily="34" charset="0"/>
                  <a:cs typeface="Arial" panose="020B0604020202020204" pitchFamily="34" charset="0"/>
                </a:rPr>
                <a:t>vững</a:t>
              </a:r>
              <a:r>
                <a:rPr lang="en-US" sz="2400" b="1" dirty="0">
                  <a:solidFill>
                    <a:srgbClr val="3333CC"/>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3333CC"/>
                  </a:solidFill>
                  <a:latin typeface="Arial" panose="020B0604020202020204" pitchFamily="34" charset="0"/>
                  <a:ea typeface="Architecture" panose="020B0500000000000000" pitchFamily="34" charset="0"/>
                  <a:cs typeface="Arial" panose="020B0604020202020204" pitchFamily="34" charset="0"/>
                </a:rPr>
                <a:t>và</a:t>
              </a:r>
              <a:r>
                <a:rPr lang="en-US" sz="2400" b="1" dirty="0">
                  <a:solidFill>
                    <a:srgbClr val="3333CC"/>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3333CC"/>
                  </a:solidFill>
                  <a:latin typeface="Arial" panose="020B0604020202020204" pitchFamily="34" charset="0"/>
                  <a:ea typeface="Architecture" panose="020B0500000000000000" pitchFamily="34" charset="0"/>
                  <a:cs typeface="Arial" panose="020B0604020202020204" pitchFamily="34" charset="0"/>
                </a:rPr>
                <a:t>hội</a:t>
              </a:r>
              <a:r>
                <a:rPr lang="en-US" sz="2400" b="1" dirty="0">
                  <a:solidFill>
                    <a:srgbClr val="3333CC"/>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3333CC"/>
                  </a:solidFill>
                  <a:latin typeface="Arial" panose="020B0604020202020204" pitchFamily="34" charset="0"/>
                  <a:ea typeface="Architecture" panose="020B0500000000000000" pitchFamily="34" charset="0"/>
                  <a:cs typeface="Arial" panose="020B0604020202020204" pitchFamily="34" charset="0"/>
                </a:rPr>
                <a:t>nhập</a:t>
              </a:r>
              <a:r>
                <a:rPr lang="en-US" sz="2400" b="1" dirty="0">
                  <a:solidFill>
                    <a:srgbClr val="3333CC"/>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3333CC"/>
                  </a:solidFill>
                  <a:latin typeface="Arial" panose="020B0604020202020204" pitchFamily="34" charset="0"/>
                  <a:ea typeface="Architecture" panose="020B0500000000000000" pitchFamily="34" charset="0"/>
                  <a:cs typeface="Arial" panose="020B0604020202020204" pitchFamily="34" charset="0"/>
                </a:rPr>
                <a:t>quốc</a:t>
              </a:r>
              <a:r>
                <a:rPr lang="en-US" sz="2400" b="1" dirty="0">
                  <a:solidFill>
                    <a:srgbClr val="3333CC"/>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3333CC"/>
                  </a:solidFill>
                  <a:latin typeface="Arial" panose="020B0604020202020204" pitchFamily="34" charset="0"/>
                  <a:ea typeface="Architecture" panose="020B0500000000000000" pitchFamily="34" charset="0"/>
                  <a:cs typeface="Arial" panose="020B0604020202020204" pitchFamily="34" charset="0"/>
                </a:rPr>
                <a:t>tế</a:t>
              </a:r>
              <a:r>
                <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663300"/>
                  </a:solidFill>
                  <a:latin typeface="Arial" panose="020B0604020202020204" pitchFamily="34" charset="0"/>
                  <a:ea typeface="Architecture" panose="020B0500000000000000" pitchFamily="34" charset="0"/>
                  <a:cs typeface="Arial" panose="020B0604020202020204" pitchFamily="34" charset="0"/>
                </a:rPr>
                <a:t>ngày</a:t>
              </a:r>
              <a:r>
                <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663300"/>
                  </a:solidFill>
                  <a:latin typeface="Arial" panose="020B0604020202020204" pitchFamily="34" charset="0"/>
                  <a:ea typeface="Architecture" panose="020B0500000000000000" pitchFamily="34" charset="0"/>
                  <a:cs typeface="Arial" panose="020B0604020202020204" pitchFamily="34" charset="0"/>
                </a:rPr>
                <a:t>càng</a:t>
              </a:r>
              <a:r>
                <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663300"/>
                  </a:solidFill>
                  <a:latin typeface="Arial" panose="020B0604020202020204" pitchFamily="34" charset="0"/>
                  <a:ea typeface="Architecture" panose="020B0500000000000000" pitchFamily="34" charset="0"/>
                  <a:cs typeface="Arial" panose="020B0604020202020204" pitchFamily="34" charset="0"/>
                </a:rPr>
                <a:t>sâu</a:t>
              </a:r>
              <a:r>
                <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663300"/>
                  </a:solidFill>
                  <a:latin typeface="Arial" panose="020B0604020202020204" pitchFamily="34" charset="0"/>
                  <a:ea typeface="Architecture" panose="020B0500000000000000" pitchFamily="34" charset="0"/>
                  <a:cs typeface="Arial" panose="020B0604020202020204" pitchFamily="34" charset="0"/>
                </a:rPr>
                <a:t>rộng</a:t>
              </a:r>
              <a:r>
                <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rPr>
                <a:t>.</a:t>
              </a:r>
            </a:p>
          </p:txBody>
        </p:sp>
        <p:sp>
          <p:nvSpPr>
            <p:cNvPr id="13" name="Rectangle 12">
              <a:extLst>
                <a:ext uri="{FF2B5EF4-FFF2-40B4-BE49-F238E27FC236}">
                  <a16:creationId xmlns:a16="http://schemas.microsoft.com/office/drawing/2014/main" id="{043C5946-D479-63C2-CF09-1BEFA1D0B103}"/>
                </a:ext>
              </a:extLst>
            </p:cNvPr>
            <p:cNvSpPr/>
            <p:nvPr/>
          </p:nvSpPr>
          <p:spPr>
            <a:xfrm>
              <a:off x="4646454" y="5343425"/>
              <a:ext cx="6931254" cy="830997"/>
            </a:xfrm>
            <a:prstGeom prst="rect">
              <a:avLst/>
            </a:prstGeom>
          </p:spPr>
          <p:txBody>
            <a:bodyPr wrap="square">
              <a:spAutoFit/>
            </a:bodyPr>
            <a:lstStyle/>
            <a:p>
              <a:r>
                <a:rPr lang="en-US" altLang="en-US" sz="2400" b="1" u="sng" dirty="0" err="1">
                  <a:solidFill>
                    <a:srgbClr val="006600"/>
                  </a:solidFill>
                  <a:latin typeface="Arial" panose="020B0604020202020204" pitchFamily="34" charset="0"/>
                  <a:ea typeface="Architecture" panose="020B0500000000000000" pitchFamily="34" charset="0"/>
                  <a:cs typeface="Arial" panose="020B0604020202020204" pitchFamily="34" charset="0"/>
                </a:rPr>
                <a:t>Rút</a:t>
              </a:r>
              <a:r>
                <a:rPr lang="en-US" altLang="en-US" sz="2400" b="1" u="sng" dirty="0">
                  <a:solidFill>
                    <a:srgbClr val="006600"/>
                  </a:solidFill>
                  <a:latin typeface="Arial" panose="020B0604020202020204" pitchFamily="34" charset="0"/>
                  <a:ea typeface="Architecture" panose="020B0500000000000000" pitchFamily="34" charset="0"/>
                  <a:cs typeface="Arial" panose="020B0604020202020204" pitchFamily="34" charset="0"/>
                </a:rPr>
                <a:t> </a:t>
              </a:r>
              <a:r>
                <a:rPr lang="en-US" altLang="en-US" sz="2400" b="1" u="sng" dirty="0" err="1">
                  <a:solidFill>
                    <a:srgbClr val="006600"/>
                  </a:solidFill>
                  <a:latin typeface="Arial" panose="020B0604020202020204" pitchFamily="34" charset="0"/>
                  <a:ea typeface="Architecture" panose="020B0500000000000000" pitchFamily="34" charset="0"/>
                  <a:cs typeface="Arial" panose="020B0604020202020204" pitchFamily="34" charset="0"/>
                </a:rPr>
                <a:t>ngắn</a:t>
              </a:r>
              <a:r>
                <a:rPr lang="en-US" altLang="en-US" sz="2400" b="1" dirty="0">
                  <a:solidFill>
                    <a:srgbClr val="006600"/>
                  </a:solidFill>
                  <a:latin typeface="Arial" panose="020B0604020202020204" pitchFamily="34" charset="0"/>
                  <a:ea typeface="Architecture" panose="020B0500000000000000" pitchFamily="34" charset="0"/>
                  <a:cs typeface="Arial" panose="020B0604020202020204" pitchFamily="34" charset="0"/>
                </a:rPr>
                <a:t> </a:t>
              </a:r>
              <a:r>
                <a:rPr lang="en-US" alt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quá</a:t>
              </a:r>
              <a:r>
                <a:rPr lang="en-US" alt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alt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trình</a:t>
              </a:r>
              <a:r>
                <a:rPr lang="en-US" alt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CNH, HĐH </a:t>
              </a:r>
              <a:r>
                <a:rPr lang="en-US" alt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đất</a:t>
              </a:r>
              <a:r>
                <a:rPr lang="en-US" alt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alt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nước</a:t>
              </a:r>
              <a:r>
                <a:rPr lang="en-US" alt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alt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theo</a:t>
              </a:r>
              <a:r>
                <a:rPr lang="en-US" alt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alt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định</a:t>
              </a:r>
              <a:r>
                <a:rPr lang="en-US" alt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alt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hướng</a:t>
              </a:r>
              <a:r>
                <a:rPr lang="en-US" alt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XHCN.</a:t>
              </a:r>
              <a:endPar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endParaRPr>
            </a:p>
          </p:txBody>
        </p:sp>
        <p:sp>
          <p:nvSpPr>
            <p:cNvPr id="14" name="Rectangle 13">
              <a:extLst>
                <a:ext uri="{FF2B5EF4-FFF2-40B4-BE49-F238E27FC236}">
                  <a16:creationId xmlns:a16="http://schemas.microsoft.com/office/drawing/2014/main" id="{4B90C83A-8C37-ECD7-104B-059704AAD799}"/>
                </a:ext>
              </a:extLst>
            </p:cNvPr>
            <p:cNvSpPr/>
            <p:nvPr/>
          </p:nvSpPr>
          <p:spPr>
            <a:xfrm>
              <a:off x="3869330" y="1907559"/>
              <a:ext cx="8003826" cy="811845"/>
            </a:xfrm>
            <a:prstGeom prst="rect">
              <a:avLst/>
            </a:prstGeom>
            <a:solidFill>
              <a:srgbClr val="00B0F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400">
                <a:latin typeface="Arial" panose="020B0604020202020204" pitchFamily="34" charset="0"/>
                <a:cs typeface="Arial" panose="020B0604020202020204" pitchFamily="34" charset="0"/>
              </a:endParaRPr>
            </a:p>
          </p:txBody>
        </p:sp>
        <p:sp>
          <p:nvSpPr>
            <p:cNvPr id="15" name="Minus Sign 14">
              <a:extLst>
                <a:ext uri="{FF2B5EF4-FFF2-40B4-BE49-F238E27FC236}">
                  <a16:creationId xmlns:a16="http://schemas.microsoft.com/office/drawing/2014/main" id="{A780A00B-AE1A-D970-EED2-299EA1DBAE05}"/>
                </a:ext>
              </a:extLst>
            </p:cNvPr>
            <p:cNvSpPr/>
            <p:nvPr/>
          </p:nvSpPr>
          <p:spPr>
            <a:xfrm rot="16200000">
              <a:off x="4245454" y="2213352"/>
              <a:ext cx="949124" cy="180096"/>
            </a:xfrm>
            <a:prstGeom prst="mathMinus">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400">
                <a:latin typeface="Arial" panose="020B0604020202020204" pitchFamily="34" charset="0"/>
                <a:cs typeface="Arial" panose="020B0604020202020204" pitchFamily="34" charset="0"/>
              </a:endParaRPr>
            </a:p>
          </p:txBody>
        </p:sp>
        <p:sp>
          <p:nvSpPr>
            <p:cNvPr id="16" name="Rectangle 15">
              <a:extLst>
                <a:ext uri="{FF2B5EF4-FFF2-40B4-BE49-F238E27FC236}">
                  <a16:creationId xmlns:a16="http://schemas.microsoft.com/office/drawing/2014/main" id="{DB350595-5F2C-9490-4C19-1412DA6A9568}"/>
                </a:ext>
              </a:extLst>
            </p:cNvPr>
            <p:cNvSpPr/>
            <p:nvPr/>
          </p:nvSpPr>
          <p:spPr>
            <a:xfrm>
              <a:off x="4720016" y="1907559"/>
              <a:ext cx="7377809" cy="830997"/>
            </a:xfrm>
            <a:prstGeom prst="rect">
              <a:avLst/>
            </a:prstGeom>
          </p:spPr>
          <p:txBody>
            <a:bodyPr wrap="square">
              <a:spAutoFit/>
            </a:bodyPr>
            <a:lstStyle/>
            <a:p>
              <a:pPr>
                <a:defRPr/>
              </a:pPr>
              <a:r>
                <a:rPr lang="nl-NL" sz="2400" b="1" dirty="0">
                  <a:solidFill>
                    <a:schemeClr val="bg1"/>
                  </a:solidFill>
                  <a:latin typeface="Arial" panose="020B0604020202020204" pitchFamily="34" charset="0"/>
                  <a:ea typeface="Arial Unicode MS"/>
                  <a:cs typeface="Arial" panose="020B0604020202020204" pitchFamily="34" charset="0"/>
                </a:rPr>
                <a:t>Tại sao đẩy mạnh công nghiệp hóa, hiện đại hóa đất nước gắn với phát triển kinh tế tri thức?</a:t>
              </a:r>
              <a:endParaRPr lang="en-US" sz="2400" dirty="0">
                <a:solidFill>
                  <a:schemeClr val="bg1"/>
                </a:solidFill>
                <a:latin typeface="Arial" panose="020B0604020202020204" pitchFamily="34" charset="0"/>
                <a:ea typeface="Arial Unicode MS"/>
                <a:cs typeface="Arial" panose="020B0604020202020204" pitchFamily="34" charset="0"/>
              </a:endParaRPr>
            </a:p>
          </p:txBody>
        </p:sp>
      </p:grpSp>
    </p:spTree>
    <p:extLst>
      <p:ext uri="{BB962C8B-B14F-4D97-AF65-F5344CB8AC3E}">
        <p14:creationId xmlns:p14="http://schemas.microsoft.com/office/powerpoint/2010/main" val="23884650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1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367876" y="967595"/>
            <a:ext cx="9456247"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2.1. Đẩy mạnh công nghiệp hóa, hiện đại hóa đất nước gắn với phát triển kinh tế tri thức và bảo vệ tài nguyên môi trường. </a:t>
            </a:r>
          </a:p>
        </p:txBody>
      </p:sp>
      <p:grpSp>
        <p:nvGrpSpPr>
          <p:cNvPr id="16" name="Group 15">
            <a:extLst>
              <a:ext uri="{FF2B5EF4-FFF2-40B4-BE49-F238E27FC236}">
                <a16:creationId xmlns:a16="http://schemas.microsoft.com/office/drawing/2014/main" id="{95789506-9155-A168-FD34-A181A32E00DA}"/>
              </a:ext>
            </a:extLst>
          </p:cNvPr>
          <p:cNvGrpSpPr/>
          <p:nvPr/>
        </p:nvGrpSpPr>
        <p:grpSpPr>
          <a:xfrm>
            <a:off x="4036707" y="1798592"/>
            <a:ext cx="7168678" cy="901521"/>
            <a:chOff x="4036707" y="1798592"/>
            <a:chExt cx="7168678" cy="901521"/>
          </a:xfrm>
        </p:grpSpPr>
        <p:sp>
          <p:nvSpPr>
            <p:cNvPr id="4" name="Rectangle 3">
              <a:extLst>
                <a:ext uri="{FF2B5EF4-FFF2-40B4-BE49-F238E27FC236}">
                  <a16:creationId xmlns:a16="http://schemas.microsoft.com/office/drawing/2014/main" id="{178C7AF9-9DCE-52D1-3038-18632CE54DFE}"/>
                </a:ext>
              </a:extLst>
            </p:cNvPr>
            <p:cNvSpPr/>
            <p:nvPr/>
          </p:nvSpPr>
          <p:spPr>
            <a:xfrm>
              <a:off x="4036707" y="1798592"/>
              <a:ext cx="7168678" cy="901521"/>
            </a:xfrm>
            <a:prstGeom prst="rect">
              <a:avLst/>
            </a:prstGeom>
            <a:solidFill>
              <a:srgbClr val="60BED4"/>
            </a:solid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5" name="Rectangle 4">
              <a:extLst>
                <a:ext uri="{FF2B5EF4-FFF2-40B4-BE49-F238E27FC236}">
                  <a16:creationId xmlns:a16="http://schemas.microsoft.com/office/drawing/2014/main" id="{3C24400E-7A1B-FBB6-94A4-2C986B7A9EBF}"/>
                </a:ext>
              </a:extLst>
            </p:cNvPr>
            <p:cNvSpPr/>
            <p:nvPr/>
          </p:nvSpPr>
          <p:spPr>
            <a:xfrm>
              <a:off x="4301625" y="1839058"/>
              <a:ext cx="6638843" cy="830997"/>
            </a:xfrm>
            <a:prstGeom prst="rect">
              <a:avLst/>
            </a:prstGeom>
          </p:spPr>
          <p:txBody>
            <a:bodyPr wrap="square">
              <a:spAutoFit/>
            </a:bodyPr>
            <a:lstStyle/>
            <a:p>
              <a:pPr algn="ctr">
                <a:defRPr/>
              </a:pPr>
              <a:r>
                <a:rPr lang="nl-NL" sz="2400" b="1" dirty="0">
                  <a:solidFill>
                    <a:prstClr val="white"/>
                  </a:solidFill>
                  <a:latin typeface="Arial" panose="020B0604020202020204" pitchFamily="34" charset="0"/>
                  <a:ea typeface="Architecture" panose="020B0500000000000000" pitchFamily="34" charset="0"/>
                  <a:cs typeface="Arial" panose="020B0604020202020204" pitchFamily="34" charset="0"/>
                </a:rPr>
                <a:t>Tại sao đẩy mạnh công nghiệp hóa, hiện đại hóa đất nước gắn với bảo vệ môi trường?</a:t>
              </a:r>
              <a:endParaRPr lang="en-US" sz="2400" dirty="0">
                <a:solidFill>
                  <a:prstClr val="white"/>
                </a:solidFill>
                <a:latin typeface="Arial" panose="020B0604020202020204" pitchFamily="34" charset="0"/>
                <a:ea typeface="Architecture" panose="020B0500000000000000" pitchFamily="34" charset="0"/>
                <a:cs typeface="Arial" panose="020B0604020202020204" pitchFamily="34" charset="0"/>
              </a:endParaRPr>
            </a:p>
          </p:txBody>
        </p:sp>
      </p:grpSp>
      <p:grpSp>
        <p:nvGrpSpPr>
          <p:cNvPr id="15" name="Group 14">
            <a:extLst>
              <a:ext uri="{FF2B5EF4-FFF2-40B4-BE49-F238E27FC236}">
                <a16:creationId xmlns:a16="http://schemas.microsoft.com/office/drawing/2014/main" id="{41FA2901-C882-191B-F226-D2DFEA1ABF35}"/>
              </a:ext>
            </a:extLst>
          </p:cNvPr>
          <p:cNvGrpSpPr/>
          <p:nvPr/>
        </p:nvGrpSpPr>
        <p:grpSpPr>
          <a:xfrm>
            <a:off x="57901" y="2646777"/>
            <a:ext cx="12244292" cy="3716161"/>
            <a:chOff x="57901" y="2646777"/>
            <a:chExt cx="12244292" cy="3716161"/>
          </a:xfrm>
        </p:grpSpPr>
        <p:pic>
          <p:nvPicPr>
            <p:cNvPr id="3" name="Picture 2" descr="Image result for bảo vệ môi trường">
              <a:extLst>
                <a:ext uri="{FF2B5EF4-FFF2-40B4-BE49-F238E27FC236}">
                  <a16:creationId xmlns:a16="http://schemas.microsoft.com/office/drawing/2014/main" id="{F31AE4AE-AFAB-C83A-B038-5461C46454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01" y="2646777"/>
              <a:ext cx="3120464" cy="3631986"/>
            </a:xfrm>
            <a:prstGeom prst="rect">
              <a:avLst/>
            </a:prstGeom>
            <a:noFill/>
            <a:extLst>
              <a:ext uri="{909E8E84-426E-40DD-AFC4-6F175D3DCCD1}">
                <a14:hiddenFill xmlns:a14="http://schemas.microsoft.com/office/drawing/2010/main">
                  <a:solidFill>
                    <a:srgbClr val="FFFFFF"/>
                  </a:solidFill>
                </a14:hiddenFill>
              </a:ext>
            </a:extLst>
          </p:spPr>
        </p:pic>
        <p:sp>
          <p:nvSpPr>
            <p:cNvPr id="7" name="Freeform 32">
              <a:extLst>
                <a:ext uri="{FF2B5EF4-FFF2-40B4-BE49-F238E27FC236}">
                  <a16:creationId xmlns:a16="http://schemas.microsoft.com/office/drawing/2014/main" id="{32D82E5F-7AED-B73F-6B4B-10B61776771E}"/>
                </a:ext>
              </a:extLst>
            </p:cNvPr>
            <p:cNvSpPr/>
            <p:nvPr/>
          </p:nvSpPr>
          <p:spPr>
            <a:xfrm>
              <a:off x="3318046" y="2646777"/>
              <a:ext cx="597487" cy="547278"/>
            </a:xfrm>
            <a:custGeom>
              <a:avLst/>
              <a:gdLst/>
              <a:ahLst/>
              <a:cxnLst/>
              <a:rect l="l" t="t" r="r" b="b"/>
              <a:pathLst>
                <a:path w="3210745" h="2940925">
                  <a:moveTo>
                    <a:pt x="340528" y="2526682"/>
                  </a:moveTo>
                  <a:cubicBezTo>
                    <a:pt x="280875" y="2526682"/>
                    <a:pt x="232516" y="2575041"/>
                    <a:pt x="232516" y="2634694"/>
                  </a:cubicBezTo>
                  <a:cubicBezTo>
                    <a:pt x="232516" y="2694347"/>
                    <a:pt x="280875" y="2742706"/>
                    <a:pt x="340528" y="2742706"/>
                  </a:cubicBezTo>
                  <a:cubicBezTo>
                    <a:pt x="400181" y="2742706"/>
                    <a:pt x="448540" y="2694347"/>
                    <a:pt x="448540" y="2634694"/>
                  </a:cubicBezTo>
                  <a:cubicBezTo>
                    <a:pt x="448540" y="2575041"/>
                    <a:pt x="400181" y="2526682"/>
                    <a:pt x="340528" y="2526682"/>
                  </a:cubicBezTo>
                  <a:close/>
                  <a:moveTo>
                    <a:pt x="1821636" y="152"/>
                  </a:moveTo>
                  <a:cubicBezTo>
                    <a:pt x="1920275" y="-4956"/>
                    <a:pt x="2051571" y="119306"/>
                    <a:pt x="2102482" y="278737"/>
                  </a:cubicBezTo>
                  <a:cubicBezTo>
                    <a:pt x="2192513" y="649582"/>
                    <a:pt x="1575154" y="1213351"/>
                    <a:pt x="2006019" y="1236931"/>
                  </a:cubicBezTo>
                  <a:cubicBezTo>
                    <a:pt x="2310412" y="1206920"/>
                    <a:pt x="2473326" y="1176910"/>
                    <a:pt x="2803442" y="1166192"/>
                  </a:cubicBezTo>
                  <a:cubicBezTo>
                    <a:pt x="3103547" y="1170479"/>
                    <a:pt x="3152850" y="1361260"/>
                    <a:pt x="3002798" y="1564903"/>
                  </a:cubicBezTo>
                  <a:cubicBezTo>
                    <a:pt x="3191435" y="1575621"/>
                    <a:pt x="3347919" y="1869296"/>
                    <a:pt x="3022090" y="1989338"/>
                  </a:cubicBezTo>
                  <a:cubicBezTo>
                    <a:pt x="3332913" y="2182262"/>
                    <a:pt x="3154994" y="2426634"/>
                    <a:pt x="2977074" y="2471650"/>
                  </a:cubicBezTo>
                  <a:cubicBezTo>
                    <a:pt x="3127127" y="2606697"/>
                    <a:pt x="3109978" y="2709590"/>
                    <a:pt x="2957782" y="2793191"/>
                  </a:cubicBezTo>
                  <a:cubicBezTo>
                    <a:pt x="2620164" y="2932526"/>
                    <a:pt x="1747715" y="3028988"/>
                    <a:pt x="1253613" y="2818914"/>
                  </a:cubicBezTo>
                  <a:cubicBezTo>
                    <a:pt x="1018944" y="2738561"/>
                    <a:pt x="869067" y="2654318"/>
                    <a:pt x="700568" y="2648441"/>
                  </a:cubicBezTo>
                  <a:lnTo>
                    <a:pt x="700568" y="2796242"/>
                  </a:lnTo>
                  <a:cubicBezTo>
                    <a:pt x="700568" y="2860729"/>
                    <a:pt x="648291" y="2913006"/>
                    <a:pt x="583804" y="2913006"/>
                  </a:cubicBezTo>
                  <a:lnTo>
                    <a:pt x="0" y="2913006"/>
                  </a:lnTo>
                  <a:lnTo>
                    <a:pt x="0" y="1400838"/>
                  </a:lnTo>
                  <a:lnTo>
                    <a:pt x="583804" y="1400838"/>
                  </a:lnTo>
                  <a:cubicBezTo>
                    <a:pt x="648291" y="1400838"/>
                    <a:pt x="700568" y="1453115"/>
                    <a:pt x="700568" y="1517602"/>
                  </a:cubicBezTo>
                  <a:lnTo>
                    <a:pt x="700568" y="1571674"/>
                  </a:lnTo>
                  <a:cubicBezTo>
                    <a:pt x="721537" y="1568378"/>
                    <a:pt x="746526" y="1559634"/>
                    <a:pt x="784162" y="1539180"/>
                  </a:cubicBezTo>
                  <a:cubicBezTo>
                    <a:pt x="831321" y="1421281"/>
                    <a:pt x="890271" y="1323747"/>
                    <a:pt x="1034964" y="1191915"/>
                  </a:cubicBezTo>
                  <a:cubicBezTo>
                    <a:pt x="1257900" y="851081"/>
                    <a:pt x="1628744" y="677449"/>
                    <a:pt x="1703770" y="169413"/>
                  </a:cubicBezTo>
                  <a:cubicBezTo>
                    <a:pt x="1715024" y="52855"/>
                    <a:pt x="1762452" y="3217"/>
                    <a:pt x="1821636" y="152"/>
                  </a:cubicBezTo>
                  <a:close/>
                </a:path>
              </a:pathLst>
            </a:custGeom>
            <a:solidFill>
              <a:srgbClr val="996633"/>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8" name="Rectangle 7">
              <a:extLst>
                <a:ext uri="{FF2B5EF4-FFF2-40B4-BE49-F238E27FC236}">
                  <a16:creationId xmlns:a16="http://schemas.microsoft.com/office/drawing/2014/main" id="{380BF8C6-27A8-F643-37A3-588C0AB86BA6}"/>
                </a:ext>
              </a:extLst>
            </p:cNvPr>
            <p:cNvSpPr/>
            <p:nvPr/>
          </p:nvSpPr>
          <p:spPr>
            <a:xfrm>
              <a:off x="4011786" y="2732390"/>
              <a:ext cx="7665105" cy="461665"/>
            </a:xfrm>
            <a:prstGeom prst="rect">
              <a:avLst/>
            </a:prstGeom>
          </p:spPr>
          <p:txBody>
            <a:bodyPr wrap="square">
              <a:spAutoFit/>
            </a:bodyPr>
            <a:lstStyle/>
            <a:p>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Bảo</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vệ</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môi</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trường</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là</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b="1" u="sng" dirty="0" err="1">
                  <a:solidFill>
                    <a:srgbClr val="FF0000"/>
                  </a:solidFill>
                  <a:latin typeface="Arial" panose="020B0604020202020204" pitchFamily="34" charset="0"/>
                  <a:ea typeface="Architecture" panose="020B0500000000000000" pitchFamily="34" charset="0"/>
                  <a:cs typeface="Arial" panose="020B0604020202020204" pitchFamily="34" charset="0"/>
                </a:rPr>
                <a:t>yêu</a:t>
              </a:r>
              <a:r>
                <a:rPr lang="en-US" sz="2400" b="1" u="sng" dirty="0">
                  <a:solidFill>
                    <a:srgbClr val="FF0000"/>
                  </a:solidFill>
                  <a:latin typeface="Arial" panose="020B0604020202020204" pitchFamily="34" charset="0"/>
                  <a:ea typeface="Architecture" panose="020B0500000000000000" pitchFamily="34" charset="0"/>
                  <a:cs typeface="Arial" panose="020B0604020202020204" pitchFamily="34" charset="0"/>
                </a:rPr>
                <a:t> </a:t>
              </a:r>
              <a:r>
                <a:rPr lang="en-US" sz="2400" b="1" u="sng" dirty="0" err="1">
                  <a:solidFill>
                    <a:srgbClr val="FF0000"/>
                  </a:solidFill>
                  <a:latin typeface="Arial" panose="020B0604020202020204" pitchFamily="34" charset="0"/>
                  <a:ea typeface="Architecture" panose="020B0500000000000000" pitchFamily="34" charset="0"/>
                  <a:cs typeface="Arial" panose="020B0604020202020204" pitchFamily="34" charset="0"/>
                </a:rPr>
                <a:t>cầu</a:t>
              </a:r>
              <a:r>
                <a:rPr lang="en-US" sz="2400" b="1" u="sng" dirty="0">
                  <a:solidFill>
                    <a:srgbClr val="FF0000"/>
                  </a:solidFill>
                  <a:latin typeface="Arial" panose="020B0604020202020204" pitchFamily="34" charset="0"/>
                  <a:ea typeface="Architecture" panose="020B0500000000000000" pitchFamily="34" charset="0"/>
                  <a:cs typeface="Arial" panose="020B0604020202020204" pitchFamily="34" charset="0"/>
                </a:rPr>
                <a:t> </a:t>
              </a:r>
              <a:r>
                <a:rPr lang="en-US" sz="2400" b="1" u="sng" dirty="0" err="1">
                  <a:solidFill>
                    <a:srgbClr val="FF0000"/>
                  </a:solidFill>
                  <a:latin typeface="Arial" panose="020B0604020202020204" pitchFamily="34" charset="0"/>
                  <a:ea typeface="Architecture" panose="020B0500000000000000" pitchFamily="34" charset="0"/>
                  <a:cs typeface="Arial" panose="020B0604020202020204" pitchFamily="34" charset="0"/>
                </a:rPr>
                <a:t>sống</a:t>
              </a:r>
              <a:r>
                <a:rPr lang="en-US" sz="2400" b="1" u="sng" dirty="0">
                  <a:solidFill>
                    <a:srgbClr val="FF0000"/>
                  </a:solidFill>
                  <a:latin typeface="Arial" panose="020B0604020202020204" pitchFamily="34" charset="0"/>
                  <a:ea typeface="Architecture" panose="020B0500000000000000" pitchFamily="34" charset="0"/>
                  <a:cs typeface="Arial" panose="020B0604020202020204" pitchFamily="34" charset="0"/>
                </a:rPr>
                <a:t> </a:t>
              </a:r>
              <a:r>
                <a:rPr lang="en-US" sz="2400" b="1" u="sng" dirty="0" err="1">
                  <a:solidFill>
                    <a:srgbClr val="FF0000"/>
                  </a:solidFill>
                  <a:latin typeface="Arial" panose="020B0604020202020204" pitchFamily="34" charset="0"/>
                  <a:ea typeface="Architecture" panose="020B0500000000000000" pitchFamily="34" charset="0"/>
                  <a:cs typeface="Arial" panose="020B0604020202020204" pitchFamily="34" charset="0"/>
                </a:rPr>
                <a:t>còn</a:t>
              </a:r>
              <a:r>
                <a:rPr lang="en-US" sz="2400" b="1" u="sng" dirty="0">
                  <a:solidFill>
                    <a:srgbClr val="FF00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của</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nhân</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loại</a:t>
              </a:r>
              <a:endPar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endParaRPr>
            </a:p>
          </p:txBody>
        </p:sp>
        <p:sp>
          <p:nvSpPr>
            <p:cNvPr id="9" name="Frame 17">
              <a:extLst>
                <a:ext uri="{FF2B5EF4-FFF2-40B4-BE49-F238E27FC236}">
                  <a16:creationId xmlns:a16="http://schemas.microsoft.com/office/drawing/2014/main" id="{753AA7EA-1DAF-C169-0912-7C44F12323A5}"/>
                </a:ext>
              </a:extLst>
            </p:cNvPr>
            <p:cNvSpPr/>
            <p:nvPr/>
          </p:nvSpPr>
          <p:spPr>
            <a:xfrm>
              <a:off x="3310479" y="3409771"/>
              <a:ext cx="508153" cy="508153"/>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0070C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10" name="Rectangle 9">
              <a:extLst>
                <a:ext uri="{FF2B5EF4-FFF2-40B4-BE49-F238E27FC236}">
                  <a16:creationId xmlns:a16="http://schemas.microsoft.com/office/drawing/2014/main" id="{97931B23-8F45-603F-314D-677491CBB342}"/>
                </a:ext>
              </a:extLst>
            </p:cNvPr>
            <p:cNvSpPr/>
            <p:nvPr/>
          </p:nvSpPr>
          <p:spPr>
            <a:xfrm>
              <a:off x="3871493" y="3181016"/>
              <a:ext cx="7371188" cy="1200329"/>
            </a:xfrm>
            <a:prstGeom prst="rect">
              <a:avLst/>
            </a:prstGeom>
          </p:spPr>
          <p:txBody>
            <a:bodyPr wrap="square">
              <a:spAutoFit/>
            </a:bodyPr>
            <a:lstStyle/>
            <a:p>
              <a:pPr algn="ct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Chiến</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lược</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bảo</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vệ</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môi</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trường</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là</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bộ</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phận</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cấu</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thành</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3300"/>
                  </a:solidFill>
                  <a:latin typeface="Arial" panose="020B0604020202020204" pitchFamily="34" charset="0"/>
                  <a:ea typeface="Architecture" panose="020B0500000000000000" pitchFamily="34" charset="0"/>
                  <a:cs typeface="Arial" panose="020B0604020202020204" pitchFamily="34" charset="0"/>
                </a:rPr>
                <a:t>không</a:t>
              </a:r>
              <a:r>
                <a:rPr lang="en-US" sz="2400" b="1" dirty="0">
                  <a:solidFill>
                    <a:srgbClr val="CC33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3300"/>
                  </a:solidFill>
                  <a:latin typeface="Arial" panose="020B0604020202020204" pitchFamily="34" charset="0"/>
                  <a:ea typeface="Architecture" panose="020B0500000000000000" pitchFamily="34" charset="0"/>
                  <a:cs typeface="Arial" panose="020B0604020202020204" pitchFamily="34" charset="0"/>
                </a:rPr>
                <a:t>tách</a:t>
              </a:r>
              <a:r>
                <a:rPr lang="en-US" sz="2400" b="1" dirty="0">
                  <a:solidFill>
                    <a:srgbClr val="CC33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3300"/>
                  </a:solidFill>
                  <a:latin typeface="Arial" panose="020B0604020202020204" pitchFamily="34" charset="0"/>
                  <a:ea typeface="Architecture" panose="020B0500000000000000" pitchFamily="34" charset="0"/>
                  <a:cs typeface="Arial" panose="020B0604020202020204" pitchFamily="34" charset="0"/>
                </a:rPr>
                <a:t>rời</a:t>
              </a:r>
              <a:r>
                <a:rPr lang="en-US" sz="2400" b="1" dirty="0">
                  <a:solidFill>
                    <a:srgbClr val="CC33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của</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Chiến</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lược</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phát</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triển</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kinh</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tế</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xã</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hội</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Chiến</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lược</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phát</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triển</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bền</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vững</a:t>
              </a:r>
              <a:endPar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endParaRPr>
            </a:p>
          </p:txBody>
        </p:sp>
        <p:sp>
          <p:nvSpPr>
            <p:cNvPr id="11" name="Rectangle 10">
              <a:extLst>
                <a:ext uri="{FF2B5EF4-FFF2-40B4-BE49-F238E27FC236}">
                  <a16:creationId xmlns:a16="http://schemas.microsoft.com/office/drawing/2014/main" id="{F6303C02-FEAA-941A-7463-3ED6DE5DDB2C}"/>
                </a:ext>
              </a:extLst>
            </p:cNvPr>
            <p:cNvSpPr/>
            <p:nvPr/>
          </p:nvSpPr>
          <p:spPr>
            <a:xfrm>
              <a:off x="3871493" y="4346849"/>
              <a:ext cx="8430700" cy="1200329"/>
            </a:xfrm>
            <a:prstGeom prst="rect">
              <a:avLst/>
            </a:prstGeom>
          </p:spPr>
          <p:txBody>
            <a:bodyPr wrap="square">
              <a:spAutoFit/>
            </a:bodyPr>
            <a:lstStyle/>
            <a:p>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Bảo</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vệ</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môi</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trường</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hướng</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tới</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mục</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tiêu</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phát</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triển</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bền</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vững</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nhằm</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B0F0"/>
                  </a:solidFill>
                  <a:latin typeface="Arial" panose="020B0604020202020204" pitchFamily="34" charset="0"/>
                  <a:ea typeface="Architecture" panose="020B0500000000000000" pitchFamily="34" charset="0"/>
                  <a:cs typeface="Arial" panose="020B0604020202020204" pitchFamily="34" charset="0"/>
                </a:rPr>
                <a:t>đáp</a:t>
              </a:r>
              <a:r>
                <a:rPr lang="en-US" sz="2400" b="1" dirty="0">
                  <a:solidFill>
                    <a:srgbClr val="00B0F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B0F0"/>
                  </a:solidFill>
                  <a:latin typeface="Arial" panose="020B0604020202020204" pitchFamily="34" charset="0"/>
                  <a:ea typeface="Architecture" panose="020B0500000000000000" pitchFamily="34" charset="0"/>
                  <a:cs typeface="Arial" panose="020B0604020202020204" pitchFamily="34" charset="0"/>
                </a:rPr>
                <a:t>ứng</a:t>
              </a:r>
              <a:r>
                <a:rPr lang="en-US" sz="2400" b="1" dirty="0">
                  <a:solidFill>
                    <a:srgbClr val="00B0F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B0F0"/>
                  </a:solidFill>
                  <a:latin typeface="Arial" panose="020B0604020202020204" pitchFamily="34" charset="0"/>
                  <a:ea typeface="Architecture" panose="020B0500000000000000" pitchFamily="34" charset="0"/>
                  <a:cs typeface="Arial" panose="020B0604020202020204" pitchFamily="34" charset="0"/>
                </a:rPr>
                <a:t>nhu</a:t>
              </a:r>
              <a:r>
                <a:rPr lang="en-US" sz="2400" b="1" dirty="0">
                  <a:solidFill>
                    <a:srgbClr val="00B0F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B0F0"/>
                  </a:solidFill>
                  <a:latin typeface="Arial" panose="020B0604020202020204" pitchFamily="34" charset="0"/>
                  <a:ea typeface="Architecture" panose="020B0500000000000000" pitchFamily="34" charset="0"/>
                  <a:cs typeface="Arial" panose="020B0604020202020204" pitchFamily="34" charset="0"/>
                </a:rPr>
                <a:t>cầu</a:t>
              </a:r>
              <a:r>
                <a:rPr lang="en-US" sz="2400" b="1" dirty="0">
                  <a:solidFill>
                    <a:srgbClr val="00B0F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B0F0"/>
                  </a:solidFill>
                  <a:latin typeface="Arial" panose="020B0604020202020204" pitchFamily="34" charset="0"/>
                  <a:ea typeface="Architecture" panose="020B0500000000000000" pitchFamily="34" charset="0"/>
                  <a:cs typeface="Arial" panose="020B0604020202020204" pitchFamily="34" charset="0"/>
                </a:rPr>
                <a:t>của</a:t>
              </a:r>
              <a:r>
                <a:rPr lang="en-US" sz="2400" b="1" dirty="0">
                  <a:solidFill>
                    <a:srgbClr val="00B0F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B0F0"/>
                  </a:solidFill>
                  <a:latin typeface="Arial" panose="020B0604020202020204" pitchFamily="34" charset="0"/>
                  <a:ea typeface="Architecture" panose="020B0500000000000000" pitchFamily="34" charset="0"/>
                  <a:cs typeface="Arial" panose="020B0604020202020204" pitchFamily="34" charset="0"/>
                </a:rPr>
                <a:t>các</a:t>
              </a:r>
              <a:r>
                <a:rPr lang="en-US" sz="2400" b="1" dirty="0">
                  <a:solidFill>
                    <a:srgbClr val="00B0F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B0F0"/>
                  </a:solidFill>
                  <a:latin typeface="Arial" panose="020B0604020202020204" pitchFamily="34" charset="0"/>
                  <a:ea typeface="Architecture" panose="020B0500000000000000" pitchFamily="34" charset="0"/>
                  <a:cs typeface="Arial" panose="020B0604020202020204" pitchFamily="34" charset="0"/>
                </a:rPr>
                <a:t>thế</a:t>
              </a:r>
              <a:r>
                <a:rPr lang="en-US" sz="2400" b="1" dirty="0">
                  <a:solidFill>
                    <a:srgbClr val="00B0F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B0F0"/>
                  </a:solidFill>
                  <a:latin typeface="Arial" panose="020B0604020202020204" pitchFamily="34" charset="0"/>
                  <a:ea typeface="Architecture" panose="020B0500000000000000" pitchFamily="34" charset="0"/>
                  <a:cs typeface="Arial" panose="020B0604020202020204" pitchFamily="34" charset="0"/>
                </a:rPr>
                <a:t>hệ</a:t>
              </a:r>
              <a:r>
                <a:rPr lang="en-US" sz="2400" b="1" dirty="0">
                  <a:solidFill>
                    <a:srgbClr val="00B0F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B0F0"/>
                  </a:solidFill>
                  <a:latin typeface="Arial" panose="020B0604020202020204" pitchFamily="34" charset="0"/>
                  <a:ea typeface="Architecture" panose="020B0500000000000000" pitchFamily="34" charset="0"/>
                  <a:cs typeface="Arial" panose="020B0604020202020204" pitchFamily="34" charset="0"/>
                </a:rPr>
                <a:t>hiện</a:t>
              </a:r>
              <a:r>
                <a:rPr lang="en-US" sz="2400" b="1" dirty="0">
                  <a:solidFill>
                    <a:srgbClr val="00B0F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B0F0"/>
                  </a:solidFill>
                  <a:latin typeface="Arial" panose="020B0604020202020204" pitchFamily="34" charset="0"/>
                  <a:ea typeface="Architecture" panose="020B0500000000000000" pitchFamily="34" charset="0"/>
                  <a:cs typeface="Arial" panose="020B0604020202020204" pitchFamily="34" charset="0"/>
                </a:rPr>
                <a:t>tại</a:t>
              </a:r>
              <a:r>
                <a:rPr lang="en-US" sz="2400" b="1" dirty="0">
                  <a:solidFill>
                    <a:srgbClr val="00B0F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nhưng</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vẫn</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7030A0"/>
                  </a:solidFill>
                  <a:latin typeface="Arial" panose="020B0604020202020204" pitchFamily="34" charset="0"/>
                  <a:ea typeface="Architecture" panose="020B0500000000000000" pitchFamily="34" charset="0"/>
                  <a:cs typeface="Arial" panose="020B0604020202020204" pitchFamily="34" charset="0"/>
                </a:rPr>
                <a:t>giữ</a:t>
              </a:r>
              <a:r>
                <a:rPr lang="en-US" sz="2400" b="1" dirty="0">
                  <a:solidFill>
                    <a:srgbClr val="7030A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7030A0"/>
                  </a:solidFill>
                  <a:latin typeface="Arial" panose="020B0604020202020204" pitchFamily="34" charset="0"/>
                  <a:ea typeface="Architecture" panose="020B0500000000000000" pitchFamily="34" charset="0"/>
                  <a:cs typeface="Arial" panose="020B0604020202020204" pitchFamily="34" charset="0"/>
                </a:rPr>
                <a:t>được</a:t>
              </a:r>
              <a:r>
                <a:rPr lang="en-US" sz="2400" b="1" dirty="0">
                  <a:solidFill>
                    <a:srgbClr val="7030A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7030A0"/>
                  </a:solidFill>
                  <a:latin typeface="Arial" panose="020B0604020202020204" pitchFamily="34" charset="0"/>
                  <a:ea typeface="Architecture" panose="020B0500000000000000" pitchFamily="34" charset="0"/>
                  <a:cs typeface="Arial" panose="020B0604020202020204" pitchFamily="34" charset="0"/>
                </a:rPr>
                <a:t>tiềm</a:t>
              </a:r>
              <a:r>
                <a:rPr lang="en-US" sz="2400" b="1" dirty="0">
                  <a:solidFill>
                    <a:srgbClr val="7030A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7030A0"/>
                  </a:solidFill>
                  <a:latin typeface="Arial" panose="020B0604020202020204" pitchFamily="34" charset="0"/>
                  <a:ea typeface="Architecture" panose="020B0500000000000000" pitchFamily="34" charset="0"/>
                  <a:cs typeface="Arial" panose="020B0604020202020204" pitchFamily="34" charset="0"/>
                </a:rPr>
                <a:t>năng</a:t>
              </a:r>
              <a:r>
                <a:rPr lang="en-US" sz="2400" b="1" dirty="0">
                  <a:solidFill>
                    <a:srgbClr val="7030A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7030A0"/>
                  </a:solidFill>
                  <a:latin typeface="Arial" panose="020B0604020202020204" pitchFamily="34" charset="0"/>
                  <a:ea typeface="Architecture" panose="020B0500000000000000" pitchFamily="34" charset="0"/>
                  <a:cs typeface="Arial" panose="020B0604020202020204" pitchFamily="34" charset="0"/>
                </a:rPr>
                <a:t>và</a:t>
              </a:r>
              <a:r>
                <a:rPr lang="en-US" sz="2400" b="1" dirty="0">
                  <a:solidFill>
                    <a:srgbClr val="7030A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7030A0"/>
                  </a:solidFill>
                  <a:latin typeface="Arial" panose="020B0604020202020204" pitchFamily="34" charset="0"/>
                  <a:ea typeface="Architecture" panose="020B0500000000000000" pitchFamily="34" charset="0"/>
                  <a:cs typeface="Arial" panose="020B0604020202020204" pitchFamily="34" charset="0"/>
                </a:rPr>
                <a:t>cơ</a:t>
              </a:r>
              <a:r>
                <a:rPr lang="en-US" sz="2400" b="1" dirty="0">
                  <a:solidFill>
                    <a:srgbClr val="7030A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7030A0"/>
                  </a:solidFill>
                  <a:latin typeface="Arial" panose="020B0604020202020204" pitchFamily="34" charset="0"/>
                  <a:ea typeface="Architecture" panose="020B0500000000000000" pitchFamily="34" charset="0"/>
                  <a:cs typeface="Arial" panose="020B0604020202020204" pitchFamily="34" charset="0"/>
                </a:rPr>
                <a:t>hội</a:t>
              </a:r>
              <a:r>
                <a:rPr lang="en-US" sz="2400" b="1" dirty="0">
                  <a:solidFill>
                    <a:srgbClr val="7030A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7030A0"/>
                  </a:solidFill>
                  <a:latin typeface="Arial" panose="020B0604020202020204" pitchFamily="34" charset="0"/>
                  <a:ea typeface="Architecture" panose="020B0500000000000000" pitchFamily="34" charset="0"/>
                  <a:cs typeface="Arial" panose="020B0604020202020204" pitchFamily="34" charset="0"/>
                </a:rPr>
                <a:t>cho</a:t>
              </a:r>
              <a:r>
                <a:rPr lang="en-US" sz="2400" b="1" dirty="0">
                  <a:solidFill>
                    <a:srgbClr val="7030A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7030A0"/>
                  </a:solidFill>
                  <a:latin typeface="Arial" panose="020B0604020202020204" pitchFamily="34" charset="0"/>
                  <a:ea typeface="Architecture" panose="020B0500000000000000" pitchFamily="34" charset="0"/>
                  <a:cs typeface="Arial" panose="020B0604020202020204" pitchFamily="34" charset="0"/>
                </a:rPr>
                <a:t>các</a:t>
              </a:r>
              <a:r>
                <a:rPr lang="en-US" sz="2400" b="1" dirty="0">
                  <a:solidFill>
                    <a:srgbClr val="7030A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7030A0"/>
                  </a:solidFill>
                  <a:latin typeface="Arial" panose="020B0604020202020204" pitchFamily="34" charset="0"/>
                  <a:ea typeface="Architecture" panose="020B0500000000000000" pitchFamily="34" charset="0"/>
                  <a:cs typeface="Arial" panose="020B0604020202020204" pitchFamily="34" charset="0"/>
                </a:rPr>
                <a:t>thế</a:t>
              </a:r>
              <a:r>
                <a:rPr lang="en-US" sz="2400" b="1" dirty="0">
                  <a:solidFill>
                    <a:srgbClr val="7030A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7030A0"/>
                  </a:solidFill>
                  <a:latin typeface="Arial" panose="020B0604020202020204" pitchFamily="34" charset="0"/>
                  <a:ea typeface="Architecture" panose="020B0500000000000000" pitchFamily="34" charset="0"/>
                  <a:cs typeface="Arial" panose="020B0604020202020204" pitchFamily="34" charset="0"/>
                </a:rPr>
                <a:t>hệ</a:t>
              </a:r>
              <a:r>
                <a:rPr lang="en-US" sz="2400" b="1" dirty="0">
                  <a:solidFill>
                    <a:srgbClr val="7030A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7030A0"/>
                  </a:solidFill>
                  <a:latin typeface="Arial" panose="020B0604020202020204" pitchFamily="34" charset="0"/>
                  <a:ea typeface="Architecture" panose="020B0500000000000000" pitchFamily="34" charset="0"/>
                  <a:cs typeface="Arial" panose="020B0604020202020204" pitchFamily="34" charset="0"/>
                </a:rPr>
                <a:t>mai</a:t>
              </a:r>
              <a:r>
                <a:rPr lang="en-US" sz="2400" b="1" dirty="0">
                  <a:solidFill>
                    <a:srgbClr val="7030A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7030A0"/>
                  </a:solidFill>
                  <a:latin typeface="Arial" panose="020B0604020202020204" pitchFamily="34" charset="0"/>
                  <a:ea typeface="Architecture" panose="020B0500000000000000" pitchFamily="34" charset="0"/>
                  <a:cs typeface="Arial" panose="020B0604020202020204" pitchFamily="34" charset="0"/>
                </a:rPr>
                <a:t>sau</a:t>
              </a:r>
              <a:endParaRPr lang="en-US" sz="2400" b="1" dirty="0">
                <a:solidFill>
                  <a:srgbClr val="7030A0"/>
                </a:solidFill>
                <a:latin typeface="Arial" panose="020B0604020202020204" pitchFamily="34" charset="0"/>
                <a:ea typeface="Architecture" panose="020B0500000000000000" pitchFamily="34" charset="0"/>
                <a:cs typeface="Arial" panose="020B0604020202020204" pitchFamily="34" charset="0"/>
              </a:endParaRPr>
            </a:p>
          </p:txBody>
        </p:sp>
        <p:sp>
          <p:nvSpPr>
            <p:cNvPr id="12" name="Rectangle 11">
              <a:extLst>
                <a:ext uri="{FF2B5EF4-FFF2-40B4-BE49-F238E27FC236}">
                  <a16:creationId xmlns:a16="http://schemas.microsoft.com/office/drawing/2014/main" id="{2C5EDF6D-9B5C-BD6A-9EDA-BE536D3273C0}"/>
                </a:ext>
              </a:extLst>
            </p:cNvPr>
            <p:cNvSpPr/>
            <p:nvPr/>
          </p:nvSpPr>
          <p:spPr>
            <a:xfrm>
              <a:off x="3871492" y="5531941"/>
              <a:ext cx="7863300" cy="830997"/>
            </a:xfrm>
            <a:prstGeom prst="rect">
              <a:avLst/>
            </a:prstGeom>
          </p:spPr>
          <p:txBody>
            <a:bodyPr wrap="square">
              <a:spAutoFit/>
            </a:bodyPr>
            <a:lstStyle/>
            <a:p>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Đầu</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tư</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cho</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bảo</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vệ</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môi</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trường</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là</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3333CC"/>
                  </a:solidFill>
                  <a:latin typeface="Arial" panose="020B0604020202020204" pitchFamily="34" charset="0"/>
                  <a:ea typeface="Architecture" panose="020B0500000000000000" pitchFamily="34" charset="0"/>
                  <a:cs typeface="Arial" panose="020B0604020202020204" pitchFamily="34" charset="0"/>
                </a:rPr>
                <a:t>đầu</a:t>
              </a:r>
              <a:r>
                <a:rPr lang="en-US" sz="2400" b="1" dirty="0">
                  <a:solidFill>
                    <a:srgbClr val="3333CC"/>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3333CC"/>
                  </a:solidFill>
                  <a:latin typeface="Arial" panose="020B0604020202020204" pitchFamily="34" charset="0"/>
                  <a:ea typeface="Architecture" panose="020B0500000000000000" pitchFamily="34" charset="0"/>
                  <a:cs typeface="Arial" panose="020B0604020202020204" pitchFamily="34" charset="0"/>
                </a:rPr>
                <a:t>tư</a:t>
              </a:r>
              <a:r>
                <a:rPr lang="en-US" sz="2400" b="1" dirty="0">
                  <a:solidFill>
                    <a:srgbClr val="3333CC"/>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3333CC"/>
                  </a:solidFill>
                  <a:latin typeface="Arial" panose="020B0604020202020204" pitchFamily="34" charset="0"/>
                  <a:ea typeface="Architecture" panose="020B0500000000000000" pitchFamily="34" charset="0"/>
                  <a:cs typeface="Arial" panose="020B0604020202020204" pitchFamily="34" charset="0"/>
                </a:rPr>
                <a:t>cho</a:t>
              </a:r>
              <a:r>
                <a:rPr lang="en-US" sz="2400" b="1" dirty="0">
                  <a:solidFill>
                    <a:srgbClr val="3333CC"/>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3333CC"/>
                  </a:solidFill>
                  <a:latin typeface="Arial" panose="020B0604020202020204" pitchFamily="34" charset="0"/>
                  <a:ea typeface="Architecture" panose="020B0500000000000000" pitchFamily="34" charset="0"/>
                  <a:cs typeface="Arial" panose="020B0604020202020204" pitchFamily="34" charset="0"/>
                </a:rPr>
                <a:t>phát</a:t>
              </a:r>
              <a:r>
                <a:rPr lang="en-US" sz="2400" b="1" dirty="0">
                  <a:solidFill>
                    <a:srgbClr val="3333CC"/>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3333CC"/>
                  </a:solidFill>
                  <a:latin typeface="Arial" panose="020B0604020202020204" pitchFamily="34" charset="0"/>
                  <a:ea typeface="Architecture" panose="020B0500000000000000" pitchFamily="34" charset="0"/>
                  <a:cs typeface="Arial" panose="020B0604020202020204" pitchFamily="34" charset="0"/>
                </a:rPr>
                <a:t>triển</a:t>
              </a:r>
              <a:r>
                <a:rPr lang="en-US" sz="2400" b="1" dirty="0">
                  <a:solidFill>
                    <a:srgbClr val="3333CC"/>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3333CC"/>
                  </a:solidFill>
                  <a:latin typeface="Arial" panose="020B0604020202020204" pitchFamily="34" charset="0"/>
                  <a:ea typeface="Architecture" panose="020B0500000000000000" pitchFamily="34" charset="0"/>
                  <a:cs typeface="Arial" panose="020B0604020202020204" pitchFamily="34" charset="0"/>
                </a:rPr>
                <a:t>bền</a:t>
              </a:r>
              <a:r>
                <a:rPr lang="en-US" sz="2400" b="1" dirty="0">
                  <a:solidFill>
                    <a:srgbClr val="3333CC"/>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3333CC"/>
                  </a:solidFill>
                  <a:latin typeface="Arial" panose="020B0604020202020204" pitchFamily="34" charset="0"/>
                  <a:ea typeface="Architecture" panose="020B0500000000000000" pitchFamily="34" charset="0"/>
                  <a:cs typeface="Arial" panose="020B0604020202020204" pitchFamily="34" charset="0"/>
                </a:rPr>
                <a:t>vững</a:t>
              </a:r>
              <a:endParaRPr lang="en-US" sz="2400" b="1" dirty="0">
                <a:solidFill>
                  <a:srgbClr val="3333CC"/>
                </a:solidFill>
                <a:latin typeface="Arial" panose="020B0604020202020204" pitchFamily="34" charset="0"/>
                <a:ea typeface="Architecture" panose="020B0500000000000000" pitchFamily="34" charset="0"/>
                <a:cs typeface="Arial" panose="020B0604020202020204" pitchFamily="34" charset="0"/>
              </a:endParaRPr>
            </a:p>
          </p:txBody>
        </p:sp>
        <p:sp>
          <p:nvSpPr>
            <p:cNvPr id="13" name="Parallelogram 15">
              <a:extLst>
                <a:ext uri="{FF2B5EF4-FFF2-40B4-BE49-F238E27FC236}">
                  <a16:creationId xmlns:a16="http://schemas.microsoft.com/office/drawing/2014/main" id="{B15A240F-3F78-863F-926A-281BA0C0CD31}"/>
                </a:ext>
              </a:extLst>
            </p:cNvPr>
            <p:cNvSpPr/>
            <p:nvPr/>
          </p:nvSpPr>
          <p:spPr>
            <a:xfrm flipH="1">
              <a:off x="3257618" y="4449113"/>
              <a:ext cx="613874" cy="638443"/>
            </a:xfrm>
            <a:custGeom>
              <a:avLst/>
              <a:gdLst/>
              <a:ahLst/>
              <a:cxnLst/>
              <a:rect l="l" t="t" r="r" b="b"/>
              <a:pathLst>
                <a:path w="3242753" h="3227814">
                  <a:moveTo>
                    <a:pt x="1621376" y="1043635"/>
                  </a:moveTo>
                  <a:cubicBezTo>
                    <a:pt x="1557188" y="1043635"/>
                    <a:pt x="1505154" y="1095669"/>
                    <a:pt x="1505154" y="1159857"/>
                  </a:cubicBezTo>
                  <a:lnTo>
                    <a:pt x="1505154" y="1625483"/>
                  </a:lnTo>
                  <a:lnTo>
                    <a:pt x="1033577" y="1625483"/>
                  </a:lnTo>
                  <a:cubicBezTo>
                    <a:pt x="969389" y="1625483"/>
                    <a:pt x="917355" y="1677517"/>
                    <a:pt x="917355" y="1741705"/>
                  </a:cubicBezTo>
                  <a:cubicBezTo>
                    <a:pt x="917355" y="1805893"/>
                    <a:pt x="969389" y="1857927"/>
                    <a:pt x="1033577" y="1857927"/>
                  </a:cubicBezTo>
                  <a:lnTo>
                    <a:pt x="1614688" y="1857927"/>
                  </a:lnTo>
                  <a:lnTo>
                    <a:pt x="1619859" y="1856884"/>
                  </a:lnTo>
                  <a:cubicBezTo>
                    <a:pt x="1620361" y="1857187"/>
                    <a:pt x="1620868" y="1857190"/>
                    <a:pt x="1621376" y="1857190"/>
                  </a:cubicBezTo>
                  <a:cubicBezTo>
                    <a:pt x="1685564" y="1857190"/>
                    <a:pt x="1737598" y="1805156"/>
                    <a:pt x="1737598" y="1740968"/>
                  </a:cubicBezTo>
                  <a:lnTo>
                    <a:pt x="1737598" y="1159857"/>
                  </a:lnTo>
                  <a:cubicBezTo>
                    <a:pt x="1737598" y="1095669"/>
                    <a:pt x="1685564" y="1043635"/>
                    <a:pt x="1621376" y="1043635"/>
                  </a:cubicBezTo>
                  <a:close/>
                  <a:moveTo>
                    <a:pt x="1621376" y="628818"/>
                  </a:moveTo>
                  <a:cubicBezTo>
                    <a:pt x="2206882" y="628818"/>
                    <a:pt x="2681529" y="1103464"/>
                    <a:pt x="2681529" y="1688970"/>
                  </a:cubicBezTo>
                  <a:cubicBezTo>
                    <a:pt x="2681529" y="2274476"/>
                    <a:pt x="2206882" y="2749122"/>
                    <a:pt x="1621376" y="2749122"/>
                  </a:cubicBezTo>
                  <a:cubicBezTo>
                    <a:pt x="1035870" y="2749122"/>
                    <a:pt x="561223" y="2274476"/>
                    <a:pt x="561223" y="1688970"/>
                  </a:cubicBezTo>
                  <a:cubicBezTo>
                    <a:pt x="561223" y="1103464"/>
                    <a:pt x="1035870" y="628818"/>
                    <a:pt x="1621376" y="628818"/>
                  </a:cubicBezTo>
                  <a:close/>
                  <a:moveTo>
                    <a:pt x="1621376" y="424596"/>
                  </a:moveTo>
                  <a:cubicBezTo>
                    <a:pt x="923081" y="424596"/>
                    <a:pt x="357001" y="990676"/>
                    <a:pt x="357001" y="1688970"/>
                  </a:cubicBezTo>
                  <a:cubicBezTo>
                    <a:pt x="357001" y="2128645"/>
                    <a:pt x="581423" y="2515905"/>
                    <a:pt x="922189" y="2742109"/>
                  </a:cubicBezTo>
                  <a:lnTo>
                    <a:pt x="652992" y="3227814"/>
                  </a:lnTo>
                  <a:lnTo>
                    <a:pt x="911997" y="3227814"/>
                  </a:lnTo>
                  <a:lnTo>
                    <a:pt x="1121304" y="2850168"/>
                  </a:lnTo>
                  <a:cubicBezTo>
                    <a:pt x="1274563" y="2916691"/>
                    <a:pt x="1443689" y="2953344"/>
                    <a:pt x="1621376" y="2953344"/>
                  </a:cubicBezTo>
                  <a:cubicBezTo>
                    <a:pt x="1799063" y="2953344"/>
                    <a:pt x="1968189" y="2916691"/>
                    <a:pt x="2121449" y="2850168"/>
                  </a:cubicBezTo>
                  <a:lnTo>
                    <a:pt x="2330755" y="3227814"/>
                  </a:lnTo>
                  <a:lnTo>
                    <a:pt x="2589760" y="3227814"/>
                  </a:lnTo>
                  <a:lnTo>
                    <a:pt x="2320563" y="2742109"/>
                  </a:lnTo>
                  <a:cubicBezTo>
                    <a:pt x="2661329" y="2515905"/>
                    <a:pt x="2885751" y="2128645"/>
                    <a:pt x="2885751" y="1688970"/>
                  </a:cubicBezTo>
                  <a:cubicBezTo>
                    <a:pt x="2885751" y="990676"/>
                    <a:pt x="2319671" y="424596"/>
                    <a:pt x="1621376" y="424596"/>
                  </a:cubicBezTo>
                  <a:close/>
                  <a:moveTo>
                    <a:pt x="2599800" y="123238"/>
                  </a:moveTo>
                  <a:cubicBezTo>
                    <a:pt x="2434609" y="120698"/>
                    <a:pt x="2268460" y="180476"/>
                    <a:pt x="2139563" y="303161"/>
                  </a:cubicBezTo>
                  <a:lnTo>
                    <a:pt x="3057258" y="1232053"/>
                  </a:lnTo>
                  <a:cubicBezTo>
                    <a:pt x="3305736" y="977255"/>
                    <a:pt x="3304415" y="570405"/>
                    <a:pt x="3054287" y="317226"/>
                  </a:cubicBezTo>
                  <a:cubicBezTo>
                    <a:pt x="2929224" y="190636"/>
                    <a:pt x="2764991" y="125778"/>
                    <a:pt x="2599800" y="123238"/>
                  </a:cubicBezTo>
                  <a:close/>
                  <a:moveTo>
                    <a:pt x="642953" y="123238"/>
                  </a:moveTo>
                  <a:cubicBezTo>
                    <a:pt x="477762" y="125778"/>
                    <a:pt x="313529" y="190636"/>
                    <a:pt x="188466" y="317226"/>
                  </a:cubicBezTo>
                  <a:cubicBezTo>
                    <a:pt x="-61662" y="570405"/>
                    <a:pt x="-62983" y="977255"/>
                    <a:pt x="185495" y="1232053"/>
                  </a:cubicBezTo>
                  <a:lnTo>
                    <a:pt x="1103190" y="303161"/>
                  </a:lnTo>
                  <a:cubicBezTo>
                    <a:pt x="974294" y="180476"/>
                    <a:pt x="808144" y="120698"/>
                    <a:pt x="642953" y="123238"/>
                  </a:cubicBezTo>
                  <a:close/>
                  <a:moveTo>
                    <a:pt x="1722692" y="0"/>
                  </a:moveTo>
                  <a:lnTo>
                    <a:pt x="1520061" y="0"/>
                  </a:lnTo>
                  <a:cubicBezTo>
                    <a:pt x="1440152" y="0"/>
                    <a:pt x="1375373" y="64779"/>
                    <a:pt x="1375373" y="144688"/>
                  </a:cubicBezTo>
                  <a:lnTo>
                    <a:pt x="1375373" y="289376"/>
                  </a:lnTo>
                  <a:lnTo>
                    <a:pt x="1867380" y="289376"/>
                  </a:lnTo>
                  <a:lnTo>
                    <a:pt x="1867380" y="144688"/>
                  </a:lnTo>
                  <a:cubicBezTo>
                    <a:pt x="1867380" y="64779"/>
                    <a:pt x="1802601" y="0"/>
                    <a:pt x="1722692" y="0"/>
                  </a:cubicBezTo>
                  <a:close/>
                </a:path>
              </a:pathLst>
            </a:custGeom>
            <a:solidFill>
              <a:srgbClr val="CC0099"/>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4" name="Oval 31">
              <a:extLst>
                <a:ext uri="{FF2B5EF4-FFF2-40B4-BE49-F238E27FC236}">
                  <a16:creationId xmlns:a16="http://schemas.microsoft.com/office/drawing/2014/main" id="{CA30B16E-E111-5398-282C-4409C4FE6A3E}"/>
                </a:ext>
              </a:extLst>
            </p:cNvPr>
            <p:cNvSpPr/>
            <p:nvPr/>
          </p:nvSpPr>
          <p:spPr>
            <a:xfrm>
              <a:off x="3274618" y="5583261"/>
              <a:ext cx="579873" cy="572083"/>
            </a:xfrm>
            <a:custGeom>
              <a:avLst/>
              <a:gdLst/>
              <a:ahLst/>
              <a:cxnLst/>
              <a:rect l="l" t="t" r="r" b="b"/>
              <a:pathLst>
                <a:path w="3240076" h="3196551">
                  <a:moveTo>
                    <a:pt x="2810300" y="1617710"/>
                  </a:moveTo>
                  <a:cubicBezTo>
                    <a:pt x="2817009" y="1615912"/>
                    <a:pt x="2824405" y="1616674"/>
                    <a:pt x="2830895" y="1620421"/>
                  </a:cubicBezTo>
                  <a:lnTo>
                    <a:pt x="3150571" y="1804986"/>
                  </a:lnTo>
                  <a:cubicBezTo>
                    <a:pt x="3163552" y="1812480"/>
                    <a:pt x="3168000" y="1829080"/>
                    <a:pt x="3160506" y="1842062"/>
                  </a:cubicBezTo>
                  <a:lnTo>
                    <a:pt x="3106222" y="1936084"/>
                  </a:lnTo>
                  <a:cubicBezTo>
                    <a:pt x="3098727" y="1949065"/>
                    <a:pt x="3082128" y="1953513"/>
                    <a:pt x="3069146" y="1946019"/>
                  </a:cubicBezTo>
                  <a:lnTo>
                    <a:pt x="2749470" y="1761453"/>
                  </a:lnTo>
                  <a:cubicBezTo>
                    <a:pt x="2736489" y="1753959"/>
                    <a:pt x="2732040" y="1737359"/>
                    <a:pt x="2739536" y="1724378"/>
                  </a:cubicBezTo>
                  <a:lnTo>
                    <a:pt x="2793819" y="1630356"/>
                  </a:lnTo>
                  <a:cubicBezTo>
                    <a:pt x="2797567" y="1623864"/>
                    <a:pt x="2803590" y="1619508"/>
                    <a:pt x="2810300" y="1617710"/>
                  </a:cubicBezTo>
                  <a:close/>
                  <a:moveTo>
                    <a:pt x="1308278" y="1324343"/>
                  </a:moveTo>
                  <a:cubicBezTo>
                    <a:pt x="1529714" y="1324343"/>
                    <a:pt x="1725574" y="1433852"/>
                    <a:pt x="1834882" y="1608603"/>
                  </a:cubicBezTo>
                  <a:cubicBezTo>
                    <a:pt x="1903747" y="1545710"/>
                    <a:pt x="1995954" y="1511368"/>
                    <a:pt x="2096186" y="1511368"/>
                  </a:cubicBezTo>
                  <a:cubicBezTo>
                    <a:pt x="2313867" y="1511368"/>
                    <a:pt x="2493715" y="1673353"/>
                    <a:pt x="2514185" y="1884371"/>
                  </a:cubicBezTo>
                  <a:cubicBezTo>
                    <a:pt x="2517944" y="1882108"/>
                    <a:pt x="2521751" y="1882074"/>
                    <a:pt x="2525567" y="1882074"/>
                  </a:cubicBezTo>
                  <a:cubicBezTo>
                    <a:pt x="2888547" y="1882074"/>
                    <a:pt x="3182805" y="2176332"/>
                    <a:pt x="3182805" y="2539312"/>
                  </a:cubicBezTo>
                  <a:cubicBezTo>
                    <a:pt x="3182805" y="2882034"/>
                    <a:pt x="2920478" y="3163490"/>
                    <a:pt x="2585635" y="3193518"/>
                  </a:cubicBezTo>
                  <a:lnTo>
                    <a:pt x="2585635" y="3196551"/>
                  </a:lnTo>
                  <a:lnTo>
                    <a:pt x="2525567" y="3196551"/>
                  </a:lnTo>
                  <a:lnTo>
                    <a:pt x="733485" y="3196551"/>
                  </a:lnTo>
                  <a:lnTo>
                    <a:pt x="733485" y="3191649"/>
                  </a:lnTo>
                  <a:cubicBezTo>
                    <a:pt x="708515" y="3195063"/>
                    <a:pt x="683050" y="3196551"/>
                    <a:pt x="657239" y="3196551"/>
                  </a:cubicBezTo>
                  <a:cubicBezTo>
                    <a:pt x="294258" y="3196551"/>
                    <a:pt x="0" y="2902293"/>
                    <a:pt x="0" y="2539312"/>
                  </a:cubicBezTo>
                  <a:cubicBezTo>
                    <a:pt x="0" y="2176332"/>
                    <a:pt x="294258" y="1882074"/>
                    <a:pt x="657239" y="1882074"/>
                  </a:cubicBezTo>
                  <a:lnTo>
                    <a:pt x="670588" y="1884770"/>
                  </a:lnTo>
                  <a:cubicBezTo>
                    <a:pt x="705989" y="1566750"/>
                    <a:pt x="978825" y="1324343"/>
                    <a:pt x="1308278" y="1324343"/>
                  </a:cubicBezTo>
                  <a:close/>
                  <a:moveTo>
                    <a:pt x="3166512" y="731828"/>
                  </a:moveTo>
                  <a:cubicBezTo>
                    <a:pt x="3180598" y="726701"/>
                    <a:pt x="3196172" y="733964"/>
                    <a:pt x="3201300" y="748050"/>
                  </a:cubicBezTo>
                  <a:lnTo>
                    <a:pt x="3238432" y="850070"/>
                  </a:lnTo>
                  <a:cubicBezTo>
                    <a:pt x="3243559" y="864156"/>
                    <a:pt x="3236295" y="879731"/>
                    <a:pt x="3222210" y="884857"/>
                  </a:cubicBezTo>
                  <a:lnTo>
                    <a:pt x="2875342" y="1011107"/>
                  </a:lnTo>
                  <a:cubicBezTo>
                    <a:pt x="2861256" y="1016234"/>
                    <a:pt x="2845680" y="1008972"/>
                    <a:pt x="2840554" y="994886"/>
                  </a:cubicBezTo>
                  <a:lnTo>
                    <a:pt x="2803421" y="892866"/>
                  </a:lnTo>
                  <a:cubicBezTo>
                    <a:pt x="2798295" y="878780"/>
                    <a:pt x="2805558" y="863204"/>
                    <a:pt x="2819643" y="858077"/>
                  </a:cubicBezTo>
                  <a:close/>
                  <a:moveTo>
                    <a:pt x="773619" y="731828"/>
                  </a:moveTo>
                  <a:lnTo>
                    <a:pt x="1120487" y="858077"/>
                  </a:lnTo>
                  <a:cubicBezTo>
                    <a:pt x="1134573" y="863204"/>
                    <a:pt x="1141836" y="878780"/>
                    <a:pt x="1136709" y="892866"/>
                  </a:cubicBezTo>
                  <a:lnTo>
                    <a:pt x="1099577" y="994886"/>
                  </a:lnTo>
                  <a:cubicBezTo>
                    <a:pt x="1094450" y="1008972"/>
                    <a:pt x="1078875" y="1016234"/>
                    <a:pt x="1064789" y="1011107"/>
                  </a:cubicBezTo>
                  <a:lnTo>
                    <a:pt x="717921" y="884857"/>
                  </a:lnTo>
                  <a:cubicBezTo>
                    <a:pt x="703835" y="879731"/>
                    <a:pt x="696572" y="864156"/>
                    <a:pt x="701699" y="850070"/>
                  </a:cubicBezTo>
                  <a:lnTo>
                    <a:pt x="738831" y="748050"/>
                  </a:lnTo>
                  <a:cubicBezTo>
                    <a:pt x="743958" y="733964"/>
                    <a:pt x="759534" y="726701"/>
                    <a:pt x="773619" y="731828"/>
                  </a:cubicBezTo>
                  <a:close/>
                  <a:moveTo>
                    <a:pt x="1970065" y="524905"/>
                  </a:moveTo>
                  <a:cubicBezTo>
                    <a:pt x="2386791" y="524905"/>
                    <a:pt x="2724614" y="862728"/>
                    <a:pt x="2724614" y="1279453"/>
                  </a:cubicBezTo>
                  <a:cubicBezTo>
                    <a:pt x="2724614" y="1453368"/>
                    <a:pt x="2665775" y="1613540"/>
                    <a:pt x="2564463" y="1739247"/>
                  </a:cubicBezTo>
                  <a:cubicBezTo>
                    <a:pt x="2529951" y="1545877"/>
                    <a:pt x="2358485" y="1402176"/>
                    <a:pt x="2153457" y="1402176"/>
                  </a:cubicBezTo>
                  <a:cubicBezTo>
                    <a:pt x="2053225" y="1402176"/>
                    <a:pt x="1961018" y="1436518"/>
                    <a:pt x="1892153" y="1499411"/>
                  </a:cubicBezTo>
                  <a:cubicBezTo>
                    <a:pt x="1782845" y="1324660"/>
                    <a:pt x="1586985" y="1215151"/>
                    <a:pt x="1365549" y="1215151"/>
                  </a:cubicBezTo>
                  <a:cubicBezTo>
                    <a:pt x="1314582" y="1215151"/>
                    <a:pt x="1264970" y="1220953"/>
                    <a:pt x="1217820" y="1233835"/>
                  </a:cubicBezTo>
                  <a:cubicBezTo>
                    <a:pt x="1240489" y="838320"/>
                    <a:pt x="1568676" y="524905"/>
                    <a:pt x="1970065" y="524905"/>
                  </a:cubicBezTo>
                  <a:close/>
                  <a:moveTo>
                    <a:pt x="2490093" y="928"/>
                  </a:moveTo>
                  <a:cubicBezTo>
                    <a:pt x="2496802" y="-869"/>
                    <a:pt x="2504197" y="-108"/>
                    <a:pt x="2510688" y="3640"/>
                  </a:cubicBezTo>
                  <a:lnTo>
                    <a:pt x="2604711" y="57924"/>
                  </a:lnTo>
                  <a:cubicBezTo>
                    <a:pt x="2617692" y="65419"/>
                    <a:pt x="2622140" y="82019"/>
                    <a:pt x="2614644" y="95000"/>
                  </a:cubicBezTo>
                  <a:lnTo>
                    <a:pt x="2430080" y="414676"/>
                  </a:lnTo>
                  <a:cubicBezTo>
                    <a:pt x="2422585" y="427657"/>
                    <a:pt x="2405985" y="432105"/>
                    <a:pt x="2393004" y="424610"/>
                  </a:cubicBezTo>
                  <a:lnTo>
                    <a:pt x="2298982" y="370326"/>
                  </a:lnTo>
                  <a:cubicBezTo>
                    <a:pt x="2286000" y="362831"/>
                    <a:pt x="2281552" y="346232"/>
                    <a:pt x="2289048" y="333250"/>
                  </a:cubicBezTo>
                  <a:lnTo>
                    <a:pt x="2473612" y="13574"/>
                  </a:lnTo>
                  <a:cubicBezTo>
                    <a:pt x="2477359" y="7084"/>
                    <a:pt x="2483383" y="2726"/>
                    <a:pt x="2490093" y="928"/>
                  </a:cubicBezTo>
                  <a:close/>
                  <a:moveTo>
                    <a:pt x="1450038" y="928"/>
                  </a:moveTo>
                  <a:cubicBezTo>
                    <a:pt x="1456747" y="2726"/>
                    <a:pt x="1462771" y="7084"/>
                    <a:pt x="1466519" y="13574"/>
                  </a:cubicBezTo>
                  <a:lnTo>
                    <a:pt x="1651083" y="333250"/>
                  </a:lnTo>
                  <a:cubicBezTo>
                    <a:pt x="1658578" y="346232"/>
                    <a:pt x="1654131" y="362831"/>
                    <a:pt x="1641149" y="370326"/>
                  </a:cubicBezTo>
                  <a:lnTo>
                    <a:pt x="1547127" y="424610"/>
                  </a:lnTo>
                  <a:cubicBezTo>
                    <a:pt x="1534145" y="432105"/>
                    <a:pt x="1517546" y="427657"/>
                    <a:pt x="1510050" y="414676"/>
                  </a:cubicBezTo>
                  <a:lnTo>
                    <a:pt x="1325486" y="95000"/>
                  </a:lnTo>
                  <a:cubicBezTo>
                    <a:pt x="1317991" y="82019"/>
                    <a:pt x="1322439" y="65419"/>
                    <a:pt x="1335420" y="57924"/>
                  </a:cubicBezTo>
                  <a:lnTo>
                    <a:pt x="1429442" y="3640"/>
                  </a:lnTo>
                  <a:cubicBezTo>
                    <a:pt x="1435933" y="-108"/>
                    <a:pt x="1443328" y="-869"/>
                    <a:pt x="1450038" y="928"/>
                  </a:cubicBezTo>
                  <a:close/>
                </a:path>
              </a:pathLst>
            </a:custGeom>
            <a:solidFill>
              <a:srgbClr val="FF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Tree>
    <p:extLst>
      <p:ext uri="{BB962C8B-B14F-4D97-AF65-F5344CB8AC3E}">
        <p14:creationId xmlns:p14="http://schemas.microsoft.com/office/powerpoint/2010/main" val="6918498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left)">
                                      <p:cBhvr>
                                        <p:cTn id="11" dur="1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198581" y="967595"/>
            <a:ext cx="9794838" cy="461665"/>
          </a:xfrm>
          <a:prstGeom prst="rect">
            <a:avLst/>
          </a:prstGeom>
          <a:noFill/>
        </p:spPr>
        <p:txBody>
          <a:bodyPr wrap="square">
            <a:spAutoFit/>
          </a:bodyPr>
          <a:lstStyle/>
          <a:p>
            <a:pPr algn="ctr"/>
            <a:r>
              <a:rPr lang="vi-VN" sz="2400" b="1">
                <a:ea typeface="Architecture" panose="020B0500000000000000" pitchFamily="34" charset="0"/>
                <a:cs typeface="Architecture" panose="020B0500000000000000" pitchFamily="34" charset="0"/>
              </a:rPr>
              <a:t>2.2. Phát triển nền kinh tế thị trường định hướng xã hội chủ nghĩa</a:t>
            </a:r>
            <a:endParaRPr lang="vi-VN" sz="2400" b="1" dirty="0">
              <a:ea typeface="Architecture" panose="020B0500000000000000" pitchFamily="34" charset="0"/>
              <a:cs typeface="Architecture" panose="020B0500000000000000" pitchFamily="34" charset="0"/>
            </a:endParaRPr>
          </a:p>
        </p:txBody>
      </p:sp>
      <p:sp>
        <p:nvSpPr>
          <p:cNvPr id="3" name="Cloud Callout 4">
            <a:extLst>
              <a:ext uri="{FF2B5EF4-FFF2-40B4-BE49-F238E27FC236}">
                <a16:creationId xmlns:a16="http://schemas.microsoft.com/office/drawing/2014/main" id="{2CBC33A5-9E00-E42D-C5EC-06057B298B3B}"/>
              </a:ext>
            </a:extLst>
          </p:cNvPr>
          <p:cNvSpPr/>
          <p:nvPr/>
        </p:nvSpPr>
        <p:spPr>
          <a:xfrm>
            <a:off x="1496190" y="2430684"/>
            <a:ext cx="5769774" cy="3240912"/>
          </a:xfrm>
          <a:prstGeom prst="cloudCallout">
            <a:avLst/>
          </a:prstGeom>
          <a:solidFill>
            <a:srgbClr val="808000"/>
          </a:solidFill>
          <a:ln w="12700" cap="flat" cmpd="sng" algn="ctr">
            <a:solidFill>
              <a:sysClr val="window" lastClr="FFFFFF"/>
            </a:solidFill>
            <a:prstDash val="solid"/>
            <a:miter lim="800000"/>
          </a:ln>
          <a:effec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nl-NL" sz="2400" b="1"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Thế nào là </a:t>
            </a:r>
            <a:r>
              <a:rPr kumimoji="0" lang="nl-NL" altLang="en-US" sz="2400" b="1"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nền kinh tế thị trường định hướng xã hội chủ nghĩa?</a:t>
            </a:r>
            <a:endParaRPr kumimoji="0" lang="en-US" altLang="en-US"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pic>
        <p:nvPicPr>
          <p:cNvPr id="4" name="Picture 2" descr="Image result for câu hỏi">
            <a:extLst>
              <a:ext uri="{FF2B5EF4-FFF2-40B4-BE49-F238E27FC236}">
                <a16:creationId xmlns:a16="http://schemas.microsoft.com/office/drawing/2014/main" id="{AEF81944-0912-C5C1-9057-34171871AE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65964" y="2031766"/>
            <a:ext cx="4336566" cy="40188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43227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750"/>
                                        <p:tgtEl>
                                          <p:spTgt spid="4"/>
                                        </p:tgtEl>
                                      </p:cBhvr>
                                    </p:animEffect>
                                    <p:anim calcmode="lin" valueType="num">
                                      <p:cBhvr>
                                        <p:cTn id="14" dur="750" fill="hold"/>
                                        <p:tgtEl>
                                          <p:spTgt spid="4"/>
                                        </p:tgtEl>
                                        <p:attrNameLst>
                                          <p:attrName>ppt_x</p:attrName>
                                        </p:attrNameLst>
                                      </p:cBhvr>
                                      <p:tavLst>
                                        <p:tav tm="0">
                                          <p:val>
                                            <p:strVal val="#ppt_x"/>
                                          </p:val>
                                        </p:tav>
                                        <p:tav tm="100000">
                                          <p:val>
                                            <p:strVal val="#ppt_x"/>
                                          </p:val>
                                        </p:tav>
                                      </p:tavLst>
                                    </p:anim>
                                    <p:anim calcmode="lin" valueType="num">
                                      <p:cBhvr>
                                        <p:cTn id="15" dur="7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198581" y="967595"/>
            <a:ext cx="9794838" cy="461665"/>
          </a:xfrm>
          <a:prstGeom prst="rect">
            <a:avLst/>
          </a:prstGeom>
          <a:noFill/>
        </p:spPr>
        <p:txBody>
          <a:bodyPr wrap="square">
            <a:spAutoFit/>
          </a:bodyPr>
          <a:lstStyle/>
          <a:p>
            <a:pPr algn="ctr"/>
            <a:r>
              <a:rPr lang="vi-VN" sz="2400" b="1">
                <a:ea typeface="Architecture" panose="020B0500000000000000" pitchFamily="34" charset="0"/>
                <a:cs typeface="Architecture" panose="020B0500000000000000" pitchFamily="34" charset="0"/>
              </a:rPr>
              <a:t>2.2. Phát triển nền kinh tế thị trường định hướng xã hội chủ nghĩa</a:t>
            </a:r>
            <a:endParaRPr lang="vi-VN" sz="2400" b="1" dirty="0">
              <a:ea typeface="Architecture" panose="020B0500000000000000" pitchFamily="34" charset="0"/>
              <a:cs typeface="Architecture" panose="020B0500000000000000" pitchFamily="34" charset="0"/>
            </a:endParaRPr>
          </a:p>
        </p:txBody>
      </p:sp>
      <p:grpSp>
        <p:nvGrpSpPr>
          <p:cNvPr id="12" name="Group 11">
            <a:extLst>
              <a:ext uri="{FF2B5EF4-FFF2-40B4-BE49-F238E27FC236}">
                <a16:creationId xmlns:a16="http://schemas.microsoft.com/office/drawing/2014/main" id="{CEB78F9E-B79D-1D2E-F9B5-989A80DDA485}"/>
              </a:ext>
            </a:extLst>
          </p:cNvPr>
          <p:cNvGrpSpPr/>
          <p:nvPr/>
        </p:nvGrpSpPr>
        <p:grpSpPr>
          <a:xfrm>
            <a:off x="-1" y="1754775"/>
            <a:ext cx="12043626" cy="4473362"/>
            <a:chOff x="-1" y="1754775"/>
            <a:chExt cx="12043626" cy="4473362"/>
          </a:xfrm>
        </p:grpSpPr>
        <p:sp>
          <p:nvSpPr>
            <p:cNvPr id="5" name="Rectangle 4">
              <a:extLst>
                <a:ext uri="{FF2B5EF4-FFF2-40B4-BE49-F238E27FC236}">
                  <a16:creationId xmlns:a16="http://schemas.microsoft.com/office/drawing/2014/main" id="{9708CFAD-FD81-8D9C-5BB2-207141A720CA}"/>
                </a:ext>
              </a:extLst>
            </p:cNvPr>
            <p:cNvSpPr/>
            <p:nvPr/>
          </p:nvSpPr>
          <p:spPr>
            <a:xfrm>
              <a:off x="184485" y="1754775"/>
              <a:ext cx="6667606" cy="830997"/>
            </a:xfrm>
            <a:prstGeom prst="rect">
              <a:avLst/>
            </a:prstGeom>
          </p:spPr>
          <p:txBody>
            <a:bodyPr wrap="square">
              <a:spAutoFit/>
            </a:bodyPr>
            <a:lstStyle/>
            <a:p>
              <a:pPr algn="ctr"/>
              <a:r>
                <a:rPr lang="en-US" sz="2400" b="1" dirty="0" err="1">
                  <a:solidFill>
                    <a:srgbClr val="CC3300"/>
                  </a:solidFill>
                  <a:latin typeface="Arial" panose="020B0604020202020204" pitchFamily="34" charset="0"/>
                  <a:ea typeface="Arial Unicode MS"/>
                  <a:cs typeface="Arial" panose="020B0604020202020204" pitchFamily="34" charset="0"/>
                </a:rPr>
                <a:t>Nền</a:t>
              </a:r>
              <a:r>
                <a:rPr lang="en-US" sz="2400" b="1" dirty="0">
                  <a:solidFill>
                    <a:srgbClr val="CC3300"/>
                  </a:solidFill>
                  <a:latin typeface="Arial" panose="020B0604020202020204" pitchFamily="34" charset="0"/>
                  <a:ea typeface="Arial Unicode MS"/>
                  <a:cs typeface="Arial" panose="020B0604020202020204" pitchFamily="34" charset="0"/>
                </a:rPr>
                <a:t> </a:t>
              </a:r>
              <a:r>
                <a:rPr lang="en-US" sz="2400" b="1" dirty="0" err="1">
                  <a:solidFill>
                    <a:srgbClr val="CC3300"/>
                  </a:solidFill>
                  <a:latin typeface="Arial" panose="020B0604020202020204" pitchFamily="34" charset="0"/>
                  <a:ea typeface="Arial Unicode MS"/>
                  <a:cs typeface="Arial" panose="020B0604020202020204" pitchFamily="34" charset="0"/>
                </a:rPr>
                <a:t>kinh</a:t>
              </a:r>
              <a:r>
                <a:rPr lang="en-US" sz="2400" b="1" dirty="0">
                  <a:solidFill>
                    <a:srgbClr val="CC3300"/>
                  </a:solidFill>
                  <a:latin typeface="Arial" panose="020B0604020202020204" pitchFamily="34" charset="0"/>
                  <a:ea typeface="Arial Unicode MS"/>
                  <a:cs typeface="Arial" panose="020B0604020202020204" pitchFamily="34" charset="0"/>
                </a:rPr>
                <a:t> </a:t>
              </a:r>
              <a:r>
                <a:rPr lang="en-US" sz="2400" b="1" dirty="0" err="1">
                  <a:solidFill>
                    <a:srgbClr val="CC3300"/>
                  </a:solidFill>
                  <a:latin typeface="Arial" panose="020B0604020202020204" pitchFamily="34" charset="0"/>
                  <a:ea typeface="Arial Unicode MS"/>
                  <a:cs typeface="Arial" panose="020B0604020202020204" pitchFamily="34" charset="0"/>
                </a:rPr>
                <a:t>tế</a:t>
              </a:r>
              <a:r>
                <a:rPr lang="en-US" sz="2400" b="1" dirty="0">
                  <a:solidFill>
                    <a:srgbClr val="CC3300"/>
                  </a:solidFill>
                  <a:latin typeface="Arial" panose="020B0604020202020204" pitchFamily="34" charset="0"/>
                  <a:ea typeface="Arial Unicode MS"/>
                  <a:cs typeface="Arial" panose="020B0604020202020204" pitchFamily="34" charset="0"/>
                </a:rPr>
                <a:t> </a:t>
              </a:r>
              <a:r>
                <a:rPr lang="en-US" sz="2400" b="1" dirty="0" err="1">
                  <a:solidFill>
                    <a:srgbClr val="CC3300"/>
                  </a:solidFill>
                  <a:latin typeface="Arial" panose="020B0604020202020204" pitchFamily="34" charset="0"/>
                  <a:ea typeface="Arial Unicode MS"/>
                  <a:cs typeface="Arial" panose="020B0604020202020204" pitchFamily="34" charset="0"/>
                </a:rPr>
                <a:t>thị</a:t>
              </a:r>
              <a:r>
                <a:rPr lang="en-US" sz="2400" b="1" dirty="0">
                  <a:solidFill>
                    <a:srgbClr val="CC3300"/>
                  </a:solidFill>
                  <a:latin typeface="Arial" panose="020B0604020202020204" pitchFamily="34" charset="0"/>
                  <a:ea typeface="Arial Unicode MS"/>
                  <a:cs typeface="Arial" panose="020B0604020202020204" pitchFamily="34" charset="0"/>
                </a:rPr>
                <a:t> </a:t>
              </a:r>
              <a:r>
                <a:rPr lang="en-US" sz="2400" b="1" dirty="0" err="1">
                  <a:solidFill>
                    <a:srgbClr val="CC3300"/>
                  </a:solidFill>
                  <a:latin typeface="Arial" panose="020B0604020202020204" pitchFamily="34" charset="0"/>
                  <a:ea typeface="Arial Unicode MS"/>
                  <a:cs typeface="Arial" panose="020B0604020202020204" pitchFamily="34" charset="0"/>
                </a:rPr>
                <a:t>trường</a:t>
              </a:r>
              <a:r>
                <a:rPr lang="en-US" sz="2400" b="1" dirty="0">
                  <a:solidFill>
                    <a:srgbClr val="CC3300"/>
                  </a:solidFill>
                  <a:latin typeface="Arial" panose="020B0604020202020204" pitchFamily="34" charset="0"/>
                  <a:ea typeface="Arial Unicode MS"/>
                  <a:cs typeface="Arial" panose="020B0604020202020204" pitchFamily="34" charset="0"/>
                </a:rPr>
                <a:t> </a:t>
              </a:r>
              <a:r>
                <a:rPr lang="en-US" sz="2400" b="1" dirty="0" err="1">
                  <a:solidFill>
                    <a:srgbClr val="CC3300"/>
                  </a:solidFill>
                  <a:latin typeface="Arial" panose="020B0604020202020204" pitchFamily="34" charset="0"/>
                  <a:ea typeface="Arial Unicode MS"/>
                  <a:cs typeface="Arial" panose="020B0604020202020204" pitchFamily="34" charset="0"/>
                </a:rPr>
                <a:t>định</a:t>
              </a:r>
              <a:r>
                <a:rPr lang="en-US" sz="2400" b="1" dirty="0">
                  <a:solidFill>
                    <a:srgbClr val="CC3300"/>
                  </a:solidFill>
                  <a:latin typeface="Arial" panose="020B0604020202020204" pitchFamily="34" charset="0"/>
                  <a:ea typeface="Arial Unicode MS"/>
                  <a:cs typeface="Arial" panose="020B0604020202020204" pitchFamily="34" charset="0"/>
                </a:rPr>
                <a:t> </a:t>
              </a:r>
              <a:r>
                <a:rPr lang="en-US" sz="2400" b="1" dirty="0" err="1">
                  <a:solidFill>
                    <a:srgbClr val="CC3300"/>
                  </a:solidFill>
                  <a:latin typeface="Arial" panose="020B0604020202020204" pitchFamily="34" charset="0"/>
                  <a:ea typeface="Arial Unicode MS"/>
                  <a:cs typeface="Arial" panose="020B0604020202020204" pitchFamily="34" charset="0"/>
                </a:rPr>
                <a:t>hướng</a:t>
              </a:r>
              <a:r>
                <a:rPr lang="en-US" sz="2400" b="1" dirty="0">
                  <a:solidFill>
                    <a:srgbClr val="CC3300"/>
                  </a:solidFill>
                  <a:latin typeface="Arial" panose="020B0604020202020204" pitchFamily="34" charset="0"/>
                  <a:ea typeface="Arial Unicode MS"/>
                  <a:cs typeface="Arial" panose="020B0604020202020204" pitchFamily="34" charset="0"/>
                </a:rPr>
                <a:t> </a:t>
              </a:r>
              <a:r>
                <a:rPr lang="en-US" sz="2400" b="1" dirty="0" err="1">
                  <a:solidFill>
                    <a:srgbClr val="CC3300"/>
                  </a:solidFill>
                  <a:latin typeface="Arial" panose="020B0604020202020204" pitchFamily="34" charset="0"/>
                  <a:ea typeface="Arial Unicode MS"/>
                  <a:cs typeface="Arial" panose="020B0604020202020204" pitchFamily="34" charset="0"/>
                </a:rPr>
                <a:t>xã</a:t>
              </a:r>
              <a:r>
                <a:rPr lang="en-US" sz="2400" b="1" dirty="0">
                  <a:solidFill>
                    <a:srgbClr val="CC3300"/>
                  </a:solidFill>
                  <a:latin typeface="Arial" panose="020B0604020202020204" pitchFamily="34" charset="0"/>
                  <a:ea typeface="Arial Unicode MS"/>
                  <a:cs typeface="Arial" panose="020B0604020202020204" pitchFamily="34" charset="0"/>
                </a:rPr>
                <a:t> </a:t>
              </a:r>
              <a:r>
                <a:rPr lang="en-US" sz="2400" b="1" dirty="0" err="1">
                  <a:solidFill>
                    <a:srgbClr val="CC3300"/>
                  </a:solidFill>
                  <a:latin typeface="Arial" panose="020B0604020202020204" pitchFamily="34" charset="0"/>
                  <a:ea typeface="Arial Unicode MS"/>
                  <a:cs typeface="Arial" panose="020B0604020202020204" pitchFamily="34" charset="0"/>
                </a:rPr>
                <a:t>hội</a:t>
              </a:r>
              <a:r>
                <a:rPr lang="en-US" sz="2400" b="1" dirty="0">
                  <a:solidFill>
                    <a:srgbClr val="CC3300"/>
                  </a:solidFill>
                  <a:latin typeface="Arial" panose="020B0604020202020204" pitchFamily="34" charset="0"/>
                  <a:ea typeface="Arial Unicode MS"/>
                  <a:cs typeface="Arial" panose="020B0604020202020204" pitchFamily="34" charset="0"/>
                </a:rPr>
                <a:t> </a:t>
              </a:r>
              <a:r>
                <a:rPr lang="en-US" sz="2400" b="1" dirty="0" err="1">
                  <a:solidFill>
                    <a:srgbClr val="CC3300"/>
                  </a:solidFill>
                  <a:latin typeface="Arial" panose="020B0604020202020204" pitchFamily="34" charset="0"/>
                  <a:ea typeface="Arial Unicode MS"/>
                  <a:cs typeface="Arial" panose="020B0604020202020204" pitchFamily="34" charset="0"/>
                </a:rPr>
                <a:t>chủ</a:t>
              </a:r>
              <a:r>
                <a:rPr lang="en-US" sz="2400" b="1" dirty="0">
                  <a:solidFill>
                    <a:srgbClr val="CC3300"/>
                  </a:solidFill>
                  <a:latin typeface="Arial" panose="020B0604020202020204" pitchFamily="34" charset="0"/>
                  <a:ea typeface="Arial Unicode MS"/>
                  <a:cs typeface="Arial" panose="020B0604020202020204" pitchFamily="34" charset="0"/>
                </a:rPr>
                <a:t> </a:t>
              </a:r>
              <a:r>
                <a:rPr lang="en-US" sz="2400" b="1" dirty="0" err="1">
                  <a:solidFill>
                    <a:srgbClr val="CC3300"/>
                  </a:solidFill>
                  <a:latin typeface="Arial" panose="020B0604020202020204" pitchFamily="34" charset="0"/>
                  <a:ea typeface="Arial Unicode MS"/>
                  <a:cs typeface="Arial" panose="020B0604020202020204" pitchFamily="34" charset="0"/>
                </a:rPr>
                <a:t>nghĩa</a:t>
              </a:r>
              <a:r>
                <a:rPr lang="en-US" sz="2400" b="1" dirty="0">
                  <a:solidFill>
                    <a:srgbClr val="CC3300"/>
                  </a:solidFill>
                  <a:latin typeface="Arial" panose="020B0604020202020204" pitchFamily="34" charset="0"/>
                  <a:ea typeface="Arial Unicode MS"/>
                  <a:cs typeface="Arial" panose="020B0604020202020204" pitchFamily="34" charset="0"/>
                </a:rPr>
                <a:t> </a:t>
              </a:r>
              <a:r>
                <a:rPr lang="en-US" sz="2400" b="1" dirty="0" err="1">
                  <a:solidFill>
                    <a:srgbClr val="CC3300"/>
                  </a:solidFill>
                  <a:latin typeface="Arial" panose="020B0604020202020204" pitchFamily="34" charset="0"/>
                  <a:ea typeface="Arial Unicode MS"/>
                  <a:cs typeface="Arial" panose="020B0604020202020204" pitchFamily="34" charset="0"/>
                </a:rPr>
                <a:t>Việt</a:t>
              </a:r>
              <a:r>
                <a:rPr lang="en-US" sz="2400" b="1" dirty="0">
                  <a:solidFill>
                    <a:srgbClr val="CC3300"/>
                  </a:solidFill>
                  <a:latin typeface="Arial" panose="020B0604020202020204" pitchFamily="34" charset="0"/>
                  <a:ea typeface="Arial Unicode MS"/>
                  <a:cs typeface="Arial" panose="020B0604020202020204" pitchFamily="34" charset="0"/>
                </a:rPr>
                <a:t> Nam”</a:t>
              </a:r>
            </a:p>
          </p:txBody>
        </p:sp>
        <p:sp>
          <p:nvSpPr>
            <p:cNvPr id="7" name="Rectangle 6">
              <a:extLst>
                <a:ext uri="{FF2B5EF4-FFF2-40B4-BE49-F238E27FC236}">
                  <a16:creationId xmlns:a16="http://schemas.microsoft.com/office/drawing/2014/main" id="{28A441B8-4706-E56E-ED4C-822CC85E2C8C}"/>
                </a:ext>
              </a:extLst>
            </p:cNvPr>
            <p:cNvSpPr/>
            <p:nvPr/>
          </p:nvSpPr>
          <p:spPr>
            <a:xfrm>
              <a:off x="0" y="2657874"/>
              <a:ext cx="7036576" cy="830997"/>
            </a:xfrm>
            <a:prstGeom prst="rect">
              <a:avLst/>
            </a:prstGeom>
          </p:spPr>
          <p:txBody>
            <a:bodyPr wrap="square">
              <a:spAutoFit/>
            </a:bodyPr>
            <a:lstStyle/>
            <a:p>
              <a:pPr marL="342900" indent="-342900">
                <a:buFont typeface="Wingdings" panose="05000000000000000000" pitchFamily="2" charset="2"/>
                <a:buChar char="§"/>
              </a:pP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Là</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nền</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kinh</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tế</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B050"/>
                  </a:solidFill>
                  <a:latin typeface="Arial" panose="020B0604020202020204" pitchFamily="34" charset="0"/>
                  <a:ea typeface="Architecture" panose="020B0500000000000000" pitchFamily="34" charset="0"/>
                  <a:cs typeface="Arial" panose="020B0604020202020204" pitchFamily="34" charset="0"/>
                </a:rPr>
                <a:t>vận</a:t>
              </a:r>
              <a:r>
                <a:rPr lang="en-US" sz="2400" b="1" dirty="0">
                  <a:solidFill>
                    <a:srgbClr val="00B05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B050"/>
                  </a:solidFill>
                  <a:latin typeface="Arial" panose="020B0604020202020204" pitchFamily="34" charset="0"/>
                  <a:ea typeface="Architecture" panose="020B0500000000000000" pitchFamily="34" charset="0"/>
                  <a:cs typeface="Arial" panose="020B0604020202020204" pitchFamily="34" charset="0"/>
                </a:rPr>
                <a:t>hành</a:t>
              </a:r>
              <a:r>
                <a:rPr lang="en-US" sz="2400" b="1" dirty="0">
                  <a:solidFill>
                    <a:srgbClr val="00B05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B050"/>
                  </a:solidFill>
                  <a:latin typeface="Arial" panose="020B0604020202020204" pitchFamily="34" charset="0"/>
                  <a:ea typeface="Architecture" panose="020B0500000000000000" pitchFamily="34" charset="0"/>
                  <a:cs typeface="Arial" panose="020B0604020202020204" pitchFamily="34" charset="0"/>
                </a:rPr>
                <a:t>đầy</a:t>
              </a:r>
              <a:r>
                <a:rPr lang="en-US" sz="2400" b="1" dirty="0">
                  <a:solidFill>
                    <a:srgbClr val="00B05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B050"/>
                  </a:solidFill>
                  <a:latin typeface="Arial" panose="020B0604020202020204" pitchFamily="34" charset="0"/>
                  <a:ea typeface="Architecture" panose="020B0500000000000000" pitchFamily="34" charset="0"/>
                  <a:cs typeface="Arial" panose="020B0604020202020204" pitchFamily="34" charset="0"/>
                </a:rPr>
                <a:t>đủ</a:t>
              </a:r>
              <a:r>
                <a:rPr lang="en-US" sz="2400" b="1" dirty="0">
                  <a:solidFill>
                    <a:srgbClr val="00B05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B050"/>
                  </a:solidFill>
                  <a:latin typeface="Arial" panose="020B0604020202020204" pitchFamily="34" charset="0"/>
                  <a:ea typeface="Architecture" panose="020B0500000000000000" pitchFamily="34" charset="0"/>
                  <a:cs typeface="Arial" panose="020B0604020202020204" pitchFamily="34" charset="0"/>
                </a:rPr>
                <a:t>đồng</a:t>
              </a:r>
              <a:r>
                <a:rPr lang="en-US" sz="2400" b="1" dirty="0">
                  <a:solidFill>
                    <a:srgbClr val="00B05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B050"/>
                  </a:solidFill>
                  <a:latin typeface="Arial" panose="020B0604020202020204" pitchFamily="34" charset="0"/>
                  <a:ea typeface="Architecture" panose="020B0500000000000000" pitchFamily="34" charset="0"/>
                  <a:cs typeface="Arial" panose="020B0604020202020204" pitchFamily="34" charset="0"/>
                </a:rPr>
                <a:t>bộ</a:t>
              </a:r>
              <a:r>
                <a:rPr lang="en-US" sz="2400" b="1" dirty="0">
                  <a:solidFill>
                    <a:srgbClr val="00B05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theo</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các</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0099"/>
                  </a:solidFill>
                  <a:latin typeface="Arial" panose="020B0604020202020204" pitchFamily="34" charset="0"/>
                  <a:ea typeface="Architecture" panose="020B0500000000000000" pitchFamily="34" charset="0"/>
                  <a:cs typeface="Arial" panose="020B0604020202020204" pitchFamily="34" charset="0"/>
                </a:rPr>
                <a:t>quy</a:t>
              </a:r>
              <a:r>
                <a:rPr lang="en-US"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0099"/>
                  </a:solidFill>
                  <a:latin typeface="Arial" panose="020B0604020202020204" pitchFamily="34" charset="0"/>
                  <a:ea typeface="Architecture" panose="020B0500000000000000" pitchFamily="34" charset="0"/>
                  <a:cs typeface="Arial" panose="020B0604020202020204" pitchFamily="34" charset="0"/>
                </a:rPr>
                <a:t>luật</a:t>
              </a:r>
              <a:r>
                <a:rPr lang="en-US"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0099"/>
                  </a:solidFill>
                  <a:latin typeface="Arial" panose="020B0604020202020204" pitchFamily="34" charset="0"/>
                  <a:ea typeface="Architecture" panose="020B0500000000000000" pitchFamily="34" charset="0"/>
                  <a:cs typeface="Arial" panose="020B0604020202020204" pitchFamily="34" charset="0"/>
                </a:rPr>
                <a:t>của</a:t>
              </a:r>
              <a:r>
                <a:rPr lang="en-US"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0099"/>
                  </a:solidFill>
                  <a:latin typeface="Arial" panose="020B0604020202020204" pitchFamily="34" charset="0"/>
                  <a:ea typeface="Architecture" panose="020B0500000000000000" pitchFamily="34" charset="0"/>
                  <a:cs typeface="Arial" panose="020B0604020202020204" pitchFamily="34" charset="0"/>
                </a:rPr>
                <a:t>kinh</a:t>
              </a:r>
              <a:r>
                <a:rPr lang="en-US"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0099"/>
                  </a:solidFill>
                  <a:latin typeface="Arial" panose="020B0604020202020204" pitchFamily="34" charset="0"/>
                  <a:ea typeface="Architecture" panose="020B0500000000000000" pitchFamily="34" charset="0"/>
                  <a:cs typeface="Arial" panose="020B0604020202020204" pitchFamily="34" charset="0"/>
                </a:rPr>
                <a:t>tế</a:t>
              </a:r>
              <a:r>
                <a:rPr lang="en-US"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0099"/>
                  </a:solidFill>
                  <a:latin typeface="Arial" panose="020B0604020202020204" pitchFamily="34" charset="0"/>
                  <a:ea typeface="Architecture" panose="020B0500000000000000" pitchFamily="34" charset="0"/>
                  <a:cs typeface="Arial" panose="020B0604020202020204" pitchFamily="34" charset="0"/>
                </a:rPr>
                <a:t>thị</a:t>
              </a:r>
              <a:r>
                <a:rPr lang="en-US"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0099"/>
                  </a:solidFill>
                  <a:latin typeface="Arial" panose="020B0604020202020204" pitchFamily="34" charset="0"/>
                  <a:ea typeface="Architecture" panose="020B0500000000000000" pitchFamily="34" charset="0"/>
                  <a:cs typeface="Arial" panose="020B0604020202020204" pitchFamily="34" charset="0"/>
                </a:rPr>
                <a:t>trường</a:t>
              </a:r>
              <a:endParaRPr lang="en-US" sz="2400" b="1" dirty="0">
                <a:solidFill>
                  <a:srgbClr val="CC0099"/>
                </a:solidFill>
                <a:latin typeface="Arial" panose="020B0604020202020204" pitchFamily="34" charset="0"/>
                <a:ea typeface="Architecture" panose="020B0500000000000000" pitchFamily="34" charset="0"/>
                <a:cs typeface="Arial" panose="020B0604020202020204" pitchFamily="34" charset="0"/>
              </a:endParaRPr>
            </a:p>
          </p:txBody>
        </p:sp>
        <p:sp>
          <p:nvSpPr>
            <p:cNvPr id="8" name="Rectangle 7">
              <a:extLst>
                <a:ext uri="{FF2B5EF4-FFF2-40B4-BE49-F238E27FC236}">
                  <a16:creationId xmlns:a16="http://schemas.microsoft.com/office/drawing/2014/main" id="{727D37BB-F060-5A02-9F03-524C0AB043A8}"/>
                </a:ext>
              </a:extLst>
            </p:cNvPr>
            <p:cNvSpPr/>
            <p:nvPr/>
          </p:nvSpPr>
          <p:spPr>
            <a:xfrm>
              <a:off x="-1" y="3585707"/>
              <a:ext cx="7448843" cy="461665"/>
            </a:xfrm>
            <a:prstGeom prst="rect">
              <a:avLst/>
            </a:prstGeom>
          </p:spPr>
          <p:txBody>
            <a:bodyPr wrap="square">
              <a:spAutoFit/>
            </a:bodyPr>
            <a:lstStyle/>
            <a:p>
              <a:pPr marL="285750" indent="-285750">
                <a:buFont typeface="Wingdings" panose="05000000000000000000" pitchFamily="2" charset="2"/>
                <a:buChar char="§"/>
              </a:pP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Đồng</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663300"/>
                  </a:solidFill>
                  <a:latin typeface="Arial" panose="020B0604020202020204" pitchFamily="34" charset="0"/>
                  <a:ea typeface="Architecture" panose="020B0500000000000000" pitchFamily="34" charset="0"/>
                  <a:cs typeface="Arial" panose="020B0604020202020204" pitchFamily="34" charset="0"/>
                </a:rPr>
                <a:t>thời</a:t>
              </a:r>
              <a:r>
                <a:rPr lang="en-US" sz="2400" b="1"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663300"/>
                  </a:solidFill>
                  <a:latin typeface="Arial" panose="020B0604020202020204" pitchFamily="34" charset="0"/>
                  <a:ea typeface="Architecture" panose="020B0500000000000000" pitchFamily="34" charset="0"/>
                  <a:cs typeface="Arial" panose="020B0604020202020204" pitchFamily="34" charset="0"/>
                </a:rPr>
                <a:t>bảo</a:t>
              </a:r>
              <a:r>
                <a:rPr lang="en-US" sz="2400" b="1"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663300"/>
                  </a:solidFill>
                  <a:latin typeface="Arial" panose="020B0604020202020204" pitchFamily="34" charset="0"/>
                  <a:ea typeface="Architecture" panose="020B0500000000000000" pitchFamily="34" charset="0"/>
                  <a:cs typeface="Arial" panose="020B0604020202020204" pitchFamily="34" charset="0"/>
                </a:rPr>
                <a:t>đảm</a:t>
              </a:r>
              <a:r>
                <a:rPr lang="en-US" sz="2400" b="1"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663300"/>
                  </a:solidFill>
                  <a:latin typeface="Arial" panose="020B0604020202020204" pitchFamily="34" charset="0"/>
                  <a:ea typeface="Architecture" panose="020B0500000000000000" pitchFamily="34" charset="0"/>
                  <a:cs typeface="Arial" panose="020B0604020202020204" pitchFamily="34" charset="0"/>
                </a:rPr>
                <a:t>định</a:t>
              </a:r>
              <a:r>
                <a:rPr lang="en-US" sz="2400" b="1"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663300"/>
                  </a:solidFill>
                  <a:latin typeface="Arial" panose="020B0604020202020204" pitchFamily="34" charset="0"/>
                  <a:ea typeface="Architecture" panose="020B0500000000000000" pitchFamily="34" charset="0"/>
                  <a:cs typeface="Arial" panose="020B0604020202020204" pitchFamily="34" charset="0"/>
                </a:rPr>
                <a:t>hướng</a:t>
              </a:r>
              <a:r>
                <a:rPr lang="en-US" sz="2400" b="1"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xã</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hội</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chủ</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nghĩa</a:t>
              </a:r>
              <a:endPar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endParaRPr>
            </a:p>
          </p:txBody>
        </p:sp>
        <p:sp>
          <p:nvSpPr>
            <p:cNvPr id="9" name="Rectangle 8">
              <a:extLst>
                <a:ext uri="{FF2B5EF4-FFF2-40B4-BE49-F238E27FC236}">
                  <a16:creationId xmlns:a16="http://schemas.microsoft.com/office/drawing/2014/main" id="{5CF6316B-B958-AD14-EE3C-C385E5D46CC9}"/>
                </a:ext>
              </a:extLst>
            </p:cNvPr>
            <p:cNvSpPr/>
            <p:nvPr/>
          </p:nvSpPr>
          <p:spPr>
            <a:xfrm>
              <a:off x="-1" y="4191576"/>
              <a:ext cx="7037409" cy="830997"/>
            </a:xfrm>
            <a:prstGeom prst="rect">
              <a:avLst/>
            </a:prstGeom>
          </p:spPr>
          <p:txBody>
            <a:bodyPr wrap="square">
              <a:spAutoFit/>
            </a:bodyPr>
            <a:lstStyle/>
            <a:p>
              <a:pPr marL="285750" indent="-285750" algn="just">
                <a:buFont typeface="Wingdings" panose="05000000000000000000" pitchFamily="2" charset="2"/>
                <a:buChar char="§"/>
              </a:pP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Nền</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kinh</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tế</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thị</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trường</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3300"/>
                  </a:solidFill>
                  <a:latin typeface="Arial" panose="020B0604020202020204" pitchFamily="34" charset="0"/>
                  <a:ea typeface="Architecture" panose="020B0500000000000000" pitchFamily="34" charset="0"/>
                  <a:cs typeface="Arial" panose="020B0604020202020204" pitchFamily="34" charset="0"/>
                </a:rPr>
                <a:t>hiện</a:t>
              </a:r>
              <a:r>
                <a:rPr lang="en-US" sz="2400" b="1" dirty="0">
                  <a:solidFill>
                    <a:srgbClr val="CC33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3300"/>
                  </a:solidFill>
                  <a:latin typeface="Arial" panose="020B0604020202020204" pitchFamily="34" charset="0"/>
                  <a:ea typeface="Architecture" panose="020B0500000000000000" pitchFamily="34" charset="0"/>
                  <a:cs typeface="Arial" panose="020B0604020202020204" pitchFamily="34" charset="0"/>
                </a:rPr>
                <a:t>đại</a:t>
              </a:r>
              <a:r>
                <a:rPr lang="en-US" sz="2400" b="1" dirty="0">
                  <a:solidFill>
                    <a:srgbClr val="CC33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3300"/>
                  </a:solidFill>
                  <a:latin typeface="Arial" panose="020B0604020202020204" pitchFamily="34" charset="0"/>
                  <a:ea typeface="Architecture" panose="020B0500000000000000" pitchFamily="34" charset="0"/>
                  <a:cs typeface="Arial" panose="020B0604020202020204" pitchFamily="34" charset="0"/>
                </a:rPr>
                <a:t>và</a:t>
              </a:r>
              <a:r>
                <a:rPr lang="en-US" sz="2400" b="1" dirty="0">
                  <a:solidFill>
                    <a:srgbClr val="CC33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3300"/>
                  </a:solidFill>
                  <a:latin typeface="Arial" panose="020B0604020202020204" pitchFamily="34" charset="0"/>
                  <a:ea typeface="Architecture" panose="020B0500000000000000" pitchFamily="34" charset="0"/>
                  <a:cs typeface="Arial" panose="020B0604020202020204" pitchFamily="34" charset="0"/>
                </a:rPr>
                <a:t>hội</a:t>
              </a:r>
              <a:r>
                <a:rPr lang="en-US" sz="2400" b="1" dirty="0">
                  <a:solidFill>
                    <a:srgbClr val="CC33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3300"/>
                  </a:solidFill>
                  <a:latin typeface="Arial" panose="020B0604020202020204" pitchFamily="34" charset="0"/>
                  <a:ea typeface="Architecture" panose="020B0500000000000000" pitchFamily="34" charset="0"/>
                  <a:cs typeface="Arial" panose="020B0604020202020204" pitchFamily="34" charset="0"/>
                </a:rPr>
                <a:t>nhập</a:t>
              </a:r>
              <a:r>
                <a:rPr lang="en-US" sz="2400" b="1" dirty="0">
                  <a:solidFill>
                    <a:srgbClr val="CC33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quốc</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tế</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p>
          </p:txBody>
        </p:sp>
        <p:sp>
          <p:nvSpPr>
            <p:cNvPr id="10" name="Rectangle 9">
              <a:extLst>
                <a:ext uri="{FF2B5EF4-FFF2-40B4-BE49-F238E27FC236}">
                  <a16:creationId xmlns:a16="http://schemas.microsoft.com/office/drawing/2014/main" id="{5759619E-A080-C634-4E92-764E4748C741}"/>
                </a:ext>
              </a:extLst>
            </p:cNvPr>
            <p:cNvSpPr/>
            <p:nvPr/>
          </p:nvSpPr>
          <p:spPr>
            <a:xfrm>
              <a:off x="-1" y="5027808"/>
              <a:ext cx="7037409" cy="1200329"/>
            </a:xfrm>
            <a:prstGeom prst="rect">
              <a:avLst/>
            </a:prstGeom>
          </p:spPr>
          <p:txBody>
            <a:bodyPr wrap="square">
              <a:spAutoFit/>
            </a:bodyPr>
            <a:lstStyle/>
            <a:p>
              <a:pPr marL="285750" indent="-285750" algn="just">
                <a:buFont typeface="Wingdings" panose="05000000000000000000" pitchFamily="2" charset="2"/>
                <a:buChar char="§"/>
              </a:pPr>
              <a:r>
                <a:rPr lang="en-US" sz="2400" b="1" dirty="0" err="1">
                  <a:solidFill>
                    <a:srgbClr val="006600"/>
                  </a:solidFill>
                  <a:latin typeface="Arial" panose="020B0604020202020204" pitchFamily="34" charset="0"/>
                  <a:ea typeface="Architecture" panose="020B0500000000000000" pitchFamily="34" charset="0"/>
                  <a:cs typeface="Arial" panose="020B0604020202020204" pitchFamily="34" charset="0"/>
                </a:rPr>
                <a:t>Có</a:t>
              </a:r>
              <a:r>
                <a:rPr lang="en-US" sz="2400" b="1" dirty="0">
                  <a:solidFill>
                    <a:srgbClr val="0066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6600"/>
                  </a:solidFill>
                  <a:latin typeface="Arial" panose="020B0604020202020204" pitchFamily="34" charset="0"/>
                  <a:ea typeface="Architecture" panose="020B0500000000000000" pitchFamily="34" charset="0"/>
                  <a:cs typeface="Arial" panose="020B0604020202020204" pitchFamily="34" charset="0"/>
                </a:rPr>
                <a:t>sự</a:t>
              </a:r>
              <a:r>
                <a:rPr lang="en-US" sz="2400" b="1" dirty="0">
                  <a:solidFill>
                    <a:srgbClr val="0066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6600"/>
                  </a:solidFill>
                  <a:latin typeface="Arial" panose="020B0604020202020204" pitchFamily="34" charset="0"/>
                  <a:ea typeface="Architecture" panose="020B0500000000000000" pitchFamily="34" charset="0"/>
                  <a:cs typeface="Arial" panose="020B0604020202020204" pitchFamily="34" charset="0"/>
                </a:rPr>
                <a:t>quản</a:t>
              </a:r>
              <a:r>
                <a:rPr lang="en-US" sz="2400" b="1" dirty="0">
                  <a:solidFill>
                    <a:srgbClr val="0066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6600"/>
                  </a:solidFill>
                  <a:latin typeface="Arial" panose="020B0604020202020204" pitchFamily="34" charset="0"/>
                  <a:ea typeface="Architecture" panose="020B0500000000000000" pitchFamily="34" charset="0"/>
                  <a:cs typeface="Arial" panose="020B0604020202020204" pitchFamily="34" charset="0"/>
                </a:rPr>
                <a:t>lý</a:t>
              </a:r>
              <a:r>
                <a:rPr lang="en-US" sz="2400" b="1" dirty="0">
                  <a:solidFill>
                    <a:srgbClr val="0066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6600"/>
                  </a:solidFill>
                  <a:latin typeface="Arial" panose="020B0604020202020204" pitchFamily="34" charset="0"/>
                  <a:ea typeface="Architecture" panose="020B0500000000000000" pitchFamily="34" charset="0"/>
                  <a:cs typeface="Arial" panose="020B0604020202020204" pitchFamily="34" charset="0"/>
                </a:rPr>
                <a:t>của</a:t>
              </a:r>
              <a:r>
                <a:rPr lang="en-US" sz="2400" b="1" dirty="0">
                  <a:solidFill>
                    <a:srgbClr val="0066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6600"/>
                  </a:solidFill>
                  <a:latin typeface="Arial" panose="020B0604020202020204" pitchFamily="34" charset="0"/>
                  <a:ea typeface="Architecture" panose="020B0500000000000000" pitchFamily="34" charset="0"/>
                  <a:cs typeface="Arial" panose="020B0604020202020204" pitchFamily="34" charset="0"/>
                </a:rPr>
                <a:t>Nhà</a:t>
              </a:r>
              <a:r>
                <a:rPr lang="en-US" sz="2400" b="1" dirty="0">
                  <a:solidFill>
                    <a:srgbClr val="0066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6600"/>
                  </a:solidFill>
                  <a:latin typeface="Arial" panose="020B0604020202020204" pitchFamily="34" charset="0"/>
                  <a:ea typeface="Architecture" panose="020B0500000000000000" pitchFamily="34" charset="0"/>
                  <a:cs typeface="Arial" panose="020B0604020202020204" pitchFamily="34" charset="0"/>
                </a:rPr>
                <a:t>nước</a:t>
              </a:r>
              <a:r>
                <a:rPr lang="en-US" sz="2400" b="1" dirty="0">
                  <a:solidFill>
                    <a:srgbClr val="0066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pháp</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quyền</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xã</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hội</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chủ</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nghĩa</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do </a:t>
              </a:r>
              <a:r>
                <a:rPr lang="en-US" sz="2400" b="1" dirty="0" err="1">
                  <a:solidFill>
                    <a:srgbClr val="CC0099"/>
                  </a:solidFill>
                  <a:latin typeface="Arial" panose="020B0604020202020204" pitchFamily="34" charset="0"/>
                  <a:ea typeface="Architecture" panose="020B0500000000000000" pitchFamily="34" charset="0"/>
                  <a:cs typeface="Arial" panose="020B0604020202020204" pitchFamily="34" charset="0"/>
                </a:rPr>
                <a:t>Đảng</a:t>
              </a:r>
              <a:r>
                <a:rPr lang="en-US"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0099"/>
                  </a:solidFill>
                  <a:latin typeface="Arial" panose="020B0604020202020204" pitchFamily="34" charset="0"/>
                  <a:ea typeface="Architecture" panose="020B0500000000000000" pitchFamily="34" charset="0"/>
                  <a:cs typeface="Arial" panose="020B0604020202020204" pitchFamily="34" charset="0"/>
                </a:rPr>
                <a:t>Cộng</a:t>
              </a:r>
              <a:r>
                <a:rPr lang="en-US"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0099"/>
                  </a:solidFill>
                  <a:latin typeface="Arial" panose="020B0604020202020204" pitchFamily="34" charset="0"/>
                  <a:ea typeface="Architecture" panose="020B0500000000000000" pitchFamily="34" charset="0"/>
                  <a:cs typeface="Arial" panose="020B0604020202020204" pitchFamily="34" charset="0"/>
                </a:rPr>
                <a:t>sản</a:t>
              </a:r>
              <a:r>
                <a:rPr lang="en-US"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0099"/>
                  </a:solidFill>
                  <a:latin typeface="Arial" panose="020B0604020202020204" pitchFamily="34" charset="0"/>
                  <a:ea typeface="Architecture" panose="020B0500000000000000" pitchFamily="34" charset="0"/>
                  <a:cs typeface="Arial" panose="020B0604020202020204" pitchFamily="34" charset="0"/>
                </a:rPr>
                <a:t>Việt</a:t>
              </a:r>
              <a:r>
                <a:rPr lang="en-US"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 Nam </a:t>
              </a:r>
              <a:r>
                <a:rPr lang="en-US" sz="2400" b="1" dirty="0" err="1">
                  <a:solidFill>
                    <a:srgbClr val="CC0099"/>
                  </a:solidFill>
                  <a:latin typeface="Arial" panose="020B0604020202020204" pitchFamily="34" charset="0"/>
                  <a:ea typeface="Architecture" panose="020B0500000000000000" pitchFamily="34" charset="0"/>
                  <a:cs typeface="Arial" panose="020B0604020202020204" pitchFamily="34" charset="0"/>
                </a:rPr>
                <a:t>lãnh</a:t>
              </a:r>
              <a:r>
                <a:rPr lang="en-US"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0099"/>
                  </a:solidFill>
                  <a:latin typeface="Arial" panose="020B0604020202020204" pitchFamily="34" charset="0"/>
                  <a:ea typeface="Architecture" panose="020B0500000000000000" pitchFamily="34" charset="0"/>
                  <a:cs typeface="Arial" panose="020B0604020202020204" pitchFamily="34" charset="0"/>
                </a:rPr>
                <a:t>đạo</a:t>
              </a:r>
              <a:endParaRPr lang="en-US" sz="2400" b="1" dirty="0">
                <a:solidFill>
                  <a:srgbClr val="CC0099"/>
                </a:solidFill>
                <a:latin typeface="Arial" panose="020B0604020202020204" pitchFamily="34" charset="0"/>
                <a:ea typeface="Architecture" panose="020B0500000000000000" pitchFamily="34" charset="0"/>
                <a:cs typeface="Arial" panose="020B0604020202020204" pitchFamily="34" charset="0"/>
              </a:endParaRPr>
            </a:p>
          </p:txBody>
        </p:sp>
        <p:pic>
          <p:nvPicPr>
            <p:cNvPr id="11" name="Picture 6" descr="Image result for kinh tế thị trường">
              <a:extLst>
                <a:ext uri="{FF2B5EF4-FFF2-40B4-BE49-F238E27FC236}">
                  <a16:creationId xmlns:a16="http://schemas.microsoft.com/office/drawing/2014/main" id="{8818A3B4-2089-99DE-DABC-21971DB0BE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38840" y="1893707"/>
              <a:ext cx="4704785" cy="4122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200571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12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198581" y="967595"/>
            <a:ext cx="9794838" cy="461665"/>
          </a:xfrm>
          <a:prstGeom prst="rect">
            <a:avLst/>
          </a:prstGeom>
          <a:noFill/>
        </p:spPr>
        <p:txBody>
          <a:bodyPr wrap="square">
            <a:spAutoFit/>
          </a:bodyPr>
          <a:lstStyle/>
          <a:p>
            <a:pPr algn="ctr"/>
            <a:r>
              <a:rPr lang="vi-VN" sz="2400" b="1">
                <a:ea typeface="Architecture" panose="020B0500000000000000" pitchFamily="34" charset="0"/>
                <a:cs typeface="Architecture" panose="020B0500000000000000" pitchFamily="34" charset="0"/>
              </a:rPr>
              <a:t>2.2. Phát triển nền kinh tế thị trường định hướng xã hội chủ nghĩa</a:t>
            </a:r>
            <a:endParaRPr lang="vi-VN" sz="2400" b="1" dirty="0">
              <a:ea typeface="Architecture" panose="020B0500000000000000" pitchFamily="34" charset="0"/>
              <a:cs typeface="Architecture" panose="020B0500000000000000" pitchFamily="34" charset="0"/>
            </a:endParaRPr>
          </a:p>
        </p:txBody>
      </p:sp>
      <p:sp>
        <p:nvSpPr>
          <p:cNvPr id="3" name="Rectangle 2">
            <a:extLst>
              <a:ext uri="{FF2B5EF4-FFF2-40B4-BE49-F238E27FC236}">
                <a16:creationId xmlns:a16="http://schemas.microsoft.com/office/drawing/2014/main" id="{661C3426-4161-B03D-BE66-470062A5EF24}"/>
              </a:ext>
            </a:extLst>
          </p:cNvPr>
          <p:cNvSpPr/>
          <p:nvPr/>
        </p:nvSpPr>
        <p:spPr>
          <a:xfrm>
            <a:off x="469637" y="1385250"/>
            <a:ext cx="11230377" cy="830997"/>
          </a:xfrm>
          <a:prstGeom prst="rect">
            <a:avLst/>
          </a:prstGeom>
        </p:spPr>
        <p:txBody>
          <a:bodyPr wrap="square">
            <a:spAutoFit/>
          </a:bodyPr>
          <a:lstStyle/>
          <a:p>
            <a:pPr algn="ctr"/>
            <a:r>
              <a:rPr lang="nl-NL" sz="2400" b="1" u="sng" dirty="0">
                <a:solidFill>
                  <a:srgbClr val="00B050"/>
                </a:solidFill>
                <a:latin typeface="Arial" panose="020B0604020202020204" pitchFamily="34" charset="0"/>
                <a:ea typeface="Architecture" panose="020B0500000000000000" pitchFamily="34" charset="0"/>
                <a:cs typeface="Arial" panose="020B0604020202020204" pitchFamily="34" charset="0"/>
              </a:rPr>
              <a:t>Mô hình kinh tế tổng quát </a:t>
            </a:r>
            <a:r>
              <a:rPr lang="nl-NL" sz="2400" dirty="0">
                <a:solidFill>
                  <a:srgbClr val="C00000"/>
                </a:solidFill>
                <a:latin typeface="Arial" panose="020B0604020202020204" pitchFamily="34" charset="0"/>
                <a:ea typeface="Architecture" panose="020B0500000000000000" pitchFamily="34" charset="0"/>
                <a:cs typeface="Arial" panose="020B0604020202020204" pitchFamily="34" charset="0"/>
              </a:rPr>
              <a:t>trong suốt TKQĐ lên CNXH là</a:t>
            </a:r>
          </a:p>
          <a:p>
            <a:pPr algn="ctr"/>
            <a:r>
              <a:rPr lang="nl-NL" sz="2400" b="1" dirty="0">
                <a:solidFill>
                  <a:srgbClr val="00B0F0"/>
                </a:solidFill>
                <a:latin typeface="Arial" panose="020B0604020202020204" pitchFamily="34" charset="0"/>
                <a:ea typeface="Architecture" panose="020B0500000000000000" pitchFamily="34" charset="0"/>
                <a:cs typeface="Arial" panose="020B0604020202020204" pitchFamily="34" charset="0"/>
              </a:rPr>
              <a:t>kinh tế thị trường định hướng XHCN:</a:t>
            </a:r>
            <a:endParaRPr lang="en-US" sz="2400" b="1" dirty="0">
              <a:solidFill>
                <a:srgbClr val="00B0F0"/>
              </a:solidFill>
              <a:latin typeface="Arial" panose="020B0604020202020204" pitchFamily="34" charset="0"/>
              <a:ea typeface="Architecture" panose="020B0500000000000000" pitchFamily="34" charset="0"/>
              <a:cs typeface="Arial" panose="020B0604020202020204" pitchFamily="34" charset="0"/>
            </a:endParaRPr>
          </a:p>
        </p:txBody>
      </p:sp>
      <p:grpSp>
        <p:nvGrpSpPr>
          <p:cNvPr id="5" name="Group 4">
            <a:extLst>
              <a:ext uri="{FF2B5EF4-FFF2-40B4-BE49-F238E27FC236}">
                <a16:creationId xmlns:a16="http://schemas.microsoft.com/office/drawing/2014/main" id="{6ECBDBC7-57EE-84A4-0B33-89FE2FC69BC6}"/>
              </a:ext>
            </a:extLst>
          </p:cNvPr>
          <p:cNvGrpSpPr/>
          <p:nvPr/>
        </p:nvGrpSpPr>
        <p:grpSpPr>
          <a:xfrm>
            <a:off x="-1445729" y="1743399"/>
            <a:ext cx="13691963" cy="4534739"/>
            <a:chOff x="-1445729" y="1743399"/>
            <a:chExt cx="13691963" cy="4534739"/>
          </a:xfrm>
        </p:grpSpPr>
        <p:sp>
          <p:nvSpPr>
            <p:cNvPr id="4" name="Oval 3">
              <a:extLst>
                <a:ext uri="{FF2B5EF4-FFF2-40B4-BE49-F238E27FC236}">
                  <a16:creationId xmlns:a16="http://schemas.microsoft.com/office/drawing/2014/main" id="{DBA77BCF-91E1-B0FB-9A29-EC9F27F1A644}"/>
                </a:ext>
              </a:extLst>
            </p:cNvPr>
            <p:cNvSpPr/>
            <p:nvPr/>
          </p:nvSpPr>
          <p:spPr>
            <a:xfrm>
              <a:off x="9745207" y="3660057"/>
              <a:ext cx="1152000" cy="1152000"/>
            </a:xfrm>
            <a:prstGeom prst="ellipse">
              <a:avLst/>
            </a:prstGeom>
            <a:solidFill>
              <a:srgbClr val="60BED4">
                <a:lumMod val="75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3" name="Block Arc 12">
              <a:extLst>
                <a:ext uri="{FF2B5EF4-FFF2-40B4-BE49-F238E27FC236}">
                  <a16:creationId xmlns:a16="http://schemas.microsoft.com/office/drawing/2014/main" id="{B03089AE-A47C-21A2-9A00-0D0DA0E39750}"/>
                </a:ext>
              </a:extLst>
            </p:cNvPr>
            <p:cNvSpPr/>
            <p:nvPr/>
          </p:nvSpPr>
          <p:spPr>
            <a:xfrm rot="5400000">
              <a:off x="1626639" y="2906924"/>
              <a:ext cx="914400" cy="914400"/>
            </a:xfrm>
            <a:prstGeom prst="blockArc">
              <a:avLst>
                <a:gd name="adj1" fmla="val 16153352"/>
                <a:gd name="adj2" fmla="val 50347"/>
                <a:gd name="adj3" fmla="val 13999"/>
              </a:avLst>
            </a:prstGeom>
            <a:solidFill>
              <a:srgbClr val="60BED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14" name="Rectangle 13">
              <a:extLst>
                <a:ext uri="{FF2B5EF4-FFF2-40B4-BE49-F238E27FC236}">
                  <a16:creationId xmlns:a16="http://schemas.microsoft.com/office/drawing/2014/main" id="{A2F41313-5342-41DF-9CD2-0522C87F08E3}"/>
                </a:ext>
              </a:extLst>
            </p:cNvPr>
            <p:cNvSpPr/>
            <p:nvPr/>
          </p:nvSpPr>
          <p:spPr>
            <a:xfrm>
              <a:off x="-739326" y="3703366"/>
              <a:ext cx="2836052" cy="117957"/>
            </a:xfrm>
            <a:prstGeom prst="rect">
              <a:avLst/>
            </a:prstGeom>
            <a:solidFill>
              <a:srgbClr val="60BED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5" name="Isosceles Triangle 14">
              <a:extLst>
                <a:ext uri="{FF2B5EF4-FFF2-40B4-BE49-F238E27FC236}">
                  <a16:creationId xmlns:a16="http://schemas.microsoft.com/office/drawing/2014/main" id="{576F479C-281C-9668-59D1-A001FB00159C}"/>
                </a:ext>
              </a:extLst>
            </p:cNvPr>
            <p:cNvSpPr/>
            <p:nvPr/>
          </p:nvSpPr>
          <p:spPr>
            <a:xfrm>
              <a:off x="2349865" y="3144988"/>
              <a:ext cx="258081" cy="222484"/>
            </a:xfrm>
            <a:prstGeom prst="triangle">
              <a:avLst/>
            </a:prstGeom>
            <a:solidFill>
              <a:srgbClr val="60BED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6" name="Block Arc 15">
              <a:extLst>
                <a:ext uri="{FF2B5EF4-FFF2-40B4-BE49-F238E27FC236}">
                  <a16:creationId xmlns:a16="http://schemas.microsoft.com/office/drawing/2014/main" id="{C3550244-F2E3-7CB1-C0DB-24CC687C9D99}"/>
                </a:ext>
              </a:extLst>
            </p:cNvPr>
            <p:cNvSpPr/>
            <p:nvPr/>
          </p:nvSpPr>
          <p:spPr>
            <a:xfrm rot="5400000">
              <a:off x="4642882" y="3059324"/>
              <a:ext cx="914400" cy="914400"/>
            </a:xfrm>
            <a:prstGeom prst="blockArc">
              <a:avLst>
                <a:gd name="adj1" fmla="val 16184359"/>
                <a:gd name="adj2" fmla="val 164567"/>
                <a:gd name="adj3" fmla="val 13962"/>
              </a:avLst>
            </a:prstGeom>
            <a:solidFill>
              <a:srgbClr val="8EDAD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17" name="Rectangle 16">
              <a:extLst>
                <a:ext uri="{FF2B5EF4-FFF2-40B4-BE49-F238E27FC236}">
                  <a16:creationId xmlns:a16="http://schemas.microsoft.com/office/drawing/2014/main" id="{21A12A35-6085-CE22-1BFE-0A939A01B012}"/>
                </a:ext>
              </a:extLst>
            </p:cNvPr>
            <p:cNvSpPr/>
            <p:nvPr/>
          </p:nvSpPr>
          <p:spPr>
            <a:xfrm>
              <a:off x="-331366" y="3839812"/>
              <a:ext cx="5433025" cy="133912"/>
            </a:xfrm>
            <a:prstGeom prst="rect">
              <a:avLst/>
            </a:prstGeom>
            <a:solidFill>
              <a:srgbClr val="8EDAD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8" name="Rectangle 17">
              <a:extLst>
                <a:ext uri="{FF2B5EF4-FFF2-40B4-BE49-F238E27FC236}">
                  <a16:creationId xmlns:a16="http://schemas.microsoft.com/office/drawing/2014/main" id="{9FF36B34-52FA-A93A-2708-A72EE4D0F16C}"/>
                </a:ext>
              </a:extLst>
            </p:cNvPr>
            <p:cNvSpPr/>
            <p:nvPr/>
          </p:nvSpPr>
          <p:spPr>
            <a:xfrm rot="16200000">
              <a:off x="5412114" y="3384226"/>
              <a:ext cx="166037" cy="126626"/>
            </a:xfrm>
            <a:prstGeom prst="rect">
              <a:avLst/>
            </a:prstGeom>
            <a:solidFill>
              <a:srgbClr val="8EDAD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9" name="Isosceles Triangle 18">
              <a:extLst>
                <a:ext uri="{FF2B5EF4-FFF2-40B4-BE49-F238E27FC236}">
                  <a16:creationId xmlns:a16="http://schemas.microsoft.com/office/drawing/2014/main" id="{7C679774-2ED9-87CB-EB32-357CAD358B3B}"/>
                </a:ext>
              </a:extLst>
            </p:cNvPr>
            <p:cNvSpPr/>
            <p:nvPr/>
          </p:nvSpPr>
          <p:spPr>
            <a:xfrm>
              <a:off x="5368809" y="3155770"/>
              <a:ext cx="258081" cy="222484"/>
            </a:xfrm>
            <a:prstGeom prst="triangle">
              <a:avLst/>
            </a:prstGeom>
            <a:solidFill>
              <a:srgbClr val="8EDAD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0" name="Block Arc 19">
              <a:extLst>
                <a:ext uri="{FF2B5EF4-FFF2-40B4-BE49-F238E27FC236}">
                  <a16:creationId xmlns:a16="http://schemas.microsoft.com/office/drawing/2014/main" id="{04EAEB3F-D84F-A841-FD73-2CD0D51230EC}"/>
                </a:ext>
              </a:extLst>
            </p:cNvPr>
            <p:cNvSpPr/>
            <p:nvPr/>
          </p:nvSpPr>
          <p:spPr>
            <a:xfrm rot="5400000">
              <a:off x="7831275" y="3211724"/>
              <a:ext cx="914400" cy="914400"/>
            </a:xfrm>
            <a:prstGeom prst="blockArc">
              <a:avLst>
                <a:gd name="adj1" fmla="val 16260309"/>
                <a:gd name="adj2" fmla="val 21515221"/>
                <a:gd name="adj3" fmla="val 13992"/>
              </a:avLst>
            </a:prstGeom>
            <a:solidFill>
              <a:srgbClr val="AAAAA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21" name="Rectangle 20">
              <a:extLst>
                <a:ext uri="{FF2B5EF4-FFF2-40B4-BE49-F238E27FC236}">
                  <a16:creationId xmlns:a16="http://schemas.microsoft.com/office/drawing/2014/main" id="{488332DA-5EC7-5887-237D-334DED957A3E}"/>
                </a:ext>
              </a:extLst>
            </p:cNvPr>
            <p:cNvSpPr/>
            <p:nvPr/>
          </p:nvSpPr>
          <p:spPr>
            <a:xfrm>
              <a:off x="196178" y="4052426"/>
              <a:ext cx="8134570" cy="73697"/>
            </a:xfrm>
            <a:prstGeom prst="rect">
              <a:avLst/>
            </a:prstGeom>
            <a:solidFill>
              <a:srgbClr val="AAAAA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2" name="Rectangle 21">
              <a:extLst>
                <a:ext uri="{FF2B5EF4-FFF2-40B4-BE49-F238E27FC236}">
                  <a16:creationId xmlns:a16="http://schemas.microsoft.com/office/drawing/2014/main" id="{B469402A-08AF-1503-B501-9DE061B45643}"/>
                </a:ext>
              </a:extLst>
            </p:cNvPr>
            <p:cNvSpPr/>
            <p:nvPr/>
          </p:nvSpPr>
          <p:spPr>
            <a:xfrm rot="16200000">
              <a:off x="8521479" y="3467246"/>
              <a:ext cx="327314" cy="126626"/>
            </a:xfrm>
            <a:prstGeom prst="rect">
              <a:avLst/>
            </a:prstGeom>
            <a:solidFill>
              <a:srgbClr val="AAAAA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3" name="Isosceles Triangle 22">
              <a:extLst>
                <a:ext uri="{FF2B5EF4-FFF2-40B4-BE49-F238E27FC236}">
                  <a16:creationId xmlns:a16="http://schemas.microsoft.com/office/drawing/2014/main" id="{4644BF76-3D8F-98CD-7107-2E72E9A508F5}"/>
                </a:ext>
              </a:extLst>
            </p:cNvPr>
            <p:cNvSpPr/>
            <p:nvPr/>
          </p:nvSpPr>
          <p:spPr>
            <a:xfrm>
              <a:off x="8556096" y="3155770"/>
              <a:ext cx="258081" cy="222484"/>
            </a:xfrm>
            <a:prstGeom prst="triangle">
              <a:avLst/>
            </a:prstGeom>
            <a:solidFill>
              <a:srgbClr val="AAAAA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4" name="Rectangle 23">
              <a:extLst>
                <a:ext uri="{FF2B5EF4-FFF2-40B4-BE49-F238E27FC236}">
                  <a16:creationId xmlns:a16="http://schemas.microsoft.com/office/drawing/2014/main" id="{BFAA7BF5-9CF0-2021-01E1-18F4333C5FFC}"/>
                </a:ext>
              </a:extLst>
            </p:cNvPr>
            <p:cNvSpPr/>
            <p:nvPr/>
          </p:nvSpPr>
          <p:spPr>
            <a:xfrm>
              <a:off x="196178" y="4165876"/>
              <a:ext cx="9106569" cy="117153"/>
            </a:xfrm>
            <a:prstGeom prst="rect">
              <a:avLst/>
            </a:prstGeom>
            <a:solidFill>
              <a:srgbClr val="60BED4">
                <a:lumMod val="75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5" name="Isosceles Triangle 24">
              <a:extLst>
                <a:ext uri="{FF2B5EF4-FFF2-40B4-BE49-F238E27FC236}">
                  <a16:creationId xmlns:a16="http://schemas.microsoft.com/office/drawing/2014/main" id="{39272561-0E5A-318B-3CAF-4B612E2735D9}"/>
                </a:ext>
              </a:extLst>
            </p:cNvPr>
            <p:cNvSpPr/>
            <p:nvPr/>
          </p:nvSpPr>
          <p:spPr>
            <a:xfrm rot="5400000">
              <a:off x="9252316" y="4108474"/>
              <a:ext cx="258081" cy="222484"/>
            </a:xfrm>
            <a:prstGeom prst="triangle">
              <a:avLst/>
            </a:prstGeom>
            <a:solidFill>
              <a:srgbClr val="60BED4">
                <a:lumMod val="75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6" name="Block Arc 25">
              <a:extLst>
                <a:ext uri="{FF2B5EF4-FFF2-40B4-BE49-F238E27FC236}">
                  <a16:creationId xmlns:a16="http://schemas.microsoft.com/office/drawing/2014/main" id="{7D530186-539C-4AC6-148F-615F563C9368}"/>
                </a:ext>
              </a:extLst>
            </p:cNvPr>
            <p:cNvSpPr/>
            <p:nvPr/>
          </p:nvSpPr>
          <p:spPr>
            <a:xfrm rot="16200000" flipV="1">
              <a:off x="7836714" y="4311052"/>
              <a:ext cx="914400" cy="914400"/>
            </a:xfrm>
            <a:prstGeom prst="blockArc">
              <a:avLst>
                <a:gd name="adj1" fmla="val 16260309"/>
                <a:gd name="adj2" fmla="val 110065"/>
                <a:gd name="adj3" fmla="val 13985"/>
              </a:avLst>
            </a:prstGeom>
            <a:solidFill>
              <a:srgbClr val="AAAAA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27" name="Rectangle 26">
              <a:extLst>
                <a:ext uri="{FF2B5EF4-FFF2-40B4-BE49-F238E27FC236}">
                  <a16:creationId xmlns:a16="http://schemas.microsoft.com/office/drawing/2014/main" id="{74AF68C5-F64B-8C03-B4C8-3370495037AE}"/>
                </a:ext>
              </a:extLst>
            </p:cNvPr>
            <p:cNvSpPr/>
            <p:nvPr/>
          </p:nvSpPr>
          <p:spPr>
            <a:xfrm flipV="1">
              <a:off x="196178" y="4264837"/>
              <a:ext cx="8098570" cy="172841"/>
            </a:xfrm>
            <a:prstGeom prst="rect">
              <a:avLst/>
            </a:prstGeom>
            <a:solidFill>
              <a:srgbClr val="AAAAA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8" name="Rectangle 27">
              <a:extLst>
                <a:ext uri="{FF2B5EF4-FFF2-40B4-BE49-F238E27FC236}">
                  <a16:creationId xmlns:a16="http://schemas.microsoft.com/office/drawing/2014/main" id="{9FF4B408-AE22-932C-63D5-E9D255128AE7}"/>
                </a:ext>
              </a:extLst>
            </p:cNvPr>
            <p:cNvSpPr/>
            <p:nvPr/>
          </p:nvSpPr>
          <p:spPr>
            <a:xfrm rot="16200000">
              <a:off x="8521479" y="4845882"/>
              <a:ext cx="327314" cy="126626"/>
            </a:xfrm>
            <a:prstGeom prst="rect">
              <a:avLst/>
            </a:prstGeom>
            <a:solidFill>
              <a:srgbClr val="AAAAA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9" name="Isosceles Triangle 28">
              <a:extLst>
                <a:ext uri="{FF2B5EF4-FFF2-40B4-BE49-F238E27FC236}">
                  <a16:creationId xmlns:a16="http://schemas.microsoft.com/office/drawing/2014/main" id="{61963F33-9AF7-291C-B380-9D6EB6C147EA}"/>
                </a:ext>
              </a:extLst>
            </p:cNvPr>
            <p:cNvSpPr/>
            <p:nvPr/>
          </p:nvSpPr>
          <p:spPr>
            <a:xfrm rot="10800000">
              <a:off x="8556096" y="5061177"/>
              <a:ext cx="258081" cy="222484"/>
            </a:xfrm>
            <a:prstGeom prst="triangle">
              <a:avLst/>
            </a:prstGeom>
            <a:solidFill>
              <a:srgbClr val="AAAAA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0" name="Block Arc 29">
              <a:extLst>
                <a:ext uri="{FF2B5EF4-FFF2-40B4-BE49-F238E27FC236}">
                  <a16:creationId xmlns:a16="http://schemas.microsoft.com/office/drawing/2014/main" id="{50FA5440-3ECE-FAD7-6801-02A4C4746A56}"/>
                </a:ext>
              </a:extLst>
            </p:cNvPr>
            <p:cNvSpPr/>
            <p:nvPr/>
          </p:nvSpPr>
          <p:spPr>
            <a:xfrm rot="16200000" flipV="1">
              <a:off x="4791755" y="4468387"/>
              <a:ext cx="914400" cy="914400"/>
            </a:xfrm>
            <a:prstGeom prst="blockArc">
              <a:avLst>
                <a:gd name="adj1" fmla="val 16184359"/>
                <a:gd name="adj2" fmla="val 164567"/>
                <a:gd name="adj3" fmla="val 13962"/>
              </a:avLst>
            </a:prstGeom>
            <a:solidFill>
              <a:srgbClr val="8EDAD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31" name="Rectangle 30">
              <a:extLst>
                <a:ext uri="{FF2B5EF4-FFF2-40B4-BE49-F238E27FC236}">
                  <a16:creationId xmlns:a16="http://schemas.microsoft.com/office/drawing/2014/main" id="{9A384B35-F14C-E95A-FE3F-B4128504E885}"/>
                </a:ext>
              </a:extLst>
            </p:cNvPr>
            <p:cNvSpPr/>
            <p:nvPr/>
          </p:nvSpPr>
          <p:spPr>
            <a:xfrm flipV="1">
              <a:off x="-183656" y="4495052"/>
              <a:ext cx="5433025" cy="99962"/>
            </a:xfrm>
            <a:prstGeom prst="rect">
              <a:avLst/>
            </a:prstGeom>
            <a:solidFill>
              <a:srgbClr val="8EDAD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2" name="Rectangle 31">
              <a:extLst>
                <a:ext uri="{FF2B5EF4-FFF2-40B4-BE49-F238E27FC236}">
                  <a16:creationId xmlns:a16="http://schemas.microsoft.com/office/drawing/2014/main" id="{F0289DA8-7A65-82AA-619D-9F3723A065AE}"/>
                </a:ext>
              </a:extLst>
            </p:cNvPr>
            <p:cNvSpPr/>
            <p:nvPr/>
          </p:nvSpPr>
          <p:spPr>
            <a:xfrm rot="16200000">
              <a:off x="5566841" y="4928040"/>
              <a:ext cx="152002" cy="126626"/>
            </a:xfrm>
            <a:prstGeom prst="rect">
              <a:avLst/>
            </a:prstGeom>
            <a:solidFill>
              <a:srgbClr val="8EDAD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3" name="Isosceles Triangle 32">
              <a:extLst>
                <a:ext uri="{FF2B5EF4-FFF2-40B4-BE49-F238E27FC236}">
                  <a16:creationId xmlns:a16="http://schemas.microsoft.com/office/drawing/2014/main" id="{A4CFDEB5-5492-4EE4-E1F6-5C4F7839E57A}"/>
                </a:ext>
              </a:extLst>
            </p:cNvPr>
            <p:cNvSpPr/>
            <p:nvPr/>
          </p:nvSpPr>
          <p:spPr>
            <a:xfrm rot="10800000">
              <a:off x="5523197" y="5067409"/>
              <a:ext cx="258081" cy="222484"/>
            </a:xfrm>
            <a:prstGeom prst="triangle">
              <a:avLst/>
            </a:prstGeom>
            <a:solidFill>
              <a:srgbClr val="8EDAD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4" name="Block Arc 33">
              <a:extLst>
                <a:ext uri="{FF2B5EF4-FFF2-40B4-BE49-F238E27FC236}">
                  <a16:creationId xmlns:a16="http://schemas.microsoft.com/office/drawing/2014/main" id="{5BFE9C6D-A7B9-E86B-994D-B0BBF97A77B8}"/>
                </a:ext>
              </a:extLst>
            </p:cNvPr>
            <p:cNvSpPr/>
            <p:nvPr/>
          </p:nvSpPr>
          <p:spPr>
            <a:xfrm rot="16200000" flipV="1">
              <a:off x="920236" y="4627406"/>
              <a:ext cx="914400" cy="914400"/>
            </a:xfrm>
            <a:prstGeom prst="blockArc">
              <a:avLst>
                <a:gd name="adj1" fmla="val 16153352"/>
                <a:gd name="adj2" fmla="val 21526963"/>
                <a:gd name="adj3" fmla="val 13831"/>
              </a:avLst>
            </a:prstGeom>
            <a:solidFill>
              <a:srgbClr val="60BED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35" name="Rectangle 34">
              <a:extLst>
                <a:ext uri="{FF2B5EF4-FFF2-40B4-BE49-F238E27FC236}">
                  <a16:creationId xmlns:a16="http://schemas.microsoft.com/office/drawing/2014/main" id="{B883B209-D83F-CE59-293B-230F1E1999AF}"/>
                </a:ext>
              </a:extLst>
            </p:cNvPr>
            <p:cNvSpPr/>
            <p:nvPr/>
          </p:nvSpPr>
          <p:spPr>
            <a:xfrm flipV="1">
              <a:off x="-1445729" y="4617340"/>
              <a:ext cx="2836053" cy="136692"/>
            </a:xfrm>
            <a:prstGeom prst="rect">
              <a:avLst/>
            </a:prstGeom>
            <a:solidFill>
              <a:srgbClr val="60BED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6" name="Isosceles Triangle 35">
              <a:extLst>
                <a:ext uri="{FF2B5EF4-FFF2-40B4-BE49-F238E27FC236}">
                  <a16:creationId xmlns:a16="http://schemas.microsoft.com/office/drawing/2014/main" id="{F63427C8-7255-96AF-C94A-58FD057C7EEE}"/>
                </a:ext>
              </a:extLst>
            </p:cNvPr>
            <p:cNvSpPr/>
            <p:nvPr/>
          </p:nvSpPr>
          <p:spPr>
            <a:xfrm rot="10800000">
              <a:off x="1643462" y="5067354"/>
              <a:ext cx="258081" cy="222484"/>
            </a:xfrm>
            <a:prstGeom prst="triangle">
              <a:avLst/>
            </a:prstGeom>
            <a:solidFill>
              <a:srgbClr val="60BED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7" name="Oval 36">
              <a:extLst>
                <a:ext uri="{FF2B5EF4-FFF2-40B4-BE49-F238E27FC236}">
                  <a16:creationId xmlns:a16="http://schemas.microsoft.com/office/drawing/2014/main" id="{58FDDC9C-1A90-2347-869C-D8119A7E44CE}"/>
                </a:ext>
              </a:extLst>
            </p:cNvPr>
            <p:cNvSpPr/>
            <p:nvPr/>
          </p:nvSpPr>
          <p:spPr>
            <a:xfrm>
              <a:off x="1334429" y="5391031"/>
              <a:ext cx="792000" cy="792000"/>
            </a:xfrm>
            <a:prstGeom prst="ellipse">
              <a:avLst/>
            </a:prstGeom>
            <a:solidFill>
              <a:srgbClr val="60BED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8" name="Oval 37">
              <a:extLst>
                <a:ext uri="{FF2B5EF4-FFF2-40B4-BE49-F238E27FC236}">
                  <a16:creationId xmlns:a16="http://schemas.microsoft.com/office/drawing/2014/main" id="{D48B5F7E-BCC3-A9E9-3548-5581E37A7E7F}"/>
                </a:ext>
              </a:extLst>
            </p:cNvPr>
            <p:cNvSpPr/>
            <p:nvPr/>
          </p:nvSpPr>
          <p:spPr>
            <a:xfrm>
              <a:off x="2107694" y="2330662"/>
              <a:ext cx="792000" cy="792000"/>
            </a:xfrm>
            <a:prstGeom prst="ellipse">
              <a:avLst/>
            </a:prstGeom>
            <a:solidFill>
              <a:srgbClr val="60BED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9" name="Oval 38">
              <a:extLst>
                <a:ext uri="{FF2B5EF4-FFF2-40B4-BE49-F238E27FC236}">
                  <a16:creationId xmlns:a16="http://schemas.microsoft.com/office/drawing/2014/main" id="{83E115E1-52EE-C45D-447C-74B10EB8189B}"/>
                </a:ext>
              </a:extLst>
            </p:cNvPr>
            <p:cNvSpPr/>
            <p:nvPr/>
          </p:nvSpPr>
          <p:spPr>
            <a:xfrm>
              <a:off x="5101660" y="2237637"/>
              <a:ext cx="792000" cy="792000"/>
            </a:xfrm>
            <a:prstGeom prst="ellipse">
              <a:avLst/>
            </a:prstGeom>
            <a:solidFill>
              <a:srgbClr val="8EDAD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40" name="Oval 39">
              <a:extLst>
                <a:ext uri="{FF2B5EF4-FFF2-40B4-BE49-F238E27FC236}">
                  <a16:creationId xmlns:a16="http://schemas.microsoft.com/office/drawing/2014/main" id="{1178504C-14B2-0593-F97B-D0CB6C7514A2}"/>
                </a:ext>
              </a:extLst>
            </p:cNvPr>
            <p:cNvSpPr/>
            <p:nvPr/>
          </p:nvSpPr>
          <p:spPr>
            <a:xfrm>
              <a:off x="8282072" y="2237637"/>
              <a:ext cx="792000" cy="792000"/>
            </a:xfrm>
            <a:prstGeom prst="ellipse">
              <a:avLst/>
            </a:prstGeom>
            <a:solidFill>
              <a:srgbClr val="AAAAA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41" name="Oval 40">
              <a:extLst>
                <a:ext uri="{FF2B5EF4-FFF2-40B4-BE49-F238E27FC236}">
                  <a16:creationId xmlns:a16="http://schemas.microsoft.com/office/drawing/2014/main" id="{6263D899-7A19-DEC6-7950-D3AE5C7A0587}"/>
                </a:ext>
              </a:extLst>
            </p:cNvPr>
            <p:cNvSpPr/>
            <p:nvPr/>
          </p:nvSpPr>
          <p:spPr>
            <a:xfrm>
              <a:off x="5249370" y="5391031"/>
              <a:ext cx="792000" cy="792000"/>
            </a:xfrm>
            <a:prstGeom prst="ellipse">
              <a:avLst/>
            </a:prstGeom>
            <a:solidFill>
              <a:srgbClr val="8EDAD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42" name="Oval 41">
              <a:extLst>
                <a:ext uri="{FF2B5EF4-FFF2-40B4-BE49-F238E27FC236}">
                  <a16:creationId xmlns:a16="http://schemas.microsoft.com/office/drawing/2014/main" id="{2BF18CF2-21FC-7830-6A16-3A4C9504A7DF}"/>
                </a:ext>
              </a:extLst>
            </p:cNvPr>
            <p:cNvSpPr/>
            <p:nvPr/>
          </p:nvSpPr>
          <p:spPr>
            <a:xfrm>
              <a:off x="8282072" y="5391031"/>
              <a:ext cx="792000" cy="792000"/>
            </a:xfrm>
            <a:prstGeom prst="ellipse">
              <a:avLst/>
            </a:prstGeom>
            <a:solidFill>
              <a:srgbClr val="AAAAA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43" name="Heart 17">
              <a:extLst>
                <a:ext uri="{FF2B5EF4-FFF2-40B4-BE49-F238E27FC236}">
                  <a16:creationId xmlns:a16="http://schemas.microsoft.com/office/drawing/2014/main" id="{284B49DA-4369-F1EA-A102-D7213DE9DC91}"/>
                </a:ext>
              </a:extLst>
            </p:cNvPr>
            <p:cNvSpPr/>
            <p:nvPr/>
          </p:nvSpPr>
          <p:spPr>
            <a:xfrm>
              <a:off x="10041942" y="4002517"/>
              <a:ext cx="572203" cy="561025"/>
            </a:xfrm>
            <a:custGeom>
              <a:avLst/>
              <a:gdLst/>
              <a:ahLst/>
              <a:cxnLst/>
              <a:rect l="l" t="t" r="r" b="b"/>
              <a:pathLst>
                <a:path w="3263621" h="3199863">
                  <a:moveTo>
                    <a:pt x="1896188" y="786599"/>
                  </a:moveTo>
                  <a:cubicBezTo>
                    <a:pt x="1878938" y="786251"/>
                    <a:pt x="1861335" y="789280"/>
                    <a:pt x="1844305" y="796082"/>
                  </a:cubicBezTo>
                  <a:cubicBezTo>
                    <a:pt x="1792333" y="816839"/>
                    <a:pt x="1760707" y="866742"/>
                    <a:pt x="1761231" y="919486"/>
                  </a:cubicBezTo>
                  <a:lnTo>
                    <a:pt x="1573886" y="1618665"/>
                  </a:lnTo>
                  <a:lnTo>
                    <a:pt x="1438574" y="1113672"/>
                  </a:lnTo>
                  <a:cubicBezTo>
                    <a:pt x="1424335" y="1060531"/>
                    <a:pt x="1379808" y="1023594"/>
                    <a:pt x="1328543" y="1016456"/>
                  </a:cubicBezTo>
                  <a:cubicBezTo>
                    <a:pt x="1320071" y="1015276"/>
                    <a:pt x="1311415" y="1014911"/>
                    <a:pt x="1302836" y="1018067"/>
                  </a:cubicBezTo>
                  <a:lnTo>
                    <a:pt x="1300556" y="1017667"/>
                  </a:lnTo>
                  <a:cubicBezTo>
                    <a:pt x="1298914" y="1017711"/>
                    <a:pt x="1297275" y="1017786"/>
                    <a:pt x="1295680" y="1018515"/>
                  </a:cubicBezTo>
                  <a:lnTo>
                    <a:pt x="1275904" y="1019755"/>
                  </a:lnTo>
                  <a:cubicBezTo>
                    <a:pt x="1273459" y="1020410"/>
                    <a:pt x="1271049" y="1021129"/>
                    <a:pt x="1269080" y="1023145"/>
                  </a:cubicBezTo>
                  <a:cubicBezTo>
                    <a:pt x="1229892" y="1033156"/>
                    <a:pt x="1196286" y="1061513"/>
                    <a:pt x="1180414" y="1102068"/>
                  </a:cubicBezTo>
                  <a:lnTo>
                    <a:pt x="902406" y="1812437"/>
                  </a:lnTo>
                  <a:lnTo>
                    <a:pt x="612897" y="1812437"/>
                  </a:lnTo>
                  <a:cubicBezTo>
                    <a:pt x="539543" y="1812437"/>
                    <a:pt x="480078" y="1871902"/>
                    <a:pt x="480078" y="1945256"/>
                  </a:cubicBezTo>
                  <a:cubicBezTo>
                    <a:pt x="480078" y="2018610"/>
                    <a:pt x="539543" y="2078075"/>
                    <a:pt x="612897" y="2078075"/>
                  </a:cubicBezTo>
                  <a:lnTo>
                    <a:pt x="966673" y="2078075"/>
                  </a:lnTo>
                  <a:cubicBezTo>
                    <a:pt x="1008666" y="2088839"/>
                    <a:pt x="1051924" y="2075535"/>
                    <a:pt x="1081835" y="2045978"/>
                  </a:cubicBezTo>
                  <a:cubicBezTo>
                    <a:pt x="1105846" y="2028294"/>
                    <a:pt x="1122213" y="2001701"/>
                    <a:pt x="1125659" y="1970866"/>
                  </a:cubicBezTo>
                  <a:lnTo>
                    <a:pt x="1284498" y="1565001"/>
                  </a:lnTo>
                  <a:lnTo>
                    <a:pt x="1443089" y="2156868"/>
                  </a:lnTo>
                  <a:cubicBezTo>
                    <a:pt x="1455914" y="2204733"/>
                    <a:pt x="1493311" y="2239452"/>
                    <a:pt x="1538593" y="2249086"/>
                  </a:cubicBezTo>
                  <a:lnTo>
                    <a:pt x="1542015" y="2250785"/>
                  </a:lnTo>
                  <a:cubicBezTo>
                    <a:pt x="1542604" y="2250943"/>
                    <a:pt x="1543193" y="2251097"/>
                    <a:pt x="1543870" y="2250902"/>
                  </a:cubicBezTo>
                  <a:cubicBezTo>
                    <a:pt x="1553422" y="2254514"/>
                    <a:pt x="1563610" y="2255524"/>
                    <a:pt x="1573886" y="2252783"/>
                  </a:cubicBezTo>
                  <a:cubicBezTo>
                    <a:pt x="1584162" y="2255524"/>
                    <a:pt x="1594351" y="2254515"/>
                    <a:pt x="1603903" y="2250901"/>
                  </a:cubicBezTo>
                  <a:lnTo>
                    <a:pt x="1605758" y="2250785"/>
                  </a:lnTo>
                  <a:cubicBezTo>
                    <a:pt x="1606974" y="2250459"/>
                    <a:pt x="1608181" y="2250118"/>
                    <a:pt x="1609178" y="2249086"/>
                  </a:cubicBezTo>
                  <a:cubicBezTo>
                    <a:pt x="1654461" y="2239453"/>
                    <a:pt x="1691859" y="2204734"/>
                    <a:pt x="1704684" y="2156868"/>
                  </a:cubicBezTo>
                  <a:lnTo>
                    <a:pt x="1921541" y="1347547"/>
                  </a:lnTo>
                  <a:lnTo>
                    <a:pt x="2181705" y="1998928"/>
                  </a:lnTo>
                  <a:cubicBezTo>
                    <a:pt x="2205326" y="2058070"/>
                    <a:pt x="2266689" y="2090865"/>
                    <a:pt x="2326593" y="2078075"/>
                  </a:cubicBezTo>
                  <a:lnTo>
                    <a:pt x="2671200" y="2078075"/>
                  </a:lnTo>
                  <a:cubicBezTo>
                    <a:pt x="2744554" y="2078075"/>
                    <a:pt x="2804019" y="2018610"/>
                    <a:pt x="2804019" y="1945256"/>
                  </a:cubicBezTo>
                  <a:cubicBezTo>
                    <a:pt x="2804019" y="1871902"/>
                    <a:pt x="2744554" y="1812437"/>
                    <a:pt x="2671200" y="1812437"/>
                  </a:cubicBezTo>
                  <a:lnTo>
                    <a:pt x="2393261" y="1812437"/>
                  </a:lnTo>
                  <a:lnTo>
                    <a:pt x="2016914" y="870162"/>
                  </a:lnTo>
                  <a:cubicBezTo>
                    <a:pt x="1996508" y="819071"/>
                    <a:pt x="1947937" y="787642"/>
                    <a:pt x="1896188" y="786599"/>
                  </a:cubicBezTo>
                  <a:close/>
                  <a:moveTo>
                    <a:pt x="773454" y="106"/>
                  </a:moveTo>
                  <a:cubicBezTo>
                    <a:pt x="1097282" y="5742"/>
                    <a:pt x="1441967" y="238301"/>
                    <a:pt x="1631811" y="769863"/>
                  </a:cubicBezTo>
                  <a:cubicBezTo>
                    <a:pt x="2306811" y="-1120137"/>
                    <a:pt x="4939311" y="769863"/>
                    <a:pt x="1631811" y="3199863"/>
                  </a:cubicBezTo>
                  <a:cubicBezTo>
                    <a:pt x="-745455" y="1453301"/>
                    <a:pt x="-54107" y="-14297"/>
                    <a:pt x="773454" y="106"/>
                  </a:cubicBezTo>
                  <a:close/>
                </a:path>
              </a:pathLst>
            </a:custGeom>
            <a:solidFill>
              <a:sysClr val="window" lastClr="FFFFFF"/>
            </a:solidFill>
            <a:ln w="12700" cap="flat" cmpd="sng" algn="ctr">
              <a:noFill/>
              <a:prstDash val="solid"/>
              <a:miter lim="800000"/>
            </a:ln>
            <a:effectLst/>
          </p:spPr>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44" name="Rounded Rectangle 25">
              <a:extLst>
                <a:ext uri="{FF2B5EF4-FFF2-40B4-BE49-F238E27FC236}">
                  <a16:creationId xmlns:a16="http://schemas.microsoft.com/office/drawing/2014/main" id="{8BE74C9A-74A2-6FB0-7D3A-EE66571C6F81}"/>
                </a:ext>
              </a:extLst>
            </p:cNvPr>
            <p:cNvSpPr/>
            <p:nvPr/>
          </p:nvSpPr>
          <p:spPr>
            <a:xfrm>
              <a:off x="1575430" y="5661517"/>
              <a:ext cx="338160" cy="284999"/>
            </a:xfrm>
            <a:custGeom>
              <a:avLst/>
              <a:gdLst/>
              <a:ahLst/>
              <a:cxnLst/>
              <a:rect l="l" t="t" r="r" b="b"/>
              <a:pathLst>
                <a:path w="3240000" h="2730652">
                  <a:moveTo>
                    <a:pt x="1452811" y="1541940"/>
                  </a:moveTo>
                  <a:lnTo>
                    <a:pt x="1452811" y="1831951"/>
                  </a:lnTo>
                  <a:lnTo>
                    <a:pt x="1162800" y="1831951"/>
                  </a:lnTo>
                  <a:lnTo>
                    <a:pt x="1162800" y="2166329"/>
                  </a:lnTo>
                  <a:lnTo>
                    <a:pt x="1452811" y="2166329"/>
                  </a:lnTo>
                  <a:lnTo>
                    <a:pt x="1452811" y="2456340"/>
                  </a:lnTo>
                  <a:lnTo>
                    <a:pt x="1787189" y="2456340"/>
                  </a:lnTo>
                  <a:lnTo>
                    <a:pt x="1787189" y="2166329"/>
                  </a:lnTo>
                  <a:lnTo>
                    <a:pt x="2077200" y="2166329"/>
                  </a:lnTo>
                  <a:lnTo>
                    <a:pt x="2077200" y="1831951"/>
                  </a:lnTo>
                  <a:lnTo>
                    <a:pt x="1787189" y="1831951"/>
                  </a:lnTo>
                  <a:lnTo>
                    <a:pt x="1787189" y="1541940"/>
                  </a:lnTo>
                  <a:close/>
                  <a:moveTo>
                    <a:pt x="0" y="1278453"/>
                  </a:moveTo>
                  <a:lnTo>
                    <a:pt x="3240000" y="1278453"/>
                  </a:lnTo>
                  <a:lnTo>
                    <a:pt x="3240000" y="2376509"/>
                  </a:lnTo>
                  <a:cubicBezTo>
                    <a:pt x="3240000" y="2572097"/>
                    <a:pt x="3081445" y="2730652"/>
                    <a:pt x="2885857" y="2730652"/>
                  </a:cubicBezTo>
                  <a:lnTo>
                    <a:pt x="354143" y="2730652"/>
                  </a:lnTo>
                  <a:cubicBezTo>
                    <a:pt x="158555" y="2730652"/>
                    <a:pt x="0" y="2572097"/>
                    <a:pt x="0" y="2376509"/>
                  </a:cubicBezTo>
                  <a:close/>
                  <a:moveTo>
                    <a:pt x="1001150" y="200505"/>
                  </a:moveTo>
                  <a:cubicBezTo>
                    <a:pt x="933045" y="200505"/>
                    <a:pt x="877834" y="255715"/>
                    <a:pt x="877834" y="323821"/>
                  </a:cubicBezTo>
                  <a:lnTo>
                    <a:pt x="877834" y="605836"/>
                  </a:lnTo>
                  <a:lnTo>
                    <a:pt x="2362163" y="605836"/>
                  </a:lnTo>
                  <a:lnTo>
                    <a:pt x="2362163" y="323821"/>
                  </a:lnTo>
                  <a:cubicBezTo>
                    <a:pt x="2362163" y="255715"/>
                    <a:pt x="2306952" y="200505"/>
                    <a:pt x="2238846" y="200505"/>
                  </a:cubicBezTo>
                  <a:close/>
                  <a:moveTo>
                    <a:pt x="843301" y="0"/>
                  </a:moveTo>
                  <a:lnTo>
                    <a:pt x="2396696" y="0"/>
                  </a:lnTo>
                  <a:cubicBezTo>
                    <a:pt x="2488075" y="0"/>
                    <a:pt x="2562152" y="74077"/>
                    <a:pt x="2562152" y="165456"/>
                  </a:cubicBezTo>
                  <a:lnTo>
                    <a:pt x="2562152" y="605836"/>
                  </a:lnTo>
                  <a:lnTo>
                    <a:pt x="2885857" y="605836"/>
                  </a:lnTo>
                  <a:cubicBezTo>
                    <a:pt x="3081445" y="605836"/>
                    <a:pt x="3240000" y="764391"/>
                    <a:pt x="3240000" y="959979"/>
                  </a:cubicBezTo>
                  <a:lnTo>
                    <a:pt x="3240000" y="1134437"/>
                  </a:lnTo>
                  <a:lnTo>
                    <a:pt x="0" y="1134437"/>
                  </a:lnTo>
                  <a:lnTo>
                    <a:pt x="0" y="959979"/>
                  </a:lnTo>
                  <a:cubicBezTo>
                    <a:pt x="0" y="764391"/>
                    <a:pt x="158555" y="605836"/>
                    <a:pt x="354143" y="605836"/>
                  </a:cubicBezTo>
                  <a:lnTo>
                    <a:pt x="677845" y="605836"/>
                  </a:lnTo>
                  <a:lnTo>
                    <a:pt x="677845" y="165456"/>
                  </a:lnTo>
                  <a:cubicBezTo>
                    <a:pt x="677845" y="74077"/>
                    <a:pt x="751923" y="0"/>
                    <a:pt x="843301" y="0"/>
                  </a:cubicBezTo>
                  <a:close/>
                </a:path>
              </a:pathLst>
            </a:custGeom>
            <a:solidFill>
              <a:sysClr val="window" lastClr="FFFFFF"/>
            </a:solidFill>
            <a:ln w="12700" cap="flat" cmpd="sng" algn="ctr">
              <a:noFill/>
              <a:prstDash val="solid"/>
              <a:miter lim="800000"/>
            </a:ln>
            <a:effectLst/>
          </p:spPr>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45" name="Chord 32">
              <a:extLst>
                <a:ext uri="{FF2B5EF4-FFF2-40B4-BE49-F238E27FC236}">
                  <a16:creationId xmlns:a16="http://schemas.microsoft.com/office/drawing/2014/main" id="{FCA7D00A-0E9B-2957-2791-35F8A26F9904}"/>
                </a:ext>
              </a:extLst>
            </p:cNvPr>
            <p:cNvSpPr/>
            <p:nvPr/>
          </p:nvSpPr>
          <p:spPr>
            <a:xfrm>
              <a:off x="2269785" y="2460718"/>
              <a:ext cx="338160" cy="335194"/>
            </a:xfrm>
            <a:custGeom>
              <a:avLst/>
              <a:gdLst/>
              <a:ahLst/>
              <a:cxnLst/>
              <a:rect l="l" t="t" r="r" b="b"/>
              <a:pathLst>
                <a:path w="3240000" h="3211580">
                  <a:moveTo>
                    <a:pt x="991906" y="2959580"/>
                  </a:moveTo>
                  <a:lnTo>
                    <a:pt x="2193254" y="2959580"/>
                  </a:lnTo>
                  <a:cubicBezTo>
                    <a:pt x="2215674" y="2959580"/>
                    <a:pt x="2233849" y="2977755"/>
                    <a:pt x="2233849" y="3000175"/>
                  </a:cubicBezTo>
                  <a:lnTo>
                    <a:pt x="2233849" y="3170985"/>
                  </a:lnTo>
                  <a:cubicBezTo>
                    <a:pt x="2233849" y="3193405"/>
                    <a:pt x="2215674" y="3211580"/>
                    <a:pt x="2193254" y="3211580"/>
                  </a:cubicBezTo>
                  <a:lnTo>
                    <a:pt x="991906" y="3211580"/>
                  </a:lnTo>
                  <a:cubicBezTo>
                    <a:pt x="969486" y="3211580"/>
                    <a:pt x="951311" y="3193405"/>
                    <a:pt x="951311" y="3170985"/>
                  </a:cubicBezTo>
                  <a:lnTo>
                    <a:pt x="951311" y="3000175"/>
                  </a:lnTo>
                  <a:cubicBezTo>
                    <a:pt x="951311" y="2977755"/>
                    <a:pt x="969486" y="2959580"/>
                    <a:pt x="991906" y="2959580"/>
                  </a:cubicBezTo>
                  <a:close/>
                  <a:moveTo>
                    <a:pt x="1439043" y="1763796"/>
                  </a:moveTo>
                  <a:lnTo>
                    <a:pt x="1439043" y="2067459"/>
                  </a:lnTo>
                  <a:lnTo>
                    <a:pt x="1135380" y="2067459"/>
                  </a:lnTo>
                  <a:lnTo>
                    <a:pt x="1135380" y="2374533"/>
                  </a:lnTo>
                  <a:lnTo>
                    <a:pt x="1439043" y="2374533"/>
                  </a:lnTo>
                  <a:lnTo>
                    <a:pt x="1439043" y="2678196"/>
                  </a:lnTo>
                  <a:lnTo>
                    <a:pt x="1746117" y="2678196"/>
                  </a:lnTo>
                  <a:lnTo>
                    <a:pt x="1746117" y="2374533"/>
                  </a:lnTo>
                  <a:lnTo>
                    <a:pt x="2049780" y="2374533"/>
                  </a:lnTo>
                  <a:lnTo>
                    <a:pt x="2049780" y="2067459"/>
                  </a:lnTo>
                  <a:lnTo>
                    <a:pt x="1746117" y="2067459"/>
                  </a:lnTo>
                  <a:lnTo>
                    <a:pt x="1746117" y="1763796"/>
                  </a:lnTo>
                  <a:close/>
                  <a:moveTo>
                    <a:pt x="128358" y="1541040"/>
                  </a:moveTo>
                  <a:lnTo>
                    <a:pt x="3056915" y="1550917"/>
                  </a:lnTo>
                  <a:cubicBezTo>
                    <a:pt x="3061111" y="2078028"/>
                    <a:pt x="2781683" y="2566719"/>
                    <a:pt x="2325284" y="2830467"/>
                  </a:cubicBezTo>
                  <a:lnTo>
                    <a:pt x="2182018" y="2900953"/>
                  </a:lnTo>
                  <a:lnTo>
                    <a:pt x="1002135" y="2900953"/>
                  </a:lnTo>
                  <a:cubicBezTo>
                    <a:pt x="950374" y="2879821"/>
                    <a:pt x="900231" y="2854191"/>
                    <a:pt x="851341" y="2825496"/>
                  </a:cubicBezTo>
                  <a:cubicBezTo>
                    <a:pt x="396732" y="2558675"/>
                    <a:pt x="120607" y="2068110"/>
                    <a:pt x="128358" y="1541040"/>
                  </a:cubicBezTo>
                  <a:close/>
                  <a:moveTo>
                    <a:pt x="61067" y="1230414"/>
                  </a:moveTo>
                  <a:lnTo>
                    <a:pt x="3178933" y="1230414"/>
                  </a:lnTo>
                  <a:cubicBezTo>
                    <a:pt x="3212659" y="1230414"/>
                    <a:pt x="3240000" y="1257755"/>
                    <a:pt x="3240000" y="1291481"/>
                  </a:cubicBezTo>
                  <a:lnTo>
                    <a:pt x="3240000" y="1421347"/>
                  </a:lnTo>
                  <a:cubicBezTo>
                    <a:pt x="3240000" y="1455073"/>
                    <a:pt x="3212659" y="1482414"/>
                    <a:pt x="3178933" y="1482414"/>
                  </a:cubicBezTo>
                  <a:lnTo>
                    <a:pt x="61067" y="1482414"/>
                  </a:lnTo>
                  <a:cubicBezTo>
                    <a:pt x="27341" y="1482414"/>
                    <a:pt x="0" y="1455073"/>
                    <a:pt x="0" y="1421347"/>
                  </a:cubicBezTo>
                  <a:lnTo>
                    <a:pt x="0" y="1291481"/>
                  </a:lnTo>
                  <a:cubicBezTo>
                    <a:pt x="0" y="1257755"/>
                    <a:pt x="27341" y="1230414"/>
                    <a:pt x="61067" y="1230414"/>
                  </a:cubicBezTo>
                  <a:close/>
                  <a:moveTo>
                    <a:pt x="2481726" y="315922"/>
                  </a:moveTo>
                  <a:lnTo>
                    <a:pt x="2862412" y="696608"/>
                  </a:lnTo>
                  <a:lnTo>
                    <a:pt x="2420437" y="1138584"/>
                  </a:lnTo>
                  <a:lnTo>
                    <a:pt x="1659064" y="1138584"/>
                  </a:lnTo>
                  <a:close/>
                  <a:moveTo>
                    <a:pt x="2730827" y="0"/>
                  </a:moveTo>
                  <a:cubicBezTo>
                    <a:pt x="2765703" y="0"/>
                    <a:pt x="2800581" y="13305"/>
                    <a:pt x="2827191" y="39915"/>
                  </a:cubicBezTo>
                  <a:lnTo>
                    <a:pt x="3143636" y="356360"/>
                  </a:lnTo>
                  <a:cubicBezTo>
                    <a:pt x="3196857" y="409581"/>
                    <a:pt x="3196857" y="495868"/>
                    <a:pt x="3143636" y="549088"/>
                  </a:cubicBezTo>
                  <a:lnTo>
                    <a:pt x="3082882" y="609843"/>
                  </a:lnTo>
                  <a:cubicBezTo>
                    <a:pt x="3029661" y="663063"/>
                    <a:pt x="2943375" y="663064"/>
                    <a:pt x="2890155" y="609843"/>
                  </a:cubicBezTo>
                  <a:lnTo>
                    <a:pt x="2573708" y="293397"/>
                  </a:lnTo>
                  <a:cubicBezTo>
                    <a:pt x="2520488" y="240176"/>
                    <a:pt x="2520488" y="153889"/>
                    <a:pt x="2573708" y="100669"/>
                  </a:cubicBezTo>
                  <a:lnTo>
                    <a:pt x="2634463" y="39914"/>
                  </a:lnTo>
                  <a:cubicBezTo>
                    <a:pt x="2661073" y="13305"/>
                    <a:pt x="2695950" y="0"/>
                    <a:pt x="2730827" y="0"/>
                  </a:cubicBezTo>
                  <a:close/>
                </a:path>
              </a:pathLst>
            </a:custGeom>
            <a:solidFill>
              <a:sysClr val="window" lastClr="FFFFFF"/>
            </a:solidFill>
            <a:ln w="12700" cap="flat" cmpd="sng" algn="ctr">
              <a:noFill/>
              <a:prstDash val="solid"/>
              <a:miter lim="800000"/>
            </a:ln>
            <a:effectLst/>
          </p:spPr>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46" name="Rounded Rectangle 40">
              <a:extLst>
                <a:ext uri="{FF2B5EF4-FFF2-40B4-BE49-F238E27FC236}">
                  <a16:creationId xmlns:a16="http://schemas.microsoft.com/office/drawing/2014/main" id="{716B2775-9A68-CB21-73F9-90F3E5E50AE0}"/>
                </a:ext>
              </a:extLst>
            </p:cNvPr>
            <p:cNvSpPr/>
            <p:nvPr/>
          </p:nvSpPr>
          <p:spPr>
            <a:xfrm rot="2942052">
              <a:off x="5358149" y="2479031"/>
              <a:ext cx="314333" cy="334403"/>
            </a:xfrm>
            <a:custGeom>
              <a:avLst/>
              <a:gdLst/>
              <a:ahLst/>
              <a:cxnLst/>
              <a:rect l="l" t="t" r="r" b="b"/>
              <a:pathLst>
                <a:path w="3011706" h="3204001">
                  <a:moveTo>
                    <a:pt x="2432249" y="1011942"/>
                  </a:moveTo>
                  <a:cubicBezTo>
                    <a:pt x="2423608" y="1019482"/>
                    <a:pt x="2416303" y="1028841"/>
                    <a:pt x="2410966" y="1039800"/>
                  </a:cubicBezTo>
                  <a:lnTo>
                    <a:pt x="1969837" y="1945620"/>
                  </a:lnTo>
                  <a:cubicBezTo>
                    <a:pt x="1948488" y="1989457"/>
                    <a:pt x="1966719" y="2042300"/>
                    <a:pt x="2010556" y="2063648"/>
                  </a:cubicBezTo>
                  <a:cubicBezTo>
                    <a:pt x="2054392" y="2084996"/>
                    <a:pt x="2107235" y="2066766"/>
                    <a:pt x="2128583" y="2022929"/>
                  </a:cubicBezTo>
                  <a:lnTo>
                    <a:pt x="2569712" y="1117109"/>
                  </a:lnTo>
                  <a:cubicBezTo>
                    <a:pt x="2591061" y="1073271"/>
                    <a:pt x="2572830" y="1020430"/>
                    <a:pt x="2528993" y="999081"/>
                  </a:cubicBezTo>
                  <a:cubicBezTo>
                    <a:pt x="2496115" y="983070"/>
                    <a:pt x="2458172" y="989322"/>
                    <a:pt x="2432249" y="1011942"/>
                  </a:cubicBezTo>
                  <a:close/>
                  <a:moveTo>
                    <a:pt x="1709549" y="1044955"/>
                  </a:moveTo>
                  <a:cubicBezTo>
                    <a:pt x="1978186" y="735551"/>
                    <a:pt x="2446780" y="702502"/>
                    <a:pt x="2756184" y="971139"/>
                  </a:cubicBezTo>
                  <a:cubicBezTo>
                    <a:pt x="3065588" y="1239776"/>
                    <a:pt x="3098636" y="1708370"/>
                    <a:pt x="2830000" y="2017774"/>
                  </a:cubicBezTo>
                  <a:cubicBezTo>
                    <a:pt x="2561363" y="2327178"/>
                    <a:pt x="2092769" y="2360227"/>
                    <a:pt x="1783365" y="2091590"/>
                  </a:cubicBezTo>
                  <a:cubicBezTo>
                    <a:pt x="1473960" y="1822953"/>
                    <a:pt x="1440912" y="1354359"/>
                    <a:pt x="1709549" y="1044955"/>
                  </a:cubicBezTo>
                  <a:close/>
                  <a:moveTo>
                    <a:pt x="208197" y="1872243"/>
                  </a:moveTo>
                  <a:cubicBezTo>
                    <a:pt x="195168" y="1885273"/>
                    <a:pt x="187109" y="1903273"/>
                    <a:pt x="187109" y="1923155"/>
                  </a:cubicBezTo>
                  <a:lnTo>
                    <a:pt x="187109" y="2715155"/>
                  </a:lnTo>
                  <a:cubicBezTo>
                    <a:pt x="187109" y="2754920"/>
                    <a:pt x="219344" y="2787155"/>
                    <a:pt x="259109" y="2787155"/>
                  </a:cubicBezTo>
                  <a:cubicBezTo>
                    <a:pt x="298874" y="2787155"/>
                    <a:pt x="331109" y="2754920"/>
                    <a:pt x="331109" y="2715155"/>
                  </a:cubicBezTo>
                  <a:lnTo>
                    <a:pt x="331109" y="1923155"/>
                  </a:lnTo>
                  <a:cubicBezTo>
                    <a:pt x="331109" y="1883390"/>
                    <a:pt x="298874" y="1851155"/>
                    <a:pt x="259109" y="1851155"/>
                  </a:cubicBezTo>
                  <a:cubicBezTo>
                    <a:pt x="239226" y="1851156"/>
                    <a:pt x="221226" y="1859214"/>
                    <a:pt x="208197" y="1872243"/>
                  </a:cubicBezTo>
                  <a:close/>
                  <a:moveTo>
                    <a:pt x="0" y="1625202"/>
                  </a:moveTo>
                  <a:cubicBezTo>
                    <a:pt x="418057" y="1737228"/>
                    <a:pt x="858998" y="1737384"/>
                    <a:pt x="1277606" y="1625336"/>
                  </a:cubicBezTo>
                  <a:cubicBezTo>
                    <a:pt x="1277605" y="1938624"/>
                    <a:pt x="1277605" y="2251911"/>
                    <a:pt x="1277605" y="2565198"/>
                  </a:cubicBezTo>
                  <a:cubicBezTo>
                    <a:pt x="1277605" y="2917999"/>
                    <a:pt x="991603" y="3204001"/>
                    <a:pt x="638802" y="3204001"/>
                  </a:cubicBezTo>
                  <a:lnTo>
                    <a:pt x="638803" y="3204000"/>
                  </a:lnTo>
                  <a:cubicBezTo>
                    <a:pt x="286002" y="3204000"/>
                    <a:pt x="0" y="2917999"/>
                    <a:pt x="0" y="2565197"/>
                  </a:cubicBezTo>
                  <a:close/>
                  <a:moveTo>
                    <a:pt x="208197" y="459897"/>
                  </a:moveTo>
                  <a:cubicBezTo>
                    <a:pt x="195167" y="472926"/>
                    <a:pt x="187109" y="490926"/>
                    <a:pt x="187109" y="510808"/>
                  </a:cubicBezTo>
                  <a:lnTo>
                    <a:pt x="187109" y="1302808"/>
                  </a:lnTo>
                  <a:cubicBezTo>
                    <a:pt x="187109" y="1342573"/>
                    <a:pt x="219344" y="1374808"/>
                    <a:pt x="259109" y="1374808"/>
                  </a:cubicBezTo>
                  <a:cubicBezTo>
                    <a:pt x="298874" y="1374808"/>
                    <a:pt x="331109" y="1342573"/>
                    <a:pt x="331109" y="1302808"/>
                  </a:cubicBezTo>
                  <a:lnTo>
                    <a:pt x="331109" y="510808"/>
                  </a:lnTo>
                  <a:cubicBezTo>
                    <a:pt x="331109" y="471043"/>
                    <a:pt x="298874" y="438808"/>
                    <a:pt x="259109" y="438808"/>
                  </a:cubicBezTo>
                  <a:cubicBezTo>
                    <a:pt x="239226" y="438808"/>
                    <a:pt x="221226" y="446867"/>
                    <a:pt x="208197" y="459897"/>
                  </a:cubicBezTo>
                  <a:close/>
                  <a:moveTo>
                    <a:pt x="187101" y="187101"/>
                  </a:moveTo>
                  <a:cubicBezTo>
                    <a:pt x="302701" y="71501"/>
                    <a:pt x="462402" y="0"/>
                    <a:pt x="638803" y="0"/>
                  </a:cubicBezTo>
                  <a:cubicBezTo>
                    <a:pt x="991604" y="0"/>
                    <a:pt x="1277606" y="286002"/>
                    <a:pt x="1277606" y="638803"/>
                  </a:cubicBezTo>
                  <a:lnTo>
                    <a:pt x="1277606" y="1497764"/>
                  </a:lnTo>
                  <a:cubicBezTo>
                    <a:pt x="859958" y="1616355"/>
                    <a:pt x="417375" y="1616210"/>
                    <a:pt x="0" y="1498771"/>
                  </a:cubicBezTo>
                  <a:lnTo>
                    <a:pt x="0" y="638803"/>
                  </a:lnTo>
                  <a:cubicBezTo>
                    <a:pt x="0" y="462403"/>
                    <a:pt x="71500" y="302702"/>
                    <a:pt x="187101" y="187101"/>
                  </a:cubicBezTo>
                  <a:close/>
                </a:path>
              </a:pathLst>
            </a:custGeom>
            <a:solidFill>
              <a:sysClr val="window" lastClr="FFFFFF"/>
            </a:solidFill>
            <a:ln w="12700" cap="flat" cmpd="sng" algn="ctr">
              <a:noFill/>
              <a:prstDash val="solid"/>
              <a:miter lim="800000"/>
            </a:ln>
            <a:effectLst/>
          </p:spPr>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47" name="Rounded Rectangle 17">
              <a:extLst>
                <a:ext uri="{FF2B5EF4-FFF2-40B4-BE49-F238E27FC236}">
                  <a16:creationId xmlns:a16="http://schemas.microsoft.com/office/drawing/2014/main" id="{3785B751-896D-2A20-29FD-A07F3E2CD577}"/>
                </a:ext>
              </a:extLst>
            </p:cNvPr>
            <p:cNvSpPr>
              <a:spLocks noChangeAspect="1"/>
            </p:cNvSpPr>
            <p:nvPr/>
          </p:nvSpPr>
          <p:spPr>
            <a:xfrm>
              <a:off x="8587915" y="2432613"/>
              <a:ext cx="226262" cy="360000"/>
            </a:xfrm>
            <a:custGeom>
              <a:avLst/>
              <a:gdLst/>
              <a:ahLst/>
              <a:cxnLst/>
              <a:rect l="l" t="t" r="r" b="b"/>
              <a:pathLst>
                <a:path w="2016224" h="3207971">
                  <a:moveTo>
                    <a:pt x="854575" y="1382799"/>
                  </a:moveTo>
                  <a:lnTo>
                    <a:pt x="854575" y="1686462"/>
                  </a:lnTo>
                  <a:lnTo>
                    <a:pt x="550912" y="1686462"/>
                  </a:lnTo>
                  <a:lnTo>
                    <a:pt x="550912" y="1993536"/>
                  </a:lnTo>
                  <a:lnTo>
                    <a:pt x="854575" y="1993536"/>
                  </a:lnTo>
                  <a:lnTo>
                    <a:pt x="854575" y="2297199"/>
                  </a:lnTo>
                  <a:lnTo>
                    <a:pt x="1161649" y="2297199"/>
                  </a:lnTo>
                  <a:lnTo>
                    <a:pt x="1161649" y="1993536"/>
                  </a:lnTo>
                  <a:lnTo>
                    <a:pt x="1465312" y="1993536"/>
                  </a:lnTo>
                  <a:lnTo>
                    <a:pt x="1465312" y="1686462"/>
                  </a:lnTo>
                  <a:lnTo>
                    <a:pt x="1161649" y="1686462"/>
                  </a:lnTo>
                  <a:lnTo>
                    <a:pt x="1161649" y="1382799"/>
                  </a:lnTo>
                  <a:close/>
                  <a:moveTo>
                    <a:pt x="397285" y="941591"/>
                  </a:moveTo>
                  <a:lnTo>
                    <a:pt x="1618940" y="941591"/>
                  </a:lnTo>
                  <a:lnTo>
                    <a:pt x="1618940" y="2738407"/>
                  </a:lnTo>
                  <a:lnTo>
                    <a:pt x="397285" y="2738407"/>
                  </a:lnTo>
                  <a:close/>
                  <a:moveTo>
                    <a:pt x="305673" y="849979"/>
                  </a:moveTo>
                  <a:lnTo>
                    <a:pt x="305673" y="2830019"/>
                  </a:lnTo>
                  <a:lnTo>
                    <a:pt x="1710552" y="2830019"/>
                  </a:lnTo>
                  <a:lnTo>
                    <a:pt x="1710552" y="849979"/>
                  </a:lnTo>
                  <a:close/>
                  <a:moveTo>
                    <a:pt x="240515" y="472027"/>
                  </a:moveTo>
                  <a:lnTo>
                    <a:pt x="1775709" y="472027"/>
                  </a:lnTo>
                  <a:cubicBezTo>
                    <a:pt x="1908542" y="472027"/>
                    <a:pt x="2016224" y="579709"/>
                    <a:pt x="2016224" y="712542"/>
                  </a:cubicBezTo>
                  <a:lnTo>
                    <a:pt x="2016224" y="2967456"/>
                  </a:lnTo>
                  <a:cubicBezTo>
                    <a:pt x="2016224" y="3100289"/>
                    <a:pt x="1908542" y="3207971"/>
                    <a:pt x="1775709" y="3207971"/>
                  </a:cubicBezTo>
                  <a:lnTo>
                    <a:pt x="240515" y="3207971"/>
                  </a:lnTo>
                  <a:cubicBezTo>
                    <a:pt x="107682" y="3207971"/>
                    <a:pt x="0" y="3100289"/>
                    <a:pt x="0" y="2967456"/>
                  </a:cubicBezTo>
                  <a:lnTo>
                    <a:pt x="0" y="712542"/>
                  </a:lnTo>
                  <a:cubicBezTo>
                    <a:pt x="0" y="579709"/>
                    <a:pt x="107682" y="472027"/>
                    <a:pt x="240515" y="472027"/>
                  </a:cubicBezTo>
                  <a:close/>
                  <a:moveTo>
                    <a:pt x="515787" y="0"/>
                  </a:moveTo>
                  <a:lnTo>
                    <a:pt x="1500437" y="0"/>
                  </a:lnTo>
                  <a:cubicBezTo>
                    <a:pt x="1541893" y="0"/>
                    <a:pt x="1575500" y="33607"/>
                    <a:pt x="1575500" y="75063"/>
                  </a:cubicBezTo>
                  <a:lnTo>
                    <a:pt x="1575500" y="367990"/>
                  </a:lnTo>
                  <a:lnTo>
                    <a:pt x="440724" y="367990"/>
                  </a:lnTo>
                  <a:lnTo>
                    <a:pt x="440724" y="75063"/>
                  </a:lnTo>
                  <a:cubicBezTo>
                    <a:pt x="440724" y="33607"/>
                    <a:pt x="474331" y="0"/>
                    <a:pt x="515787" y="0"/>
                  </a:cubicBezTo>
                  <a:close/>
                </a:path>
              </a:pathLst>
            </a:custGeom>
            <a:solidFill>
              <a:sysClr val="window" lastClr="FFFFFF"/>
            </a:solidFill>
            <a:ln w="12700" cap="flat" cmpd="sng" algn="ctr">
              <a:noFill/>
              <a:prstDash val="solid"/>
              <a:miter lim="800000"/>
            </a:ln>
            <a:effectLst/>
          </p:spPr>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48" name="Oval 25">
              <a:extLst>
                <a:ext uri="{FF2B5EF4-FFF2-40B4-BE49-F238E27FC236}">
                  <a16:creationId xmlns:a16="http://schemas.microsoft.com/office/drawing/2014/main" id="{5BD6FC12-BC6F-6B09-1CF6-9B4C88EAD36F}"/>
                </a:ext>
              </a:extLst>
            </p:cNvPr>
            <p:cNvSpPr>
              <a:spLocks noChangeAspect="1"/>
            </p:cNvSpPr>
            <p:nvPr/>
          </p:nvSpPr>
          <p:spPr>
            <a:xfrm>
              <a:off x="8521291" y="5615577"/>
              <a:ext cx="359510" cy="360000"/>
            </a:xfrm>
            <a:custGeom>
              <a:avLst/>
              <a:gdLst/>
              <a:ahLst/>
              <a:cxnLst/>
              <a:rect l="l" t="t" r="r" b="b"/>
              <a:pathLst>
                <a:path w="3225370" h="3229762">
                  <a:moveTo>
                    <a:pt x="1355872" y="0"/>
                  </a:moveTo>
                  <a:cubicBezTo>
                    <a:pt x="1564636" y="0"/>
                    <a:pt x="1733872" y="169236"/>
                    <a:pt x="1733872" y="378000"/>
                  </a:cubicBezTo>
                  <a:cubicBezTo>
                    <a:pt x="1733872" y="530834"/>
                    <a:pt x="1643169" y="662483"/>
                    <a:pt x="1512292" y="721255"/>
                  </a:cubicBezTo>
                  <a:lnTo>
                    <a:pt x="1607042" y="1169019"/>
                  </a:lnTo>
                  <a:cubicBezTo>
                    <a:pt x="1611319" y="1167786"/>
                    <a:pt x="1615651" y="1167712"/>
                    <a:pt x="1620000" y="1167712"/>
                  </a:cubicBezTo>
                  <a:cubicBezTo>
                    <a:pt x="1828764" y="1167712"/>
                    <a:pt x="1998000" y="1336948"/>
                    <a:pt x="1998000" y="1545712"/>
                  </a:cubicBezTo>
                  <a:lnTo>
                    <a:pt x="1996362" y="1567711"/>
                  </a:lnTo>
                  <a:lnTo>
                    <a:pt x="2525816" y="1711728"/>
                  </a:lnTo>
                  <a:cubicBezTo>
                    <a:pt x="2591164" y="1602543"/>
                    <a:pt x="2710810" y="1530128"/>
                    <a:pt x="2847370" y="1530128"/>
                  </a:cubicBezTo>
                  <a:cubicBezTo>
                    <a:pt x="3056134" y="1530128"/>
                    <a:pt x="3225370" y="1699364"/>
                    <a:pt x="3225370" y="1908128"/>
                  </a:cubicBezTo>
                  <a:cubicBezTo>
                    <a:pt x="3225370" y="2116892"/>
                    <a:pt x="3056134" y="2286128"/>
                    <a:pt x="2847370" y="2286128"/>
                  </a:cubicBezTo>
                  <a:cubicBezTo>
                    <a:pt x="2638606" y="2286128"/>
                    <a:pt x="2469370" y="2116892"/>
                    <a:pt x="2469370" y="1908128"/>
                  </a:cubicBezTo>
                  <a:lnTo>
                    <a:pt x="2475505" y="1847275"/>
                  </a:lnTo>
                  <a:lnTo>
                    <a:pt x="1957861" y="1706471"/>
                  </a:lnTo>
                  <a:cubicBezTo>
                    <a:pt x="1922674" y="1789256"/>
                    <a:pt x="1855841" y="1854310"/>
                    <a:pt x="1773397" y="1890608"/>
                  </a:cubicBezTo>
                  <a:lnTo>
                    <a:pt x="1908290" y="2478637"/>
                  </a:lnTo>
                  <a:cubicBezTo>
                    <a:pt x="2094333" y="2500701"/>
                    <a:pt x="2237929" y="2659462"/>
                    <a:pt x="2237929" y="2851762"/>
                  </a:cubicBezTo>
                  <a:cubicBezTo>
                    <a:pt x="2237929" y="3060526"/>
                    <a:pt x="2068693" y="3229762"/>
                    <a:pt x="1859929" y="3229762"/>
                  </a:cubicBezTo>
                  <a:cubicBezTo>
                    <a:pt x="1651165" y="3229762"/>
                    <a:pt x="1481929" y="3060526"/>
                    <a:pt x="1481929" y="2851762"/>
                  </a:cubicBezTo>
                  <a:cubicBezTo>
                    <a:pt x="1481929" y="2676759"/>
                    <a:pt x="1600854" y="2529533"/>
                    <a:pt x="1762693" y="2487978"/>
                  </a:cubicBezTo>
                  <a:lnTo>
                    <a:pt x="1632951" y="1922407"/>
                  </a:lnTo>
                  <a:cubicBezTo>
                    <a:pt x="1628677" y="1923639"/>
                    <a:pt x="1624347" y="1923712"/>
                    <a:pt x="1620000" y="1923712"/>
                  </a:cubicBezTo>
                  <a:cubicBezTo>
                    <a:pt x="1474614" y="1923712"/>
                    <a:pt x="1348399" y="1841634"/>
                    <a:pt x="1286703" y="1720478"/>
                  </a:cubicBezTo>
                  <a:lnTo>
                    <a:pt x="726463" y="1950491"/>
                  </a:lnTo>
                  <a:cubicBezTo>
                    <a:pt x="745503" y="1995553"/>
                    <a:pt x="756000" y="2045092"/>
                    <a:pt x="756000" y="2097083"/>
                  </a:cubicBezTo>
                  <a:cubicBezTo>
                    <a:pt x="756000" y="2305847"/>
                    <a:pt x="586764" y="2475083"/>
                    <a:pt x="378000" y="2475083"/>
                  </a:cubicBezTo>
                  <a:cubicBezTo>
                    <a:pt x="169236" y="2475083"/>
                    <a:pt x="0" y="2305847"/>
                    <a:pt x="0" y="2097083"/>
                  </a:cubicBezTo>
                  <a:cubicBezTo>
                    <a:pt x="0" y="1888319"/>
                    <a:pt x="169236" y="1719083"/>
                    <a:pt x="378000" y="1719083"/>
                  </a:cubicBezTo>
                  <a:cubicBezTo>
                    <a:pt x="481765" y="1719083"/>
                    <a:pt x="575764" y="1760894"/>
                    <a:pt x="643957" y="1828700"/>
                  </a:cubicBezTo>
                  <a:lnTo>
                    <a:pt x="1245626" y="1581679"/>
                  </a:lnTo>
                  <a:cubicBezTo>
                    <a:pt x="1242578" y="1569964"/>
                    <a:pt x="1242000" y="1557905"/>
                    <a:pt x="1242000" y="1545712"/>
                  </a:cubicBezTo>
                  <a:cubicBezTo>
                    <a:pt x="1242000" y="1391666"/>
                    <a:pt x="1334148" y="1259142"/>
                    <a:pt x="1466584" y="1200827"/>
                  </a:cubicBezTo>
                  <a:lnTo>
                    <a:pt x="1372109" y="754363"/>
                  </a:lnTo>
                  <a:cubicBezTo>
                    <a:pt x="1366762" y="755885"/>
                    <a:pt x="1361331" y="756000"/>
                    <a:pt x="1355872" y="756000"/>
                  </a:cubicBezTo>
                  <a:cubicBezTo>
                    <a:pt x="1147108" y="756000"/>
                    <a:pt x="977872" y="586764"/>
                    <a:pt x="977872" y="378000"/>
                  </a:cubicBezTo>
                  <a:cubicBezTo>
                    <a:pt x="977872" y="169236"/>
                    <a:pt x="1147108" y="0"/>
                    <a:pt x="1355872" y="0"/>
                  </a:cubicBezTo>
                  <a:close/>
                </a:path>
              </a:pathLst>
            </a:custGeom>
            <a:solidFill>
              <a:sysClr val="window" lastClr="FFFFFF"/>
            </a:solidFill>
            <a:ln w="12700" cap="flat" cmpd="sng" algn="ctr">
              <a:noFill/>
              <a:prstDash val="solid"/>
              <a:miter lim="800000"/>
            </a:ln>
            <a:effectLst/>
          </p:spPr>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49" name="Trapezoid 28">
              <a:extLst>
                <a:ext uri="{FF2B5EF4-FFF2-40B4-BE49-F238E27FC236}">
                  <a16:creationId xmlns:a16="http://schemas.microsoft.com/office/drawing/2014/main" id="{02CC5BBA-C55A-CED8-4AF2-D1DD09DB5F98}"/>
                </a:ext>
              </a:extLst>
            </p:cNvPr>
            <p:cNvSpPr>
              <a:spLocks noChangeAspect="1"/>
            </p:cNvSpPr>
            <p:nvPr/>
          </p:nvSpPr>
          <p:spPr>
            <a:xfrm>
              <a:off x="5513471" y="5583184"/>
              <a:ext cx="297055" cy="360000"/>
            </a:xfrm>
            <a:custGeom>
              <a:avLst/>
              <a:gdLst/>
              <a:ahLst/>
              <a:cxnLst/>
              <a:rect l="l" t="t" r="r" b="b"/>
              <a:pathLst>
                <a:path w="2664297" h="3228846">
                  <a:moveTo>
                    <a:pt x="2006233" y="1910002"/>
                  </a:moveTo>
                  <a:cubicBezTo>
                    <a:pt x="2195393" y="2270441"/>
                    <a:pt x="2396463" y="2592453"/>
                    <a:pt x="2218318" y="2693318"/>
                  </a:cubicBezTo>
                  <a:cubicBezTo>
                    <a:pt x="1760490" y="2959655"/>
                    <a:pt x="875097" y="3011972"/>
                    <a:pt x="413381" y="2693318"/>
                  </a:cubicBezTo>
                  <a:cubicBezTo>
                    <a:pt x="278026" y="2578660"/>
                    <a:pt x="448417" y="2270210"/>
                    <a:pt x="622358" y="1918652"/>
                  </a:cubicBezTo>
                  <a:close/>
                  <a:moveTo>
                    <a:pt x="998355" y="318176"/>
                  </a:moveTo>
                  <a:lnTo>
                    <a:pt x="1054483" y="938365"/>
                  </a:lnTo>
                  <a:cubicBezTo>
                    <a:pt x="1073419" y="1202005"/>
                    <a:pt x="-94533" y="2544942"/>
                    <a:pt x="263185" y="2803859"/>
                  </a:cubicBezTo>
                  <a:cubicBezTo>
                    <a:pt x="799752" y="3120272"/>
                    <a:pt x="1828684" y="3068324"/>
                    <a:pt x="2360732" y="2803859"/>
                  </a:cubicBezTo>
                  <a:cubicBezTo>
                    <a:pt x="2817826" y="2582721"/>
                    <a:pt x="1567592" y="1249230"/>
                    <a:pt x="1559424" y="938364"/>
                  </a:cubicBezTo>
                  <a:lnTo>
                    <a:pt x="1635785" y="320808"/>
                  </a:lnTo>
                  <a:lnTo>
                    <a:pt x="1616510" y="323841"/>
                  </a:lnTo>
                  <a:cubicBezTo>
                    <a:pt x="1541035" y="362546"/>
                    <a:pt x="1432716" y="386340"/>
                    <a:pt x="1312455" y="386340"/>
                  </a:cubicBezTo>
                  <a:cubicBezTo>
                    <a:pt x="1186664" y="386340"/>
                    <a:pt x="1073940" y="360308"/>
                    <a:pt x="998355" y="318176"/>
                  </a:cubicBezTo>
                  <a:close/>
                  <a:moveTo>
                    <a:pt x="1312455" y="60748"/>
                  </a:moveTo>
                  <a:cubicBezTo>
                    <a:pt x="1155275" y="60748"/>
                    <a:pt x="1027857" y="120035"/>
                    <a:pt x="1027857" y="193171"/>
                  </a:cubicBezTo>
                  <a:cubicBezTo>
                    <a:pt x="1027857" y="266307"/>
                    <a:pt x="1155275" y="325594"/>
                    <a:pt x="1312455" y="325594"/>
                  </a:cubicBezTo>
                  <a:cubicBezTo>
                    <a:pt x="1469634" y="325594"/>
                    <a:pt x="1597052" y="266307"/>
                    <a:pt x="1597052" y="193171"/>
                  </a:cubicBezTo>
                  <a:cubicBezTo>
                    <a:pt x="1597052" y="120035"/>
                    <a:pt x="1469634" y="60748"/>
                    <a:pt x="1312455" y="60748"/>
                  </a:cubicBezTo>
                  <a:close/>
                  <a:moveTo>
                    <a:pt x="1312455" y="0"/>
                  </a:moveTo>
                  <a:cubicBezTo>
                    <a:pt x="1537130" y="0"/>
                    <a:pt x="1720121" y="83046"/>
                    <a:pt x="1726235" y="186847"/>
                  </a:cubicBezTo>
                  <a:cubicBezTo>
                    <a:pt x="1726742" y="186524"/>
                    <a:pt x="1727174" y="186120"/>
                    <a:pt x="1727606" y="185717"/>
                  </a:cubicBezTo>
                  <a:lnTo>
                    <a:pt x="1727102" y="190850"/>
                  </a:lnTo>
                  <a:cubicBezTo>
                    <a:pt x="1727595" y="191614"/>
                    <a:pt x="1727605" y="192391"/>
                    <a:pt x="1727605" y="193170"/>
                  </a:cubicBezTo>
                  <a:lnTo>
                    <a:pt x="1726271" y="199326"/>
                  </a:lnTo>
                  <a:lnTo>
                    <a:pt x="1655630" y="919826"/>
                  </a:lnTo>
                  <a:cubicBezTo>
                    <a:pt x="1665213" y="1268678"/>
                    <a:pt x="3079202" y="2735754"/>
                    <a:pt x="2542920" y="2983914"/>
                  </a:cubicBezTo>
                  <a:cubicBezTo>
                    <a:pt x="1918698" y="3280693"/>
                    <a:pt x="711513" y="3338989"/>
                    <a:pt x="81991" y="2983914"/>
                  </a:cubicBezTo>
                  <a:cubicBezTo>
                    <a:pt x="-337699" y="2693358"/>
                    <a:pt x="991496" y="1215684"/>
                    <a:pt x="969280" y="919828"/>
                  </a:cubicBezTo>
                  <a:lnTo>
                    <a:pt x="898640" y="199335"/>
                  </a:lnTo>
                  <a:cubicBezTo>
                    <a:pt x="897375" y="197339"/>
                    <a:pt x="897304" y="195258"/>
                    <a:pt x="897304" y="193170"/>
                  </a:cubicBezTo>
                  <a:lnTo>
                    <a:pt x="897808" y="190847"/>
                  </a:lnTo>
                  <a:lnTo>
                    <a:pt x="897305" y="185717"/>
                  </a:lnTo>
                  <a:lnTo>
                    <a:pt x="898687" y="186789"/>
                  </a:lnTo>
                  <a:cubicBezTo>
                    <a:pt x="904857" y="83015"/>
                    <a:pt x="1087821" y="0"/>
                    <a:pt x="1312455" y="0"/>
                  </a:cubicBezTo>
                  <a:close/>
                </a:path>
              </a:pathLst>
            </a:cu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50" name="Rectangle 49">
              <a:extLst>
                <a:ext uri="{FF2B5EF4-FFF2-40B4-BE49-F238E27FC236}">
                  <a16:creationId xmlns:a16="http://schemas.microsoft.com/office/drawing/2014/main" id="{F26664F2-B9D3-2B7F-0739-66934DC188C0}"/>
                </a:ext>
              </a:extLst>
            </p:cNvPr>
            <p:cNvSpPr/>
            <p:nvPr/>
          </p:nvSpPr>
          <p:spPr>
            <a:xfrm>
              <a:off x="-108821" y="2418838"/>
              <a:ext cx="2309606" cy="1200329"/>
            </a:xfrm>
            <a:prstGeom prst="rect">
              <a:avLst/>
            </a:prstGeom>
          </p:spPr>
          <p:txBody>
            <a:bodyPr wrap="square">
              <a:spAutoFit/>
            </a:bodyPr>
            <a:lstStyle/>
            <a:p>
              <a:pPr algn="ctr"/>
              <a:r>
                <a:rPr lang="nl-NL" sz="2400" dirty="0">
                  <a:solidFill>
                    <a:srgbClr val="663300"/>
                  </a:solidFill>
                  <a:latin typeface="Arial" panose="020B0604020202020204" pitchFamily="34" charset="0"/>
                  <a:ea typeface="Architecture" panose="020B0500000000000000" pitchFamily="34" charset="0"/>
                  <a:cs typeface="Arial" panose="020B0604020202020204" pitchFamily="34" charset="0"/>
                </a:rPr>
                <a:t>Phát triển các thành phần kinh tế</a:t>
              </a:r>
              <a:endPar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endParaRPr>
            </a:p>
          </p:txBody>
        </p:sp>
        <p:sp>
          <p:nvSpPr>
            <p:cNvPr id="51" name="Rectangle 50">
              <a:extLst>
                <a:ext uri="{FF2B5EF4-FFF2-40B4-BE49-F238E27FC236}">
                  <a16:creationId xmlns:a16="http://schemas.microsoft.com/office/drawing/2014/main" id="{801FF55E-F373-085D-303C-0D18FED666CE}"/>
                </a:ext>
              </a:extLst>
            </p:cNvPr>
            <p:cNvSpPr/>
            <p:nvPr/>
          </p:nvSpPr>
          <p:spPr>
            <a:xfrm>
              <a:off x="2717355" y="2530741"/>
              <a:ext cx="2591455" cy="1200329"/>
            </a:xfrm>
            <a:prstGeom prst="rect">
              <a:avLst/>
            </a:prstGeom>
          </p:spPr>
          <p:txBody>
            <a:bodyPr wrap="square">
              <a:spAutoFit/>
            </a:bodyPr>
            <a:lstStyle/>
            <a:p>
              <a:pPr algn="ctr"/>
              <a:r>
                <a:rPr lang="nl-NL" sz="2400" dirty="0">
                  <a:solidFill>
                    <a:srgbClr val="FF0000"/>
                  </a:solidFill>
                  <a:latin typeface="Arial" panose="020B0604020202020204" pitchFamily="34" charset="0"/>
                  <a:ea typeface="Architecture" panose="020B0500000000000000" pitchFamily="34" charset="0"/>
                  <a:cs typeface="Arial" panose="020B0604020202020204" pitchFamily="34" charset="0"/>
                </a:rPr>
                <a:t>Các thành phần kinh tế hoạt động theo pháp luật </a:t>
              </a:r>
              <a:endParaRPr lang="en-US" sz="2400" dirty="0">
                <a:solidFill>
                  <a:srgbClr val="FF0000"/>
                </a:solidFill>
                <a:latin typeface="Arial" panose="020B0604020202020204" pitchFamily="34" charset="0"/>
                <a:ea typeface="Architecture" panose="020B0500000000000000" pitchFamily="34" charset="0"/>
                <a:cs typeface="Arial" panose="020B0604020202020204" pitchFamily="34" charset="0"/>
              </a:endParaRPr>
            </a:p>
          </p:txBody>
        </p:sp>
        <p:sp>
          <p:nvSpPr>
            <p:cNvPr id="52" name="Rectangle 51">
              <a:extLst>
                <a:ext uri="{FF2B5EF4-FFF2-40B4-BE49-F238E27FC236}">
                  <a16:creationId xmlns:a16="http://schemas.microsoft.com/office/drawing/2014/main" id="{9B53944E-EC19-C837-4B30-C0C1FBB0FEA7}"/>
                </a:ext>
              </a:extLst>
            </p:cNvPr>
            <p:cNvSpPr/>
            <p:nvPr/>
          </p:nvSpPr>
          <p:spPr>
            <a:xfrm>
              <a:off x="8879904" y="1743399"/>
              <a:ext cx="3366330" cy="1938992"/>
            </a:xfrm>
            <a:prstGeom prst="rect">
              <a:avLst/>
            </a:prstGeom>
          </p:spPr>
          <p:txBody>
            <a:bodyPr wrap="square">
              <a:spAutoFit/>
            </a:bodyPr>
            <a:lstStyle/>
            <a:p>
              <a:pPr algn="ctr"/>
              <a:r>
                <a:rPr lang="nl-NL" sz="2400" dirty="0">
                  <a:solidFill>
                    <a:srgbClr val="006600"/>
                  </a:solidFill>
                  <a:latin typeface="Arial" panose="020B0604020202020204" pitchFamily="34" charset="0"/>
                  <a:ea typeface="Architecture" panose="020B0500000000000000" pitchFamily="34" charset="0"/>
                  <a:cs typeface="Arial" panose="020B0604020202020204" pitchFamily="34" charset="0"/>
                </a:rPr>
                <a:t>Kinh tế nhà nước cùng với kinh tế tập thể ngày càng trở thành nền tảng vững chắc của nền kinh tế quốc dân.</a:t>
              </a:r>
              <a:endParaRPr lang="en-US" sz="2400" dirty="0">
                <a:solidFill>
                  <a:srgbClr val="006600"/>
                </a:solidFill>
                <a:latin typeface="Arial" panose="020B0604020202020204" pitchFamily="34" charset="0"/>
                <a:ea typeface="Architecture" panose="020B0500000000000000" pitchFamily="34" charset="0"/>
                <a:cs typeface="Arial" panose="020B0604020202020204" pitchFamily="34" charset="0"/>
              </a:endParaRPr>
            </a:p>
          </p:txBody>
        </p:sp>
        <p:sp>
          <p:nvSpPr>
            <p:cNvPr id="53" name="Rectangle 52">
              <a:extLst>
                <a:ext uri="{FF2B5EF4-FFF2-40B4-BE49-F238E27FC236}">
                  <a16:creationId xmlns:a16="http://schemas.microsoft.com/office/drawing/2014/main" id="{AF00335E-AF5C-75F5-2D44-BFF1C76AB7CE}"/>
                </a:ext>
              </a:extLst>
            </p:cNvPr>
            <p:cNvSpPr/>
            <p:nvPr/>
          </p:nvSpPr>
          <p:spPr>
            <a:xfrm>
              <a:off x="9225376" y="4941641"/>
              <a:ext cx="2319659" cy="1200329"/>
            </a:xfrm>
            <a:prstGeom prst="rect">
              <a:avLst/>
            </a:prstGeom>
          </p:spPr>
          <p:txBody>
            <a:bodyPr wrap="square">
              <a:spAutoFit/>
            </a:bodyPr>
            <a:lstStyle/>
            <a:p>
              <a:pPr algn="ctr"/>
              <a:r>
                <a:rPr lang="nl-NL"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nl-NL" sz="2400" dirty="0">
                  <a:solidFill>
                    <a:srgbClr val="663300"/>
                  </a:solidFill>
                  <a:latin typeface="Arial" panose="020B0604020202020204" pitchFamily="34" charset="0"/>
                  <a:ea typeface="Architecture" panose="020B0500000000000000" pitchFamily="34" charset="0"/>
                  <a:cs typeface="Arial" panose="020B0604020202020204" pitchFamily="34" charset="0"/>
                </a:rPr>
                <a:t>Thực hiện tiến bộ và công bằng xã hội</a:t>
              </a:r>
              <a:endPar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endParaRPr>
            </a:p>
          </p:txBody>
        </p:sp>
        <p:sp>
          <p:nvSpPr>
            <p:cNvPr id="54" name="Rectangle 53">
              <a:extLst>
                <a:ext uri="{FF2B5EF4-FFF2-40B4-BE49-F238E27FC236}">
                  <a16:creationId xmlns:a16="http://schemas.microsoft.com/office/drawing/2014/main" id="{402ABE5A-F409-50EA-E9CB-5C0EA38CC831}"/>
                </a:ext>
              </a:extLst>
            </p:cNvPr>
            <p:cNvSpPr/>
            <p:nvPr/>
          </p:nvSpPr>
          <p:spPr>
            <a:xfrm>
              <a:off x="5823321" y="4700866"/>
              <a:ext cx="2538198" cy="1569660"/>
            </a:xfrm>
            <a:prstGeom prst="rect">
              <a:avLst/>
            </a:prstGeom>
          </p:spPr>
          <p:txBody>
            <a:bodyPr wrap="square">
              <a:spAutoFit/>
            </a:bodyPr>
            <a:lstStyle/>
            <a:p>
              <a:pPr algn="ctr"/>
              <a:r>
                <a:rPr lang="nl-NL" sz="2400" dirty="0">
                  <a:solidFill>
                    <a:srgbClr val="00B0F0"/>
                  </a:solidFill>
                  <a:latin typeface="Arial" panose="020B0604020202020204" pitchFamily="34" charset="0"/>
                  <a:ea typeface="Architecture" panose="020B0500000000000000" pitchFamily="34" charset="0"/>
                  <a:cs typeface="Arial" panose="020B0604020202020204" pitchFamily="34" charset="0"/>
                </a:rPr>
                <a:t>Tăng trưởng kinh tế đi đôi với phát triển văn hoá, y tế, giáo dục..., </a:t>
              </a:r>
              <a:endParaRPr lang="en-US" sz="2400" dirty="0">
                <a:solidFill>
                  <a:srgbClr val="00B0F0"/>
                </a:solidFill>
                <a:latin typeface="Arial" panose="020B0604020202020204" pitchFamily="34" charset="0"/>
                <a:ea typeface="Architecture" panose="020B0500000000000000" pitchFamily="34" charset="0"/>
                <a:cs typeface="Arial" panose="020B0604020202020204" pitchFamily="34" charset="0"/>
              </a:endParaRPr>
            </a:p>
          </p:txBody>
        </p:sp>
        <p:sp>
          <p:nvSpPr>
            <p:cNvPr id="55" name="Rectangle 54">
              <a:extLst>
                <a:ext uri="{FF2B5EF4-FFF2-40B4-BE49-F238E27FC236}">
                  <a16:creationId xmlns:a16="http://schemas.microsoft.com/office/drawing/2014/main" id="{14B70FEC-3EDB-6AE2-6FDF-9B6A7AB3D474}"/>
                </a:ext>
              </a:extLst>
            </p:cNvPr>
            <p:cNvSpPr/>
            <p:nvPr/>
          </p:nvSpPr>
          <p:spPr>
            <a:xfrm>
              <a:off x="2001543" y="4708478"/>
              <a:ext cx="3269825" cy="1569660"/>
            </a:xfrm>
            <a:prstGeom prst="rect">
              <a:avLst/>
            </a:prstGeom>
          </p:spPr>
          <p:txBody>
            <a:bodyPr wrap="square">
              <a:spAutoFit/>
            </a:bodyPr>
            <a:lstStyle/>
            <a:p>
              <a:pPr algn="ctr"/>
              <a:r>
                <a:rPr lang="nl-NL" sz="2400" dirty="0">
                  <a:solidFill>
                    <a:srgbClr val="CC0099"/>
                  </a:solidFill>
                  <a:latin typeface="Arial" panose="020B0604020202020204" pitchFamily="34" charset="0"/>
                  <a:ea typeface="Architecture" panose="020B0500000000000000" pitchFamily="34" charset="0"/>
                  <a:cs typeface="Arial" panose="020B0604020202020204" pitchFamily="34" charset="0"/>
                </a:rPr>
                <a:t>Thực hiện chế độ phân phối chủ yếu theo kết quả lao động, hiệu quả kinh tế</a:t>
              </a:r>
              <a:endParaRPr lang="en-US" sz="2400" dirty="0">
                <a:solidFill>
                  <a:srgbClr val="CC0099"/>
                </a:solidFill>
                <a:latin typeface="Arial" panose="020B0604020202020204" pitchFamily="34" charset="0"/>
                <a:ea typeface="Architecture" panose="020B0500000000000000" pitchFamily="34" charset="0"/>
                <a:cs typeface="Arial" panose="020B0604020202020204" pitchFamily="34" charset="0"/>
              </a:endParaRPr>
            </a:p>
          </p:txBody>
        </p:sp>
        <p:sp>
          <p:nvSpPr>
            <p:cNvPr id="56" name="Rectangle 55">
              <a:extLst>
                <a:ext uri="{FF2B5EF4-FFF2-40B4-BE49-F238E27FC236}">
                  <a16:creationId xmlns:a16="http://schemas.microsoft.com/office/drawing/2014/main" id="{F2B41274-E26B-80D6-123A-61977CE26C82}"/>
                </a:ext>
              </a:extLst>
            </p:cNvPr>
            <p:cNvSpPr/>
            <p:nvPr/>
          </p:nvSpPr>
          <p:spPr>
            <a:xfrm>
              <a:off x="5627170" y="2187131"/>
              <a:ext cx="3036454" cy="1938992"/>
            </a:xfrm>
            <a:prstGeom prst="rect">
              <a:avLst/>
            </a:prstGeom>
          </p:spPr>
          <p:txBody>
            <a:bodyPr wrap="square">
              <a:spAutoFit/>
            </a:bodyPr>
            <a:lstStyle/>
            <a:p>
              <a:pPr algn="ctr"/>
              <a:r>
                <a:rPr lang="nl-NL" sz="2400" dirty="0">
                  <a:solidFill>
                    <a:srgbClr val="3333CC"/>
                  </a:solidFill>
                  <a:latin typeface="Arial" panose="020B0604020202020204" pitchFamily="34" charset="0"/>
                  <a:ea typeface="Architecture" panose="020B0500000000000000" pitchFamily="34" charset="0"/>
                  <a:cs typeface="Arial" panose="020B0604020202020204" pitchFamily="34" charset="0"/>
                </a:rPr>
                <a:t>Kinh tế nhà nước giữ vai trò chủ đạo, </a:t>
              </a:r>
              <a:r>
                <a:rPr lang="nl-NL" sz="2400" dirty="0">
                  <a:solidFill>
                    <a:srgbClr val="C00000"/>
                  </a:solidFill>
                  <a:latin typeface="Arial" panose="020B0604020202020204" pitchFamily="34" charset="0"/>
                  <a:ea typeface="Architecture" panose="020B0500000000000000" pitchFamily="34" charset="0"/>
                  <a:cs typeface="Arial" panose="020B0604020202020204" pitchFamily="34" charset="0"/>
                </a:rPr>
                <a:t>Kinh tế tập thể không ngừng được củng cố và phát triển</a:t>
              </a:r>
              <a:endParaRPr lang="en-US" sz="2400" dirty="0">
                <a:solidFill>
                  <a:srgbClr val="C00000"/>
                </a:solidFill>
                <a:latin typeface="Arial" panose="020B0604020202020204" pitchFamily="34" charset="0"/>
                <a:ea typeface="Architecture" panose="020B0500000000000000" pitchFamily="34" charset="0"/>
                <a:cs typeface="Arial" panose="020B0604020202020204" pitchFamily="34" charset="0"/>
              </a:endParaRPr>
            </a:p>
          </p:txBody>
        </p:sp>
      </p:grpSp>
    </p:spTree>
    <p:extLst>
      <p:ext uri="{BB962C8B-B14F-4D97-AF65-F5344CB8AC3E}">
        <p14:creationId xmlns:p14="http://schemas.microsoft.com/office/powerpoint/2010/main" val="10982473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198581" y="967595"/>
            <a:ext cx="9794838" cy="461665"/>
          </a:xfrm>
          <a:prstGeom prst="rect">
            <a:avLst/>
          </a:prstGeom>
          <a:noFill/>
        </p:spPr>
        <p:txBody>
          <a:bodyPr wrap="square">
            <a:spAutoFit/>
          </a:bodyPr>
          <a:lstStyle/>
          <a:p>
            <a:pPr algn="ctr"/>
            <a:r>
              <a:rPr lang="vi-VN" sz="2400" b="1">
                <a:ea typeface="Architecture" panose="020B0500000000000000" pitchFamily="34" charset="0"/>
                <a:cs typeface="Architecture" panose="020B0500000000000000" pitchFamily="34" charset="0"/>
              </a:rPr>
              <a:t>2.2. Phát triển nền kinh tế thị trường định hướng xã hội chủ nghĩa</a:t>
            </a:r>
            <a:endParaRPr lang="vi-VN" sz="2400" b="1" dirty="0">
              <a:ea typeface="Architecture" panose="020B0500000000000000" pitchFamily="34" charset="0"/>
              <a:cs typeface="Architecture" panose="020B0500000000000000" pitchFamily="34" charset="0"/>
            </a:endParaRPr>
          </a:p>
        </p:txBody>
      </p:sp>
      <p:grpSp>
        <p:nvGrpSpPr>
          <p:cNvPr id="134" name="Group 133">
            <a:extLst>
              <a:ext uri="{FF2B5EF4-FFF2-40B4-BE49-F238E27FC236}">
                <a16:creationId xmlns:a16="http://schemas.microsoft.com/office/drawing/2014/main" id="{382F5F72-2FEB-8544-AC19-6C48C4B551E4}"/>
              </a:ext>
            </a:extLst>
          </p:cNvPr>
          <p:cNvGrpSpPr/>
          <p:nvPr/>
        </p:nvGrpSpPr>
        <p:grpSpPr>
          <a:xfrm>
            <a:off x="406413" y="1925409"/>
            <a:ext cx="11379174" cy="3855327"/>
            <a:chOff x="915987" y="2143458"/>
            <a:chExt cx="11379174" cy="3855327"/>
          </a:xfrm>
        </p:grpSpPr>
        <p:grpSp>
          <p:nvGrpSpPr>
            <p:cNvPr id="7" name="Group 4">
              <a:extLst>
                <a:ext uri="{FF2B5EF4-FFF2-40B4-BE49-F238E27FC236}">
                  <a16:creationId xmlns:a16="http://schemas.microsoft.com/office/drawing/2014/main" id="{F47B21FB-B3F2-41BC-67A7-4797B6C8E11A}"/>
                </a:ext>
              </a:extLst>
            </p:cNvPr>
            <p:cNvGrpSpPr>
              <a:grpSpLocks/>
            </p:cNvGrpSpPr>
            <p:nvPr/>
          </p:nvGrpSpPr>
          <p:grpSpPr bwMode="auto">
            <a:xfrm>
              <a:off x="915987" y="2619552"/>
              <a:ext cx="2162750" cy="2243847"/>
              <a:chOff x="2457" y="2000"/>
              <a:chExt cx="901" cy="888"/>
            </a:xfrm>
          </p:grpSpPr>
          <p:pic>
            <p:nvPicPr>
              <p:cNvPr id="8" name="Picture 5" descr="circuler_1">
                <a:extLst>
                  <a:ext uri="{FF2B5EF4-FFF2-40B4-BE49-F238E27FC236}">
                    <a16:creationId xmlns:a16="http://schemas.microsoft.com/office/drawing/2014/main" id="{017818F4-E7F7-BF94-26BB-6638CDAC34E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ltGray">
              <a:xfrm>
                <a:off x="2457" y="2000"/>
                <a:ext cx="901" cy="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Oval 6">
                <a:extLst>
                  <a:ext uri="{FF2B5EF4-FFF2-40B4-BE49-F238E27FC236}">
                    <a16:creationId xmlns:a16="http://schemas.microsoft.com/office/drawing/2014/main" id="{D97A8228-4D48-F114-6113-41806786F069}"/>
                  </a:ext>
                </a:extLst>
              </p:cNvPr>
              <p:cNvSpPr>
                <a:spLocks noChangeArrowheads="1"/>
              </p:cNvSpPr>
              <p:nvPr/>
            </p:nvSpPr>
            <p:spPr bwMode="ltGray">
              <a:xfrm>
                <a:off x="2457" y="2000"/>
                <a:ext cx="895" cy="888"/>
              </a:xfrm>
              <a:prstGeom prst="ellipse">
                <a:avLst/>
              </a:prstGeom>
              <a:solidFill>
                <a:srgbClr val="0033CC"/>
              </a:solidFill>
              <a:ln w="9525" algn="ctr">
                <a:noFill/>
                <a:round/>
                <a:headEnd/>
                <a:tailEnd/>
              </a:ln>
              <a:effectLst/>
            </p:spPr>
            <p:txBody>
              <a:bodyPr wrap="none" anchor="ctr"/>
              <a:lstStyle/>
              <a:p>
                <a:pPr defTabSz="914400" fontAlgn="base">
                  <a:spcBef>
                    <a:spcPct val="0"/>
                  </a:spcBef>
                  <a:spcAft>
                    <a:spcPct val="0"/>
                  </a:spcAft>
                  <a:defRPr/>
                </a:pPr>
                <a:endParaRPr lang="en-US" sz="2400" b="1">
                  <a:solidFill>
                    <a:srgbClr val="FFFFFF"/>
                  </a:solidFill>
                  <a:latin typeface="Arial" panose="020B0604020202020204" pitchFamily="34" charset="0"/>
                  <a:cs typeface="Arial" panose="020B0604020202020204" pitchFamily="34" charset="0"/>
                </a:endParaRPr>
              </a:p>
            </p:txBody>
          </p:sp>
          <p:sp>
            <p:nvSpPr>
              <p:cNvPr id="10" name="Freeform 7">
                <a:extLst>
                  <a:ext uri="{FF2B5EF4-FFF2-40B4-BE49-F238E27FC236}">
                    <a16:creationId xmlns:a16="http://schemas.microsoft.com/office/drawing/2014/main" id="{6BC94708-AE4E-D686-6103-7B9EDEB0EFE1}"/>
                  </a:ext>
                </a:extLst>
              </p:cNvPr>
              <p:cNvSpPr>
                <a:spLocks/>
              </p:cNvSpPr>
              <p:nvPr/>
            </p:nvSpPr>
            <p:spPr bwMode="ltGray">
              <a:xfrm>
                <a:off x="2550" y="2018"/>
                <a:ext cx="703" cy="308"/>
              </a:xfrm>
              <a:custGeom>
                <a:avLst/>
                <a:gdLst>
                  <a:gd name="T0" fmla="*/ 196 w 1321"/>
                  <a:gd name="T1" fmla="*/ 32 h 712"/>
                  <a:gd name="T2" fmla="*/ 199 w 1321"/>
                  <a:gd name="T3" fmla="*/ 36 h 712"/>
                  <a:gd name="T4" fmla="*/ 199 w 1321"/>
                  <a:gd name="T5" fmla="*/ 39 h 712"/>
                  <a:gd name="T6" fmla="*/ 199 w 1321"/>
                  <a:gd name="T7" fmla="*/ 42 h 712"/>
                  <a:gd name="T8" fmla="*/ 196 w 1321"/>
                  <a:gd name="T9" fmla="*/ 45 h 712"/>
                  <a:gd name="T10" fmla="*/ 192 w 1321"/>
                  <a:gd name="T11" fmla="*/ 47 h 712"/>
                  <a:gd name="T12" fmla="*/ 187 w 1321"/>
                  <a:gd name="T13" fmla="*/ 49 h 712"/>
                  <a:gd name="T14" fmla="*/ 180 w 1321"/>
                  <a:gd name="T15" fmla="*/ 51 h 712"/>
                  <a:gd name="T16" fmla="*/ 173 w 1321"/>
                  <a:gd name="T17" fmla="*/ 53 h 712"/>
                  <a:gd name="T18" fmla="*/ 164 w 1321"/>
                  <a:gd name="T19" fmla="*/ 54 h 712"/>
                  <a:gd name="T20" fmla="*/ 155 w 1321"/>
                  <a:gd name="T21" fmla="*/ 55 h 712"/>
                  <a:gd name="T22" fmla="*/ 146 w 1321"/>
                  <a:gd name="T23" fmla="*/ 56 h 712"/>
                  <a:gd name="T24" fmla="*/ 135 w 1321"/>
                  <a:gd name="T25" fmla="*/ 57 h 712"/>
                  <a:gd name="T26" fmla="*/ 125 w 1321"/>
                  <a:gd name="T27" fmla="*/ 58 h 712"/>
                  <a:gd name="T28" fmla="*/ 120 w 1321"/>
                  <a:gd name="T29" fmla="*/ 58 h 712"/>
                  <a:gd name="T30" fmla="*/ 72 w 1321"/>
                  <a:gd name="T31" fmla="*/ 58 h 712"/>
                  <a:gd name="T32" fmla="*/ 71 w 1321"/>
                  <a:gd name="T33" fmla="*/ 58 h 712"/>
                  <a:gd name="T34" fmla="*/ 62 w 1321"/>
                  <a:gd name="T35" fmla="*/ 57 h 712"/>
                  <a:gd name="T36" fmla="*/ 52 w 1321"/>
                  <a:gd name="T37" fmla="*/ 57 h 712"/>
                  <a:gd name="T38" fmla="*/ 44 w 1321"/>
                  <a:gd name="T39" fmla="*/ 56 h 712"/>
                  <a:gd name="T40" fmla="*/ 36 w 1321"/>
                  <a:gd name="T41" fmla="*/ 56 h 712"/>
                  <a:gd name="T42" fmla="*/ 28 w 1321"/>
                  <a:gd name="T43" fmla="*/ 55 h 712"/>
                  <a:gd name="T44" fmla="*/ 21 w 1321"/>
                  <a:gd name="T45" fmla="*/ 54 h 712"/>
                  <a:gd name="T46" fmla="*/ 15 w 1321"/>
                  <a:gd name="T47" fmla="*/ 52 h 712"/>
                  <a:gd name="T48" fmla="*/ 10 w 1321"/>
                  <a:gd name="T49" fmla="*/ 51 h 712"/>
                  <a:gd name="T50" fmla="*/ 6 w 1321"/>
                  <a:gd name="T51" fmla="*/ 49 h 712"/>
                  <a:gd name="T52" fmla="*/ 3 w 1321"/>
                  <a:gd name="T53" fmla="*/ 47 h 712"/>
                  <a:gd name="T54" fmla="*/ 1 w 1321"/>
                  <a:gd name="T55" fmla="*/ 45 h 712"/>
                  <a:gd name="T56" fmla="*/ 0 w 1321"/>
                  <a:gd name="T57" fmla="*/ 42 h 712"/>
                  <a:gd name="T58" fmla="*/ 0 w 1321"/>
                  <a:gd name="T59" fmla="*/ 42 h 712"/>
                  <a:gd name="T60" fmla="*/ 1 w 1321"/>
                  <a:gd name="T61" fmla="*/ 39 h 712"/>
                  <a:gd name="T62" fmla="*/ 3 w 1321"/>
                  <a:gd name="T63" fmla="*/ 36 h 712"/>
                  <a:gd name="T64" fmla="*/ 7 w 1321"/>
                  <a:gd name="T65" fmla="*/ 30 h 712"/>
                  <a:gd name="T66" fmla="*/ 14 w 1321"/>
                  <a:gd name="T67" fmla="*/ 24 h 712"/>
                  <a:gd name="T68" fmla="*/ 22 w 1321"/>
                  <a:gd name="T69" fmla="*/ 19 h 712"/>
                  <a:gd name="T70" fmla="*/ 31 w 1321"/>
                  <a:gd name="T71" fmla="*/ 14 h 712"/>
                  <a:gd name="T72" fmla="*/ 41 w 1321"/>
                  <a:gd name="T73" fmla="*/ 10 h 712"/>
                  <a:gd name="T74" fmla="*/ 51 w 1321"/>
                  <a:gd name="T75" fmla="*/ 6 h 712"/>
                  <a:gd name="T76" fmla="*/ 63 w 1321"/>
                  <a:gd name="T77" fmla="*/ 4 h 712"/>
                  <a:gd name="T78" fmla="*/ 75 w 1321"/>
                  <a:gd name="T79" fmla="*/ 2 h 712"/>
                  <a:gd name="T80" fmla="*/ 87 w 1321"/>
                  <a:gd name="T81" fmla="*/ 0 h 712"/>
                  <a:gd name="T82" fmla="*/ 101 w 1321"/>
                  <a:gd name="T83" fmla="*/ 0 h 712"/>
                  <a:gd name="T84" fmla="*/ 101 w 1321"/>
                  <a:gd name="T85" fmla="*/ 0 h 712"/>
                  <a:gd name="T86" fmla="*/ 114 w 1321"/>
                  <a:gd name="T87" fmla="*/ 0 h 712"/>
                  <a:gd name="T88" fmla="*/ 128 w 1321"/>
                  <a:gd name="T89" fmla="*/ 2 h 712"/>
                  <a:gd name="T90" fmla="*/ 140 w 1321"/>
                  <a:gd name="T91" fmla="*/ 4 h 712"/>
                  <a:gd name="T92" fmla="*/ 152 w 1321"/>
                  <a:gd name="T93" fmla="*/ 7 h 712"/>
                  <a:gd name="T94" fmla="*/ 163 w 1321"/>
                  <a:gd name="T95" fmla="*/ 11 h 712"/>
                  <a:gd name="T96" fmla="*/ 173 w 1321"/>
                  <a:gd name="T97" fmla="*/ 16 h 712"/>
                  <a:gd name="T98" fmla="*/ 182 w 1321"/>
                  <a:gd name="T99" fmla="*/ 21 h 712"/>
                  <a:gd name="T100" fmla="*/ 189 w 1321"/>
                  <a:gd name="T101" fmla="*/ 26 h 712"/>
                  <a:gd name="T102" fmla="*/ 196 w 1321"/>
                  <a:gd name="T103" fmla="*/ 32 h 712"/>
                  <a:gd name="T104" fmla="*/ 196 w 1321"/>
                  <a:gd name="T105" fmla="*/ 32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DDDDD"/>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defTabSz="914400" eaLnBrk="0" fontAlgn="base" hangingPunct="0">
                  <a:spcBef>
                    <a:spcPct val="0"/>
                  </a:spcBef>
                  <a:spcAft>
                    <a:spcPct val="0"/>
                  </a:spcAft>
                  <a:defRPr/>
                </a:pPr>
                <a:endParaRPr lang="en-US" sz="2400">
                  <a:solidFill>
                    <a:srgbClr val="FFFFFF"/>
                  </a:solidFill>
                  <a:latin typeface="Arial" panose="020B0604020202020204" pitchFamily="34" charset="0"/>
                  <a:cs typeface="Arial" panose="020B0604020202020204" pitchFamily="34" charset="0"/>
                </a:endParaRPr>
              </a:p>
            </p:txBody>
          </p:sp>
          <p:grpSp>
            <p:nvGrpSpPr>
              <p:cNvPr id="11" name="Group 8">
                <a:extLst>
                  <a:ext uri="{FF2B5EF4-FFF2-40B4-BE49-F238E27FC236}">
                    <a16:creationId xmlns:a16="http://schemas.microsoft.com/office/drawing/2014/main" id="{1167AFDC-F490-9EBC-F0D7-F6F608759440}"/>
                  </a:ext>
                </a:extLst>
              </p:cNvPr>
              <p:cNvGrpSpPr>
                <a:grpSpLocks/>
              </p:cNvGrpSpPr>
              <p:nvPr/>
            </p:nvGrpSpPr>
            <p:grpSpPr bwMode="auto">
              <a:xfrm rot="-1297425" flipH="1" flipV="1">
                <a:off x="2525" y="2693"/>
                <a:ext cx="781" cy="188"/>
                <a:chOff x="2532" y="1051"/>
                <a:chExt cx="893" cy="246"/>
              </a:xfrm>
            </p:grpSpPr>
            <p:grpSp>
              <p:nvGrpSpPr>
                <p:cNvPr id="12" name="Group 9">
                  <a:extLst>
                    <a:ext uri="{FF2B5EF4-FFF2-40B4-BE49-F238E27FC236}">
                      <a16:creationId xmlns:a16="http://schemas.microsoft.com/office/drawing/2014/main" id="{409A984C-7448-60DB-6362-8D631089D983}"/>
                    </a:ext>
                  </a:extLst>
                </p:cNvPr>
                <p:cNvGrpSpPr>
                  <a:grpSpLocks/>
                </p:cNvGrpSpPr>
                <p:nvPr/>
              </p:nvGrpSpPr>
              <p:grpSpPr bwMode="auto">
                <a:xfrm>
                  <a:off x="2532" y="1051"/>
                  <a:ext cx="743" cy="185"/>
                  <a:chOff x="1565" y="2568"/>
                  <a:chExt cx="1118" cy="279"/>
                </a:xfrm>
              </p:grpSpPr>
              <p:sp>
                <p:nvSpPr>
                  <p:cNvPr id="62" name="AutoShape 10">
                    <a:extLst>
                      <a:ext uri="{FF2B5EF4-FFF2-40B4-BE49-F238E27FC236}">
                        <a16:creationId xmlns:a16="http://schemas.microsoft.com/office/drawing/2014/main" id="{01A681EE-87B9-20A5-FB5B-4DF4202FFEF7}"/>
                      </a:ext>
                    </a:extLst>
                  </p:cNvPr>
                  <p:cNvSpPr>
                    <a:spLocks noChangeArrowheads="1"/>
                  </p:cNvSpPr>
                  <p:nvPr/>
                </p:nvSpPr>
                <p:spPr bwMode="ltGray">
                  <a:xfrm rot="5263130">
                    <a:off x="1859" y="2274"/>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63" name="AutoShape 11">
                    <a:extLst>
                      <a:ext uri="{FF2B5EF4-FFF2-40B4-BE49-F238E27FC236}">
                        <a16:creationId xmlns:a16="http://schemas.microsoft.com/office/drawing/2014/main" id="{DBA167FC-7B8C-FC80-7B51-D14DCD3C483F}"/>
                      </a:ext>
                    </a:extLst>
                  </p:cNvPr>
                  <p:cNvSpPr>
                    <a:spLocks noChangeArrowheads="1"/>
                  </p:cNvSpPr>
                  <p:nvPr/>
                </p:nvSpPr>
                <p:spPr bwMode="ltGray">
                  <a:xfrm rot="6078281">
                    <a:off x="1995" y="2274"/>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64" name="AutoShape 12">
                    <a:extLst>
                      <a:ext uri="{FF2B5EF4-FFF2-40B4-BE49-F238E27FC236}">
                        <a16:creationId xmlns:a16="http://schemas.microsoft.com/office/drawing/2014/main" id="{FDA815AB-3989-0C0B-D506-510D88C4732E}"/>
                      </a:ext>
                    </a:extLst>
                  </p:cNvPr>
                  <p:cNvSpPr>
                    <a:spLocks noChangeArrowheads="1"/>
                  </p:cNvSpPr>
                  <p:nvPr/>
                </p:nvSpPr>
                <p:spPr bwMode="ltGray">
                  <a:xfrm rot="6373927">
                    <a:off x="2071" y="2296"/>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65" name="AutoShape 13">
                    <a:extLst>
                      <a:ext uri="{FF2B5EF4-FFF2-40B4-BE49-F238E27FC236}">
                        <a16:creationId xmlns:a16="http://schemas.microsoft.com/office/drawing/2014/main" id="{C3531A0E-F822-FBA2-B062-6D0C4669DB43}"/>
                      </a:ext>
                    </a:extLst>
                  </p:cNvPr>
                  <p:cNvSpPr>
                    <a:spLocks noChangeArrowheads="1"/>
                  </p:cNvSpPr>
                  <p:nvPr/>
                </p:nvSpPr>
                <p:spPr bwMode="ltGray">
                  <a:xfrm rot="6906312">
                    <a:off x="2161" y="2326"/>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grpSp>
            <p:grpSp>
              <p:nvGrpSpPr>
                <p:cNvPr id="57" name="Group 14">
                  <a:extLst>
                    <a:ext uri="{FF2B5EF4-FFF2-40B4-BE49-F238E27FC236}">
                      <a16:creationId xmlns:a16="http://schemas.microsoft.com/office/drawing/2014/main" id="{6750C1F7-84DD-3282-E429-C9B6C977D9A7}"/>
                    </a:ext>
                  </a:extLst>
                </p:cNvPr>
                <p:cNvGrpSpPr>
                  <a:grpSpLocks/>
                </p:cNvGrpSpPr>
                <p:nvPr/>
              </p:nvGrpSpPr>
              <p:grpSpPr bwMode="auto">
                <a:xfrm rot="1353540">
                  <a:off x="2682" y="1111"/>
                  <a:ext cx="743" cy="186"/>
                  <a:chOff x="1565" y="2568"/>
                  <a:chExt cx="1118" cy="279"/>
                </a:xfrm>
              </p:grpSpPr>
              <p:sp>
                <p:nvSpPr>
                  <p:cNvPr id="58" name="AutoShape 15">
                    <a:extLst>
                      <a:ext uri="{FF2B5EF4-FFF2-40B4-BE49-F238E27FC236}">
                        <a16:creationId xmlns:a16="http://schemas.microsoft.com/office/drawing/2014/main" id="{37AFD3BF-C10C-7A1A-F6C8-E5C57A6B4BA2}"/>
                      </a:ext>
                    </a:extLst>
                  </p:cNvPr>
                  <p:cNvSpPr>
                    <a:spLocks noChangeArrowheads="1"/>
                  </p:cNvSpPr>
                  <p:nvPr/>
                </p:nvSpPr>
                <p:spPr bwMode="ltGray">
                  <a:xfrm rot="5263130">
                    <a:off x="1859" y="2274"/>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59" name="AutoShape 16">
                    <a:extLst>
                      <a:ext uri="{FF2B5EF4-FFF2-40B4-BE49-F238E27FC236}">
                        <a16:creationId xmlns:a16="http://schemas.microsoft.com/office/drawing/2014/main" id="{DBD42F01-6AE9-9378-3871-E798EB5BEC63}"/>
                      </a:ext>
                    </a:extLst>
                  </p:cNvPr>
                  <p:cNvSpPr>
                    <a:spLocks noChangeArrowheads="1"/>
                  </p:cNvSpPr>
                  <p:nvPr/>
                </p:nvSpPr>
                <p:spPr bwMode="ltGray">
                  <a:xfrm rot="6078281">
                    <a:off x="1995" y="2274"/>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60" name="AutoShape 17">
                    <a:extLst>
                      <a:ext uri="{FF2B5EF4-FFF2-40B4-BE49-F238E27FC236}">
                        <a16:creationId xmlns:a16="http://schemas.microsoft.com/office/drawing/2014/main" id="{0B73936E-0AC5-4996-BBD3-6B817A386545}"/>
                      </a:ext>
                    </a:extLst>
                  </p:cNvPr>
                  <p:cNvSpPr>
                    <a:spLocks noChangeArrowheads="1"/>
                  </p:cNvSpPr>
                  <p:nvPr/>
                </p:nvSpPr>
                <p:spPr bwMode="ltGray">
                  <a:xfrm rot="6373927">
                    <a:off x="2071" y="2296"/>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61" name="AutoShape 18">
                    <a:extLst>
                      <a:ext uri="{FF2B5EF4-FFF2-40B4-BE49-F238E27FC236}">
                        <a16:creationId xmlns:a16="http://schemas.microsoft.com/office/drawing/2014/main" id="{94A6FAAF-879F-1198-D194-1F3F60F76F18}"/>
                      </a:ext>
                    </a:extLst>
                  </p:cNvPr>
                  <p:cNvSpPr>
                    <a:spLocks noChangeArrowheads="1"/>
                  </p:cNvSpPr>
                  <p:nvPr/>
                </p:nvSpPr>
                <p:spPr bwMode="ltGray">
                  <a:xfrm rot="6906312">
                    <a:off x="2161" y="2326"/>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grpSp>
          </p:grpSp>
        </p:grpSp>
        <p:grpSp>
          <p:nvGrpSpPr>
            <p:cNvPr id="66" name="Group 19">
              <a:extLst>
                <a:ext uri="{FF2B5EF4-FFF2-40B4-BE49-F238E27FC236}">
                  <a16:creationId xmlns:a16="http://schemas.microsoft.com/office/drawing/2014/main" id="{CD3E2B21-0C60-0D94-6FB0-E98D55ED8AB7}"/>
                </a:ext>
              </a:extLst>
            </p:cNvPr>
            <p:cNvGrpSpPr>
              <a:grpSpLocks/>
            </p:cNvGrpSpPr>
            <p:nvPr/>
          </p:nvGrpSpPr>
          <p:grpSpPr bwMode="auto">
            <a:xfrm rot="16200000">
              <a:off x="2109354" y="3266475"/>
              <a:ext cx="3396504" cy="1484852"/>
              <a:chOff x="564" y="1992"/>
              <a:chExt cx="2658" cy="984"/>
            </a:xfrm>
            <a:solidFill>
              <a:srgbClr val="000000"/>
            </a:solidFill>
          </p:grpSpPr>
          <p:sp>
            <p:nvSpPr>
              <p:cNvPr id="67" name="Freeform 20">
                <a:extLst>
                  <a:ext uri="{FF2B5EF4-FFF2-40B4-BE49-F238E27FC236}">
                    <a16:creationId xmlns:a16="http://schemas.microsoft.com/office/drawing/2014/main" id="{A1D71EEB-4D7F-D74F-AF51-003FAFDA71FC}"/>
                  </a:ext>
                </a:extLst>
              </p:cNvPr>
              <p:cNvSpPr>
                <a:spLocks/>
              </p:cNvSpPr>
              <p:nvPr/>
            </p:nvSpPr>
            <p:spPr bwMode="invGray">
              <a:xfrm>
                <a:off x="564" y="2001"/>
                <a:ext cx="1197" cy="867"/>
              </a:xfrm>
              <a:custGeom>
                <a:avLst/>
                <a:gdLst/>
                <a:ahLst/>
                <a:cxnLst>
                  <a:cxn ang="0">
                    <a:pos x="0" y="0"/>
                  </a:cxn>
                  <a:cxn ang="0">
                    <a:pos x="382" y="202"/>
                  </a:cxn>
                  <a:cxn ang="0">
                    <a:pos x="577" y="202"/>
                  </a:cxn>
                  <a:cxn ang="0">
                    <a:pos x="637" y="249"/>
                  </a:cxn>
                  <a:cxn ang="0">
                    <a:pos x="639" y="402"/>
                  </a:cxn>
                  <a:cxn ang="0">
                    <a:pos x="598" y="400"/>
                  </a:cxn>
                  <a:cxn ang="0">
                    <a:pos x="669" y="532"/>
                  </a:cxn>
                  <a:cxn ang="0">
                    <a:pos x="735" y="402"/>
                  </a:cxn>
                  <a:cxn ang="0">
                    <a:pos x="696" y="402"/>
                  </a:cxn>
                  <a:cxn ang="0">
                    <a:pos x="694" y="226"/>
                  </a:cxn>
                  <a:cxn ang="0">
                    <a:pos x="616" y="150"/>
                  </a:cxn>
                  <a:cxn ang="0">
                    <a:pos x="335" y="149"/>
                  </a:cxn>
                  <a:cxn ang="0">
                    <a:pos x="69" y="0"/>
                  </a:cxn>
                  <a:cxn ang="0">
                    <a:pos x="0" y="0"/>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grpFill/>
              <a:ln w="9525" cap="flat" cmpd="sng">
                <a:noFill/>
                <a:prstDash val="solid"/>
                <a:round/>
                <a:headEnd type="none" w="med" len="med"/>
                <a:tailEnd type="none" w="med" len="med"/>
              </a:ln>
              <a:effectLst/>
            </p:spPr>
            <p:txBody>
              <a:bodyPr wrap="none" anchor="ctr"/>
              <a:lstStyle/>
              <a:p>
                <a:pPr defTabSz="914400" fontAlgn="base">
                  <a:spcBef>
                    <a:spcPct val="0"/>
                  </a:spcBef>
                  <a:spcAft>
                    <a:spcPct val="0"/>
                  </a:spcAft>
                  <a:defRPr/>
                </a:pPr>
                <a:endParaRPr lang="en-US" sz="2400" b="1">
                  <a:solidFill>
                    <a:srgbClr val="FFFFFF"/>
                  </a:solidFill>
                  <a:latin typeface="Arial" panose="020B0604020202020204" pitchFamily="34" charset="0"/>
                  <a:cs typeface="Arial" panose="020B0604020202020204" pitchFamily="34" charset="0"/>
                </a:endParaRPr>
              </a:p>
            </p:txBody>
          </p:sp>
          <p:sp>
            <p:nvSpPr>
              <p:cNvPr id="68" name="Freeform 21">
                <a:extLst>
                  <a:ext uri="{FF2B5EF4-FFF2-40B4-BE49-F238E27FC236}">
                    <a16:creationId xmlns:a16="http://schemas.microsoft.com/office/drawing/2014/main" id="{B54EE07E-071F-F7CB-64FC-03B16C89BDEE}"/>
                  </a:ext>
                </a:extLst>
              </p:cNvPr>
              <p:cNvSpPr>
                <a:spLocks/>
              </p:cNvSpPr>
              <p:nvPr/>
            </p:nvSpPr>
            <p:spPr bwMode="invGray">
              <a:xfrm>
                <a:off x="1770" y="1992"/>
                <a:ext cx="232" cy="984"/>
              </a:xfrm>
              <a:custGeom>
                <a:avLst/>
                <a:gdLst/>
                <a:ahLst/>
                <a:cxnLst>
                  <a:cxn ang="0">
                    <a:pos x="37" y="1"/>
                  </a:cxn>
                  <a:cxn ang="0">
                    <a:pos x="45" y="472"/>
                  </a:cxn>
                  <a:cxn ang="0">
                    <a:pos x="0" y="474"/>
                  </a:cxn>
                  <a:cxn ang="0">
                    <a:pos x="72" y="604"/>
                  </a:cxn>
                  <a:cxn ang="0">
                    <a:pos x="142" y="474"/>
                  </a:cxn>
                  <a:cxn ang="0">
                    <a:pos x="100" y="474"/>
                  </a:cxn>
                  <a:cxn ang="0">
                    <a:pos x="99" y="0"/>
                  </a:cxn>
                  <a:cxn ang="0">
                    <a:pos x="37" y="1"/>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grpFill/>
              <a:ln w="9525" cap="flat" cmpd="sng">
                <a:noFill/>
                <a:prstDash val="solid"/>
                <a:round/>
                <a:headEnd type="none" w="med" len="med"/>
                <a:tailEnd type="none" w="med" len="med"/>
              </a:ln>
              <a:effectLst/>
            </p:spPr>
            <p:txBody>
              <a:bodyPr wrap="none" anchor="ctr"/>
              <a:lstStyle/>
              <a:p>
                <a:pPr defTabSz="914400" fontAlgn="base">
                  <a:spcBef>
                    <a:spcPct val="0"/>
                  </a:spcBef>
                  <a:spcAft>
                    <a:spcPct val="0"/>
                  </a:spcAft>
                  <a:defRPr/>
                </a:pPr>
                <a:endParaRPr lang="en-US" sz="2400" b="1">
                  <a:solidFill>
                    <a:srgbClr val="FFFFFF"/>
                  </a:solidFill>
                  <a:latin typeface="Arial" panose="020B0604020202020204" pitchFamily="34" charset="0"/>
                  <a:cs typeface="Arial" panose="020B0604020202020204" pitchFamily="34" charset="0"/>
                </a:endParaRPr>
              </a:p>
            </p:txBody>
          </p:sp>
          <p:sp>
            <p:nvSpPr>
              <p:cNvPr id="69" name="Freeform 22">
                <a:extLst>
                  <a:ext uri="{FF2B5EF4-FFF2-40B4-BE49-F238E27FC236}">
                    <a16:creationId xmlns:a16="http://schemas.microsoft.com/office/drawing/2014/main" id="{D0159D3A-15CB-FEDE-FDEC-4ECBE72F92FC}"/>
                  </a:ext>
                </a:extLst>
              </p:cNvPr>
              <p:cNvSpPr>
                <a:spLocks/>
              </p:cNvSpPr>
              <p:nvPr/>
            </p:nvSpPr>
            <p:spPr bwMode="invGray">
              <a:xfrm flipH="1">
                <a:off x="2025" y="2003"/>
                <a:ext cx="1197" cy="867"/>
              </a:xfrm>
              <a:custGeom>
                <a:avLst/>
                <a:gdLst/>
                <a:ahLst/>
                <a:cxnLst>
                  <a:cxn ang="0">
                    <a:pos x="0" y="0"/>
                  </a:cxn>
                  <a:cxn ang="0">
                    <a:pos x="382" y="202"/>
                  </a:cxn>
                  <a:cxn ang="0">
                    <a:pos x="577" y="202"/>
                  </a:cxn>
                  <a:cxn ang="0">
                    <a:pos x="637" y="249"/>
                  </a:cxn>
                  <a:cxn ang="0">
                    <a:pos x="639" y="402"/>
                  </a:cxn>
                  <a:cxn ang="0">
                    <a:pos x="598" y="400"/>
                  </a:cxn>
                  <a:cxn ang="0">
                    <a:pos x="669" y="532"/>
                  </a:cxn>
                  <a:cxn ang="0">
                    <a:pos x="735" y="402"/>
                  </a:cxn>
                  <a:cxn ang="0">
                    <a:pos x="696" y="402"/>
                  </a:cxn>
                  <a:cxn ang="0">
                    <a:pos x="694" y="226"/>
                  </a:cxn>
                  <a:cxn ang="0">
                    <a:pos x="616" y="150"/>
                  </a:cxn>
                  <a:cxn ang="0">
                    <a:pos x="335" y="149"/>
                  </a:cxn>
                  <a:cxn ang="0">
                    <a:pos x="69" y="0"/>
                  </a:cxn>
                  <a:cxn ang="0">
                    <a:pos x="0" y="0"/>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grpFill/>
              <a:ln w="9525" cap="flat" cmpd="sng">
                <a:noFill/>
                <a:prstDash val="solid"/>
                <a:round/>
                <a:headEnd type="none" w="med" len="med"/>
                <a:tailEnd type="none" w="med" len="med"/>
              </a:ln>
              <a:effectLst/>
            </p:spPr>
            <p:txBody>
              <a:bodyPr wrap="none" anchor="ctr"/>
              <a:lstStyle/>
              <a:p>
                <a:pPr defTabSz="914400" fontAlgn="base">
                  <a:spcBef>
                    <a:spcPct val="0"/>
                  </a:spcBef>
                  <a:spcAft>
                    <a:spcPct val="0"/>
                  </a:spcAft>
                  <a:defRPr/>
                </a:pPr>
                <a:endParaRPr lang="en-US" sz="2400" b="1">
                  <a:solidFill>
                    <a:srgbClr val="FFFFFF"/>
                  </a:solidFill>
                  <a:latin typeface="Arial" panose="020B0604020202020204" pitchFamily="34" charset="0"/>
                  <a:cs typeface="Arial" panose="020B0604020202020204" pitchFamily="34" charset="0"/>
                </a:endParaRPr>
              </a:p>
            </p:txBody>
          </p:sp>
        </p:grpSp>
        <p:grpSp>
          <p:nvGrpSpPr>
            <p:cNvPr id="70" name="Group 23">
              <a:extLst>
                <a:ext uri="{FF2B5EF4-FFF2-40B4-BE49-F238E27FC236}">
                  <a16:creationId xmlns:a16="http://schemas.microsoft.com/office/drawing/2014/main" id="{CF4F147F-32C7-D458-FF5B-E9A72FA59C32}"/>
                </a:ext>
              </a:extLst>
            </p:cNvPr>
            <p:cNvGrpSpPr>
              <a:grpSpLocks/>
            </p:cNvGrpSpPr>
            <p:nvPr/>
          </p:nvGrpSpPr>
          <p:grpSpPr bwMode="auto">
            <a:xfrm>
              <a:off x="4593782" y="3811925"/>
              <a:ext cx="582782" cy="398462"/>
              <a:chOff x="2180" y="1267"/>
              <a:chExt cx="1350" cy="1030"/>
            </a:xfrm>
            <a:solidFill>
              <a:srgbClr val="FF3399"/>
            </a:solidFill>
          </p:grpSpPr>
          <p:sp>
            <p:nvSpPr>
              <p:cNvPr id="71" name="Oval 24">
                <a:extLst>
                  <a:ext uri="{FF2B5EF4-FFF2-40B4-BE49-F238E27FC236}">
                    <a16:creationId xmlns:a16="http://schemas.microsoft.com/office/drawing/2014/main" id="{2EB9ADFA-75E6-2404-5388-899D19E0D965}"/>
                  </a:ext>
                </a:extLst>
              </p:cNvPr>
              <p:cNvSpPr>
                <a:spLocks noChangeArrowheads="1"/>
              </p:cNvSpPr>
              <p:nvPr/>
            </p:nvSpPr>
            <p:spPr bwMode="gray">
              <a:xfrm>
                <a:off x="2299" y="1267"/>
                <a:ext cx="1022" cy="1030"/>
              </a:xfrm>
              <a:prstGeom prst="ellipse">
                <a:avLst/>
              </a:prstGeom>
              <a:grpFill/>
              <a:ln w="28575">
                <a:solidFill>
                  <a:srgbClr val="EAEAEA"/>
                </a:solidFill>
                <a:round/>
                <a:headEnd/>
                <a:tailEnd/>
              </a:ln>
              <a:effectLst/>
            </p:spPr>
            <p:txBody>
              <a:bodyPr wrap="none" anchor="ctr"/>
              <a:lstStyle/>
              <a:p>
                <a:pPr defTabSz="914400" fontAlgn="base">
                  <a:spcBef>
                    <a:spcPct val="0"/>
                  </a:spcBef>
                  <a:spcAft>
                    <a:spcPct val="0"/>
                  </a:spcAft>
                  <a:defRPr/>
                </a:pPr>
                <a:endParaRPr lang="en-US" sz="2400" b="1">
                  <a:solidFill>
                    <a:srgbClr val="FFFFFF"/>
                  </a:solidFill>
                  <a:latin typeface="Arial" panose="020B0604020202020204" pitchFamily="34" charset="0"/>
                  <a:cs typeface="Arial" panose="020B0604020202020204" pitchFamily="34" charset="0"/>
                </a:endParaRPr>
              </a:p>
            </p:txBody>
          </p:sp>
          <p:grpSp>
            <p:nvGrpSpPr>
              <p:cNvPr id="72" name="Group 25">
                <a:extLst>
                  <a:ext uri="{FF2B5EF4-FFF2-40B4-BE49-F238E27FC236}">
                    <a16:creationId xmlns:a16="http://schemas.microsoft.com/office/drawing/2014/main" id="{1307D957-5AE5-6DB0-B9C3-A42046595D4B}"/>
                  </a:ext>
                </a:extLst>
              </p:cNvPr>
              <p:cNvGrpSpPr>
                <a:grpSpLocks/>
              </p:cNvGrpSpPr>
              <p:nvPr/>
            </p:nvGrpSpPr>
            <p:grpSpPr bwMode="auto">
              <a:xfrm rot="10082854">
                <a:off x="2180" y="2013"/>
                <a:ext cx="926" cy="237"/>
                <a:chOff x="2598" y="1026"/>
                <a:chExt cx="957" cy="242"/>
              </a:xfrm>
              <a:grpFill/>
            </p:grpSpPr>
            <p:grpSp>
              <p:nvGrpSpPr>
                <p:cNvPr id="96" name="Group 26">
                  <a:extLst>
                    <a:ext uri="{FF2B5EF4-FFF2-40B4-BE49-F238E27FC236}">
                      <a16:creationId xmlns:a16="http://schemas.microsoft.com/office/drawing/2014/main" id="{6CFC527D-25F7-EEB2-B45C-6B08948353B3}"/>
                    </a:ext>
                  </a:extLst>
                </p:cNvPr>
                <p:cNvGrpSpPr>
                  <a:grpSpLocks/>
                </p:cNvGrpSpPr>
                <p:nvPr/>
              </p:nvGrpSpPr>
              <p:grpSpPr bwMode="auto">
                <a:xfrm rot="-9970459" flipH="1" flipV="1">
                  <a:off x="2598" y="1026"/>
                  <a:ext cx="957" cy="242"/>
                  <a:chOff x="2532" y="1051"/>
                  <a:chExt cx="893" cy="246"/>
                </a:xfrm>
                <a:grpFill/>
              </p:grpSpPr>
              <p:grpSp>
                <p:nvGrpSpPr>
                  <p:cNvPr id="108" name="Group 27">
                    <a:extLst>
                      <a:ext uri="{FF2B5EF4-FFF2-40B4-BE49-F238E27FC236}">
                        <a16:creationId xmlns:a16="http://schemas.microsoft.com/office/drawing/2014/main" id="{088F64C1-ECA3-52CA-1D29-3BC39328AA22}"/>
                      </a:ext>
                    </a:extLst>
                  </p:cNvPr>
                  <p:cNvGrpSpPr>
                    <a:grpSpLocks/>
                  </p:cNvGrpSpPr>
                  <p:nvPr/>
                </p:nvGrpSpPr>
                <p:grpSpPr bwMode="auto">
                  <a:xfrm>
                    <a:off x="2532" y="1051"/>
                    <a:ext cx="743" cy="185"/>
                    <a:chOff x="1565" y="2568"/>
                    <a:chExt cx="1118" cy="279"/>
                  </a:xfrm>
                  <a:grpFill/>
                </p:grpSpPr>
                <p:sp>
                  <p:nvSpPr>
                    <p:cNvPr id="114" name="AutoShape 28">
                      <a:extLst>
                        <a:ext uri="{FF2B5EF4-FFF2-40B4-BE49-F238E27FC236}">
                          <a16:creationId xmlns:a16="http://schemas.microsoft.com/office/drawing/2014/main" id="{C08AFA67-99AC-78D3-4A43-4E0DF12FF81A}"/>
                        </a:ext>
                      </a:extLst>
                    </p:cNvPr>
                    <p:cNvSpPr>
                      <a:spLocks noChangeArrowheads="1"/>
                    </p:cNvSpPr>
                    <p:nvPr/>
                  </p:nvSpPr>
                  <p:spPr bwMode="gray">
                    <a:xfrm rot="5263130">
                      <a:off x="1859"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115" name="AutoShape 29">
                      <a:extLst>
                        <a:ext uri="{FF2B5EF4-FFF2-40B4-BE49-F238E27FC236}">
                          <a16:creationId xmlns:a16="http://schemas.microsoft.com/office/drawing/2014/main" id="{59FF6AD8-9A39-6EA2-5566-54C2177AAE1D}"/>
                        </a:ext>
                      </a:extLst>
                    </p:cNvPr>
                    <p:cNvSpPr>
                      <a:spLocks noChangeArrowheads="1"/>
                    </p:cNvSpPr>
                    <p:nvPr/>
                  </p:nvSpPr>
                  <p:spPr bwMode="gray">
                    <a:xfrm rot="6078281">
                      <a:off x="1995"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116" name="AutoShape 30">
                      <a:extLst>
                        <a:ext uri="{FF2B5EF4-FFF2-40B4-BE49-F238E27FC236}">
                          <a16:creationId xmlns:a16="http://schemas.microsoft.com/office/drawing/2014/main" id="{3EC764FE-2059-A6E2-66C7-447E7FA67765}"/>
                        </a:ext>
                      </a:extLst>
                    </p:cNvPr>
                    <p:cNvSpPr>
                      <a:spLocks noChangeArrowheads="1"/>
                    </p:cNvSpPr>
                    <p:nvPr/>
                  </p:nvSpPr>
                  <p:spPr bwMode="gray">
                    <a:xfrm rot="6373927">
                      <a:off x="2071" y="229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117" name="AutoShape 31">
                      <a:extLst>
                        <a:ext uri="{FF2B5EF4-FFF2-40B4-BE49-F238E27FC236}">
                          <a16:creationId xmlns:a16="http://schemas.microsoft.com/office/drawing/2014/main" id="{F8BB1C4E-B984-A1BB-9B2E-FF5AE14A1D82}"/>
                        </a:ext>
                      </a:extLst>
                    </p:cNvPr>
                    <p:cNvSpPr>
                      <a:spLocks noChangeArrowheads="1"/>
                    </p:cNvSpPr>
                    <p:nvPr/>
                  </p:nvSpPr>
                  <p:spPr bwMode="gray">
                    <a:xfrm rot="6906312">
                      <a:off x="2161" y="232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grpSp>
              <p:grpSp>
                <p:nvGrpSpPr>
                  <p:cNvPr id="109" name="Group 32">
                    <a:extLst>
                      <a:ext uri="{FF2B5EF4-FFF2-40B4-BE49-F238E27FC236}">
                        <a16:creationId xmlns:a16="http://schemas.microsoft.com/office/drawing/2014/main" id="{FB2FBC31-7DB4-D041-2BCA-408C7D0A05B5}"/>
                      </a:ext>
                    </a:extLst>
                  </p:cNvPr>
                  <p:cNvGrpSpPr>
                    <a:grpSpLocks/>
                  </p:cNvGrpSpPr>
                  <p:nvPr/>
                </p:nvGrpSpPr>
                <p:grpSpPr bwMode="auto">
                  <a:xfrm rot="1353540">
                    <a:off x="2682" y="1111"/>
                    <a:ext cx="743" cy="186"/>
                    <a:chOff x="1565" y="2568"/>
                    <a:chExt cx="1118" cy="279"/>
                  </a:xfrm>
                  <a:grpFill/>
                </p:grpSpPr>
                <p:sp>
                  <p:nvSpPr>
                    <p:cNvPr id="110" name="AutoShape 33">
                      <a:extLst>
                        <a:ext uri="{FF2B5EF4-FFF2-40B4-BE49-F238E27FC236}">
                          <a16:creationId xmlns:a16="http://schemas.microsoft.com/office/drawing/2014/main" id="{C0065342-FA7A-58C5-6CFC-6DABE2B1491F}"/>
                        </a:ext>
                      </a:extLst>
                    </p:cNvPr>
                    <p:cNvSpPr>
                      <a:spLocks noChangeArrowheads="1"/>
                    </p:cNvSpPr>
                    <p:nvPr/>
                  </p:nvSpPr>
                  <p:spPr bwMode="gray">
                    <a:xfrm rot="5263130">
                      <a:off x="1859"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111" name="AutoShape 34">
                      <a:extLst>
                        <a:ext uri="{FF2B5EF4-FFF2-40B4-BE49-F238E27FC236}">
                          <a16:creationId xmlns:a16="http://schemas.microsoft.com/office/drawing/2014/main" id="{2D690C38-AD97-EA09-585F-5DC33FE518F9}"/>
                        </a:ext>
                      </a:extLst>
                    </p:cNvPr>
                    <p:cNvSpPr>
                      <a:spLocks noChangeArrowheads="1"/>
                    </p:cNvSpPr>
                    <p:nvPr/>
                  </p:nvSpPr>
                  <p:spPr bwMode="gray">
                    <a:xfrm rot="6078281">
                      <a:off x="1995"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112" name="AutoShape 35">
                      <a:extLst>
                        <a:ext uri="{FF2B5EF4-FFF2-40B4-BE49-F238E27FC236}">
                          <a16:creationId xmlns:a16="http://schemas.microsoft.com/office/drawing/2014/main" id="{4F10E65B-2DD6-A9E9-7013-1606CDA0DDC4}"/>
                        </a:ext>
                      </a:extLst>
                    </p:cNvPr>
                    <p:cNvSpPr>
                      <a:spLocks noChangeArrowheads="1"/>
                    </p:cNvSpPr>
                    <p:nvPr/>
                  </p:nvSpPr>
                  <p:spPr bwMode="gray">
                    <a:xfrm rot="6373927">
                      <a:off x="2071" y="229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113" name="AutoShape 36">
                      <a:extLst>
                        <a:ext uri="{FF2B5EF4-FFF2-40B4-BE49-F238E27FC236}">
                          <a16:creationId xmlns:a16="http://schemas.microsoft.com/office/drawing/2014/main" id="{4D3BFFCE-5EED-9F75-C0A4-AC8B80ACAA37}"/>
                        </a:ext>
                      </a:extLst>
                    </p:cNvPr>
                    <p:cNvSpPr>
                      <a:spLocks noChangeArrowheads="1"/>
                    </p:cNvSpPr>
                    <p:nvPr/>
                  </p:nvSpPr>
                  <p:spPr bwMode="gray">
                    <a:xfrm rot="6906312">
                      <a:off x="2161" y="232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grpSp>
            </p:grpSp>
            <p:grpSp>
              <p:nvGrpSpPr>
                <p:cNvPr id="97" name="Group 37">
                  <a:extLst>
                    <a:ext uri="{FF2B5EF4-FFF2-40B4-BE49-F238E27FC236}">
                      <a16:creationId xmlns:a16="http://schemas.microsoft.com/office/drawing/2014/main" id="{4C04B9E7-8FDA-5CDE-F6B0-A1282AF49D8C}"/>
                    </a:ext>
                  </a:extLst>
                </p:cNvPr>
                <p:cNvGrpSpPr>
                  <a:grpSpLocks/>
                </p:cNvGrpSpPr>
                <p:nvPr/>
              </p:nvGrpSpPr>
              <p:grpSpPr bwMode="auto">
                <a:xfrm rot="-9970459" flipH="1" flipV="1">
                  <a:off x="2688" y="1056"/>
                  <a:ext cx="784" cy="198"/>
                  <a:chOff x="2532" y="1051"/>
                  <a:chExt cx="893" cy="246"/>
                </a:xfrm>
                <a:grpFill/>
              </p:grpSpPr>
              <p:grpSp>
                <p:nvGrpSpPr>
                  <p:cNvPr id="98" name="Group 38">
                    <a:extLst>
                      <a:ext uri="{FF2B5EF4-FFF2-40B4-BE49-F238E27FC236}">
                        <a16:creationId xmlns:a16="http://schemas.microsoft.com/office/drawing/2014/main" id="{66FD4D61-61E0-2D53-6C20-B857B9E21394}"/>
                      </a:ext>
                    </a:extLst>
                  </p:cNvPr>
                  <p:cNvGrpSpPr>
                    <a:grpSpLocks/>
                  </p:cNvGrpSpPr>
                  <p:nvPr/>
                </p:nvGrpSpPr>
                <p:grpSpPr bwMode="auto">
                  <a:xfrm>
                    <a:off x="2532" y="1051"/>
                    <a:ext cx="743" cy="185"/>
                    <a:chOff x="1565" y="2568"/>
                    <a:chExt cx="1118" cy="279"/>
                  </a:xfrm>
                  <a:grpFill/>
                </p:grpSpPr>
                <p:sp>
                  <p:nvSpPr>
                    <p:cNvPr id="104" name="AutoShape 39">
                      <a:extLst>
                        <a:ext uri="{FF2B5EF4-FFF2-40B4-BE49-F238E27FC236}">
                          <a16:creationId xmlns:a16="http://schemas.microsoft.com/office/drawing/2014/main" id="{05B0C34C-5163-9D5A-86CD-AEBF79C43533}"/>
                        </a:ext>
                      </a:extLst>
                    </p:cNvPr>
                    <p:cNvSpPr>
                      <a:spLocks noChangeArrowheads="1"/>
                    </p:cNvSpPr>
                    <p:nvPr/>
                  </p:nvSpPr>
                  <p:spPr bwMode="gray">
                    <a:xfrm rot="5263130">
                      <a:off x="1859"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105" name="AutoShape 40">
                      <a:extLst>
                        <a:ext uri="{FF2B5EF4-FFF2-40B4-BE49-F238E27FC236}">
                          <a16:creationId xmlns:a16="http://schemas.microsoft.com/office/drawing/2014/main" id="{CAE945FA-6736-4701-DF9C-4104A80E3BBC}"/>
                        </a:ext>
                      </a:extLst>
                    </p:cNvPr>
                    <p:cNvSpPr>
                      <a:spLocks noChangeArrowheads="1"/>
                    </p:cNvSpPr>
                    <p:nvPr/>
                  </p:nvSpPr>
                  <p:spPr bwMode="gray">
                    <a:xfrm rot="6078281">
                      <a:off x="1995"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106" name="AutoShape 41">
                      <a:extLst>
                        <a:ext uri="{FF2B5EF4-FFF2-40B4-BE49-F238E27FC236}">
                          <a16:creationId xmlns:a16="http://schemas.microsoft.com/office/drawing/2014/main" id="{5E896B6B-C5D8-4EC4-B9D7-F1F5E5584A3D}"/>
                        </a:ext>
                      </a:extLst>
                    </p:cNvPr>
                    <p:cNvSpPr>
                      <a:spLocks noChangeArrowheads="1"/>
                    </p:cNvSpPr>
                    <p:nvPr/>
                  </p:nvSpPr>
                  <p:spPr bwMode="gray">
                    <a:xfrm rot="6373927">
                      <a:off x="2071" y="229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107" name="AutoShape 42">
                      <a:extLst>
                        <a:ext uri="{FF2B5EF4-FFF2-40B4-BE49-F238E27FC236}">
                          <a16:creationId xmlns:a16="http://schemas.microsoft.com/office/drawing/2014/main" id="{782B6E98-083B-A6A0-D606-4FAE20C831C5}"/>
                        </a:ext>
                      </a:extLst>
                    </p:cNvPr>
                    <p:cNvSpPr>
                      <a:spLocks noChangeArrowheads="1"/>
                    </p:cNvSpPr>
                    <p:nvPr/>
                  </p:nvSpPr>
                  <p:spPr bwMode="gray">
                    <a:xfrm rot="6906312">
                      <a:off x="2161" y="232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grpSp>
              <p:grpSp>
                <p:nvGrpSpPr>
                  <p:cNvPr id="99" name="Group 43">
                    <a:extLst>
                      <a:ext uri="{FF2B5EF4-FFF2-40B4-BE49-F238E27FC236}">
                        <a16:creationId xmlns:a16="http://schemas.microsoft.com/office/drawing/2014/main" id="{9E73EF2B-1504-394D-B9CE-5996E496F088}"/>
                      </a:ext>
                    </a:extLst>
                  </p:cNvPr>
                  <p:cNvGrpSpPr>
                    <a:grpSpLocks/>
                  </p:cNvGrpSpPr>
                  <p:nvPr/>
                </p:nvGrpSpPr>
                <p:grpSpPr bwMode="auto">
                  <a:xfrm rot="1353540">
                    <a:off x="2682" y="1111"/>
                    <a:ext cx="743" cy="186"/>
                    <a:chOff x="1565" y="2568"/>
                    <a:chExt cx="1118" cy="279"/>
                  </a:xfrm>
                  <a:grpFill/>
                </p:grpSpPr>
                <p:sp>
                  <p:nvSpPr>
                    <p:cNvPr id="100" name="AutoShape 44">
                      <a:extLst>
                        <a:ext uri="{FF2B5EF4-FFF2-40B4-BE49-F238E27FC236}">
                          <a16:creationId xmlns:a16="http://schemas.microsoft.com/office/drawing/2014/main" id="{AC54A451-B73C-E25A-669A-769B673E0986}"/>
                        </a:ext>
                      </a:extLst>
                    </p:cNvPr>
                    <p:cNvSpPr>
                      <a:spLocks noChangeArrowheads="1"/>
                    </p:cNvSpPr>
                    <p:nvPr/>
                  </p:nvSpPr>
                  <p:spPr bwMode="gray">
                    <a:xfrm rot="5263130">
                      <a:off x="1859"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101" name="AutoShape 45">
                      <a:extLst>
                        <a:ext uri="{FF2B5EF4-FFF2-40B4-BE49-F238E27FC236}">
                          <a16:creationId xmlns:a16="http://schemas.microsoft.com/office/drawing/2014/main" id="{176A010D-5842-B53A-AC85-A2D8036DD4DD}"/>
                        </a:ext>
                      </a:extLst>
                    </p:cNvPr>
                    <p:cNvSpPr>
                      <a:spLocks noChangeArrowheads="1"/>
                    </p:cNvSpPr>
                    <p:nvPr/>
                  </p:nvSpPr>
                  <p:spPr bwMode="gray">
                    <a:xfrm rot="6078281">
                      <a:off x="1995"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102" name="AutoShape 46">
                      <a:extLst>
                        <a:ext uri="{FF2B5EF4-FFF2-40B4-BE49-F238E27FC236}">
                          <a16:creationId xmlns:a16="http://schemas.microsoft.com/office/drawing/2014/main" id="{7B94482E-2DE6-7A63-B65A-6A685A8E0E76}"/>
                        </a:ext>
                      </a:extLst>
                    </p:cNvPr>
                    <p:cNvSpPr>
                      <a:spLocks noChangeArrowheads="1"/>
                    </p:cNvSpPr>
                    <p:nvPr/>
                  </p:nvSpPr>
                  <p:spPr bwMode="gray">
                    <a:xfrm rot="6373927">
                      <a:off x="2071" y="229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103" name="AutoShape 47">
                      <a:extLst>
                        <a:ext uri="{FF2B5EF4-FFF2-40B4-BE49-F238E27FC236}">
                          <a16:creationId xmlns:a16="http://schemas.microsoft.com/office/drawing/2014/main" id="{3E3D7404-DFC2-1866-339E-4E32609E7F08}"/>
                        </a:ext>
                      </a:extLst>
                    </p:cNvPr>
                    <p:cNvSpPr>
                      <a:spLocks noChangeArrowheads="1"/>
                    </p:cNvSpPr>
                    <p:nvPr/>
                  </p:nvSpPr>
                  <p:spPr bwMode="gray">
                    <a:xfrm rot="6906312">
                      <a:off x="2161" y="232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grpSp>
            </p:grpSp>
          </p:grpSp>
          <p:grpSp>
            <p:nvGrpSpPr>
              <p:cNvPr id="73" name="Group 48">
                <a:extLst>
                  <a:ext uri="{FF2B5EF4-FFF2-40B4-BE49-F238E27FC236}">
                    <a16:creationId xmlns:a16="http://schemas.microsoft.com/office/drawing/2014/main" id="{BA563AB5-3F41-DFB3-E71D-2446F51B340A}"/>
                  </a:ext>
                </a:extLst>
              </p:cNvPr>
              <p:cNvGrpSpPr>
                <a:grpSpLocks/>
              </p:cNvGrpSpPr>
              <p:nvPr/>
            </p:nvGrpSpPr>
            <p:grpSpPr bwMode="auto">
              <a:xfrm>
                <a:off x="2604" y="1361"/>
                <a:ext cx="926" cy="237"/>
                <a:chOff x="2598" y="1026"/>
                <a:chExt cx="957" cy="242"/>
              </a:xfrm>
              <a:grpFill/>
            </p:grpSpPr>
            <p:grpSp>
              <p:nvGrpSpPr>
                <p:cNvPr id="74" name="Group 49">
                  <a:extLst>
                    <a:ext uri="{FF2B5EF4-FFF2-40B4-BE49-F238E27FC236}">
                      <a16:creationId xmlns:a16="http://schemas.microsoft.com/office/drawing/2014/main" id="{527BA563-FE00-4609-05B1-85CB651E0A43}"/>
                    </a:ext>
                  </a:extLst>
                </p:cNvPr>
                <p:cNvGrpSpPr>
                  <a:grpSpLocks/>
                </p:cNvGrpSpPr>
                <p:nvPr/>
              </p:nvGrpSpPr>
              <p:grpSpPr bwMode="auto">
                <a:xfrm rot="-9970459" flipH="1" flipV="1">
                  <a:off x="2598" y="1026"/>
                  <a:ext cx="957" cy="242"/>
                  <a:chOff x="2532" y="1051"/>
                  <a:chExt cx="893" cy="246"/>
                </a:xfrm>
                <a:grpFill/>
              </p:grpSpPr>
              <p:grpSp>
                <p:nvGrpSpPr>
                  <p:cNvPr id="86" name="Group 50">
                    <a:extLst>
                      <a:ext uri="{FF2B5EF4-FFF2-40B4-BE49-F238E27FC236}">
                        <a16:creationId xmlns:a16="http://schemas.microsoft.com/office/drawing/2014/main" id="{E108CB4F-AF18-9314-DFF4-59639C143F85}"/>
                      </a:ext>
                    </a:extLst>
                  </p:cNvPr>
                  <p:cNvGrpSpPr>
                    <a:grpSpLocks/>
                  </p:cNvGrpSpPr>
                  <p:nvPr/>
                </p:nvGrpSpPr>
                <p:grpSpPr bwMode="auto">
                  <a:xfrm>
                    <a:off x="2532" y="1051"/>
                    <a:ext cx="743" cy="185"/>
                    <a:chOff x="1565" y="2568"/>
                    <a:chExt cx="1118" cy="279"/>
                  </a:xfrm>
                  <a:grpFill/>
                </p:grpSpPr>
                <p:sp>
                  <p:nvSpPr>
                    <p:cNvPr id="92" name="AutoShape 51">
                      <a:extLst>
                        <a:ext uri="{FF2B5EF4-FFF2-40B4-BE49-F238E27FC236}">
                          <a16:creationId xmlns:a16="http://schemas.microsoft.com/office/drawing/2014/main" id="{B52A7AA8-8694-F623-AFB5-BF8BB207FDD3}"/>
                        </a:ext>
                      </a:extLst>
                    </p:cNvPr>
                    <p:cNvSpPr>
                      <a:spLocks noChangeArrowheads="1"/>
                    </p:cNvSpPr>
                    <p:nvPr/>
                  </p:nvSpPr>
                  <p:spPr bwMode="gray">
                    <a:xfrm rot="5263130">
                      <a:off x="1859"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93" name="AutoShape 52">
                      <a:extLst>
                        <a:ext uri="{FF2B5EF4-FFF2-40B4-BE49-F238E27FC236}">
                          <a16:creationId xmlns:a16="http://schemas.microsoft.com/office/drawing/2014/main" id="{D54360C9-A9E9-86AB-4AC1-3A7AE943BCAC}"/>
                        </a:ext>
                      </a:extLst>
                    </p:cNvPr>
                    <p:cNvSpPr>
                      <a:spLocks noChangeArrowheads="1"/>
                    </p:cNvSpPr>
                    <p:nvPr/>
                  </p:nvSpPr>
                  <p:spPr bwMode="gray">
                    <a:xfrm rot="6078281">
                      <a:off x="1995"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94" name="AutoShape 53">
                      <a:extLst>
                        <a:ext uri="{FF2B5EF4-FFF2-40B4-BE49-F238E27FC236}">
                          <a16:creationId xmlns:a16="http://schemas.microsoft.com/office/drawing/2014/main" id="{09F815A4-746D-F288-DDD0-4BE872207DF5}"/>
                        </a:ext>
                      </a:extLst>
                    </p:cNvPr>
                    <p:cNvSpPr>
                      <a:spLocks noChangeArrowheads="1"/>
                    </p:cNvSpPr>
                    <p:nvPr/>
                  </p:nvSpPr>
                  <p:spPr bwMode="gray">
                    <a:xfrm rot="6373927">
                      <a:off x="2071" y="229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95" name="AutoShape 54">
                      <a:extLst>
                        <a:ext uri="{FF2B5EF4-FFF2-40B4-BE49-F238E27FC236}">
                          <a16:creationId xmlns:a16="http://schemas.microsoft.com/office/drawing/2014/main" id="{FAE3BA18-1526-C489-BC2A-8C32C72445AF}"/>
                        </a:ext>
                      </a:extLst>
                    </p:cNvPr>
                    <p:cNvSpPr>
                      <a:spLocks noChangeArrowheads="1"/>
                    </p:cNvSpPr>
                    <p:nvPr/>
                  </p:nvSpPr>
                  <p:spPr bwMode="gray">
                    <a:xfrm rot="6906312">
                      <a:off x="2161" y="232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grpSp>
              <p:grpSp>
                <p:nvGrpSpPr>
                  <p:cNvPr id="87" name="Group 55">
                    <a:extLst>
                      <a:ext uri="{FF2B5EF4-FFF2-40B4-BE49-F238E27FC236}">
                        <a16:creationId xmlns:a16="http://schemas.microsoft.com/office/drawing/2014/main" id="{D387E5A4-4B60-7FAA-EAC4-601B5648B635}"/>
                      </a:ext>
                    </a:extLst>
                  </p:cNvPr>
                  <p:cNvGrpSpPr>
                    <a:grpSpLocks/>
                  </p:cNvGrpSpPr>
                  <p:nvPr/>
                </p:nvGrpSpPr>
                <p:grpSpPr bwMode="auto">
                  <a:xfrm rot="1353540">
                    <a:off x="2682" y="1111"/>
                    <a:ext cx="743" cy="186"/>
                    <a:chOff x="1565" y="2568"/>
                    <a:chExt cx="1118" cy="279"/>
                  </a:xfrm>
                  <a:grpFill/>
                </p:grpSpPr>
                <p:sp>
                  <p:nvSpPr>
                    <p:cNvPr id="88" name="AutoShape 56">
                      <a:extLst>
                        <a:ext uri="{FF2B5EF4-FFF2-40B4-BE49-F238E27FC236}">
                          <a16:creationId xmlns:a16="http://schemas.microsoft.com/office/drawing/2014/main" id="{84CA70FA-02AB-2B9F-93BE-B46596E5A90D}"/>
                        </a:ext>
                      </a:extLst>
                    </p:cNvPr>
                    <p:cNvSpPr>
                      <a:spLocks noChangeArrowheads="1"/>
                    </p:cNvSpPr>
                    <p:nvPr/>
                  </p:nvSpPr>
                  <p:spPr bwMode="gray">
                    <a:xfrm rot="5263130">
                      <a:off x="1859"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89" name="AutoShape 57">
                      <a:extLst>
                        <a:ext uri="{FF2B5EF4-FFF2-40B4-BE49-F238E27FC236}">
                          <a16:creationId xmlns:a16="http://schemas.microsoft.com/office/drawing/2014/main" id="{8989D1C4-5806-DF4A-5C4B-BBA19B975353}"/>
                        </a:ext>
                      </a:extLst>
                    </p:cNvPr>
                    <p:cNvSpPr>
                      <a:spLocks noChangeArrowheads="1"/>
                    </p:cNvSpPr>
                    <p:nvPr/>
                  </p:nvSpPr>
                  <p:spPr bwMode="gray">
                    <a:xfrm rot="6078281">
                      <a:off x="1995"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90" name="AutoShape 58">
                      <a:extLst>
                        <a:ext uri="{FF2B5EF4-FFF2-40B4-BE49-F238E27FC236}">
                          <a16:creationId xmlns:a16="http://schemas.microsoft.com/office/drawing/2014/main" id="{0FDD04AD-07D0-9EF4-A820-9A1C82D62646}"/>
                        </a:ext>
                      </a:extLst>
                    </p:cNvPr>
                    <p:cNvSpPr>
                      <a:spLocks noChangeArrowheads="1"/>
                    </p:cNvSpPr>
                    <p:nvPr/>
                  </p:nvSpPr>
                  <p:spPr bwMode="gray">
                    <a:xfrm rot="6373927">
                      <a:off x="2071" y="229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91" name="AutoShape 59">
                      <a:extLst>
                        <a:ext uri="{FF2B5EF4-FFF2-40B4-BE49-F238E27FC236}">
                          <a16:creationId xmlns:a16="http://schemas.microsoft.com/office/drawing/2014/main" id="{C0BCA4BF-7220-04E6-8B06-7DBC2C4F0EF7}"/>
                        </a:ext>
                      </a:extLst>
                    </p:cNvPr>
                    <p:cNvSpPr>
                      <a:spLocks noChangeArrowheads="1"/>
                    </p:cNvSpPr>
                    <p:nvPr/>
                  </p:nvSpPr>
                  <p:spPr bwMode="gray">
                    <a:xfrm rot="6906312">
                      <a:off x="2161" y="232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grpSp>
            </p:grpSp>
            <p:grpSp>
              <p:nvGrpSpPr>
                <p:cNvPr id="75" name="Group 60">
                  <a:extLst>
                    <a:ext uri="{FF2B5EF4-FFF2-40B4-BE49-F238E27FC236}">
                      <a16:creationId xmlns:a16="http://schemas.microsoft.com/office/drawing/2014/main" id="{61A9A264-E0E9-0769-7EEF-E798E6576EB5}"/>
                    </a:ext>
                  </a:extLst>
                </p:cNvPr>
                <p:cNvGrpSpPr>
                  <a:grpSpLocks/>
                </p:cNvGrpSpPr>
                <p:nvPr/>
              </p:nvGrpSpPr>
              <p:grpSpPr bwMode="auto">
                <a:xfrm rot="-9970459" flipH="1" flipV="1">
                  <a:off x="2688" y="1056"/>
                  <a:ext cx="784" cy="198"/>
                  <a:chOff x="2532" y="1051"/>
                  <a:chExt cx="893" cy="246"/>
                </a:xfrm>
                <a:grpFill/>
              </p:grpSpPr>
              <p:grpSp>
                <p:nvGrpSpPr>
                  <p:cNvPr id="76" name="Group 61">
                    <a:extLst>
                      <a:ext uri="{FF2B5EF4-FFF2-40B4-BE49-F238E27FC236}">
                        <a16:creationId xmlns:a16="http://schemas.microsoft.com/office/drawing/2014/main" id="{1E5932F8-C64A-98A2-CD31-F96E38AF1C38}"/>
                      </a:ext>
                    </a:extLst>
                  </p:cNvPr>
                  <p:cNvGrpSpPr>
                    <a:grpSpLocks/>
                  </p:cNvGrpSpPr>
                  <p:nvPr/>
                </p:nvGrpSpPr>
                <p:grpSpPr bwMode="auto">
                  <a:xfrm>
                    <a:off x="2532" y="1051"/>
                    <a:ext cx="743" cy="185"/>
                    <a:chOff x="1565" y="2568"/>
                    <a:chExt cx="1118" cy="279"/>
                  </a:xfrm>
                  <a:grpFill/>
                </p:grpSpPr>
                <p:sp>
                  <p:nvSpPr>
                    <p:cNvPr id="82" name="AutoShape 62">
                      <a:extLst>
                        <a:ext uri="{FF2B5EF4-FFF2-40B4-BE49-F238E27FC236}">
                          <a16:creationId xmlns:a16="http://schemas.microsoft.com/office/drawing/2014/main" id="{4A001AD0-CAFF-7EDC-F2D1-D02BBBB77FCB}"/>
                        </a:ext>
                      </a:extLst>
                    </p:cNvPr>
                    <p:cNvSpPr>
                      <a:spLocks noChangeArrowheads="1"/>
                    </p:cNvSpPr>
                    <p:nvPr/>
                  </p:nvSpPr>
                  <p:spPr bwMode="gray">
                    <a:xfrm rot="5263130">
                      <a:off x="1859"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83" name="AutoShape 63">
                      <a:extLst>
                        <a:ext uri="{FF2B5EF4-FFF2-40B4-BE49-F238E27FC236}">
                          <a16:creationId xmlns:a16="http://schemas.microsoft.com/office/drawing/2014/main" id="{22E9D63F-A328-72A8-E997-629EB4D6EB23}"/>
                        </a:ext>
                      </a:extLst>
                    </p:cNvPr>
                    <p:cNvSpPr>
                      <a:spLocks noChangeArrowheads="1"/>
                    </p:cNvSpPr>
                    <p:nvPr/>
                  </p:nvSpPr>
                  <p:spPr bwMode="gray">
                    <a:xfrm rot="6078281">
                      <a:off x="1995"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84" name="AutoShape 64">
                      <a:extLst>
                        <a:ext uri="{FF2B5EF4-FFF2-40B4-BE49-F238E27FC236}">
                          <a16:creationId xmlns:a16="http://schemas.microsoft.com/office/drawing/2014/main" id="{58FD050C-2115-E5F2-3008-0C87441C158C}"/>
                        </a:ext>
                      </a:extLst>
                    </p:cNvPr>
                    <p:cNvSpPr>
                      <a:spLocks noChangeArrowheads="1"/>
                    </p:cNvSpPr>
                    <p:nvPr/>
                  </p:nvSpPr>
                  <p:spPr bwMode="gray">
                    <a:xfrm rot="6373927">
                      <a:off x="2071" y="229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85" name="AutoShape 65">
                      <a:extLst>
                        <a:ext uri="{FF2B5EF4-FFF2-40B4-BE49-F238E27FC236}">
                          <a16:creationId xmlns:a16="http://schemas.microsoft.com/office/drawing/2014/main" id="{D11BEC03-8D74-38EA-3177-BD45F2B2AD69}"/>
                        </a:ext>
                      </a:extLst>
                    </p:cNvPr>
                    <p:cNvSpPr>
                      <a:spLocks noChangeArrowheads="1"/>
                    </p:cNvSpPr>
                    <p:nvPr/>
                  </p:nvSpPr>
                  <p:spPr bwMode="gray">
                    <a:xfrm rot="6906312">
                      <a:off x="2161" y="232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grpSp>
              <p:grpSp>
                <p:nvGrpSpPr>
                  <p:cNvPr id="77" name="Group 66">
                    <a:extLst>
                      <a:ext uri="{FF2B5EF4-FFF2-40B4-BE49-F238E27FC236}">
                        <a16:creationId xmlns:a16="http://schemas.microsoft.com/office/drawing/2014/main" id="{E4A80625-C6F6-6B00-89BD-C4827DD07169}"/>
                      </a:ext>
                    </a:extLst>
                  </p:cNvPr>
                  <p:cNvGrpSpPr>
                    <a:grpSpLocks/>
                  </p:cNvGrpSpPr>
                  <p:nvPr/>
                </p:nvGrpSpPr>
                <p:grpSpPr bwMode="auto">
                  <a:xfrm rot="1353540">
                    <a:off x="2682" y="1111"/>
                    <a:ext cx="743" cy="186"/>
                    <a:chOff x="1565" y="2568"/>
                    <a:chExt cx="1118" cy="279"/>
                  </a:xfrm>
                  <a:grpFill/>
                </p:grpSpPr>
                <p:sp>
                  <p:nvSpPr>
                    <p:cNvPr id="78" name="AutoShape 67">
                      <a:extLst>
                        <a:ext uri="{FF2B5EF4-FFF2-40B4-BE49-F238E27FC236}">
                          <a16:creationId xmlns:a16="http://schemas.microsoft.com/office/drawing/2014/main" id="{C333F64D-675B-82E3-2C72-5BE95F76A140}"/>
                        </a:ext>
                      </a:extLst>
                    </p:cNvPr>
                    <p:cNvSpPr>
                      <a:spLocks noChangeArrowheads="1"/>
                    </p:cNvSpPr>
                    <p:nvPr/>
                  </p:nvSpPr>
                  <p:spPr bwMode="gray">
                    <a:xfrm rot="5263130">
                      <a:off x="1859"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79" name="AutoShape 68">
                      <a:extLst>
                        <a:ext uri="{FF2B5EF4-FFF2-40B4-BE49-F238E27FC236}">
                          <a16:creationId xmlns:a16="http://schemas.microsoft.com/office/drawing/2014/main" id="{F654BDFD-D856-E856-ED3B-3988987C1F42}"/>
                        </a:ext>
                      </a:extLst>
                    </p:cNvPr>
                    <p:cNvSpPr>
                      <a:spLocks noChangeArrowheads="1"/>
                    </p:cNvSpPr>
                    <p:nvPr/>
                  </p:nvSpPr>
                  <p:spPr bwMode="gray">
                    <a:xfrm rot="6078281">
                      <a:off x="1995"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80" name="AutoShape 69">
                      <a:extLst>
                        <a:ext uri="{FF2B5EF4-FFF2-40B4-BE49-F238E27FC236}">
                          <a16:creationId xmlns:a16="http://schemas.microsoft.com/office/drawing/2014/main" id="{380DF5FA-2AF6-478D-4B91-48141666A50C}"/>
                        </a:ext>
                      </a:extLst>
                    </p:cNvPr>
                    <p:cNvSpPr>
                      <a:spLocks noChangeArrowheads="1"/>
                    </p:cNvSpPr>
                    <p:nvPr/>
                  </p:nvSpPr>
                  <p:spPr bwMode="gray">
                    <a:xfrm rot="6373927">
                      <a:off x="2071" y="229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81" name="AutoShape 70">
                      <a:extLst>
                        <a:ext uri="{FF2B5EF4-FFF2-40B4-BE49-F238E27FC236}">
                          <a16:creationId xmlns:a16="http://schemas.microsoft.com/office/drawing/2014/main" id="{1520F034-D72E-2534-85E1-740D4756DA6C}"/>
                        </a:ext>
                      </a:extLst>
                    </p:cNvPr>
                    <p:cNvSpPr>
                      <a:spLocks noChangeArrowheads="1"/>
                    </p:cNvSpPr>
                    <p:nvPr/>
                  </p:nvSpPr>
                  <p:spPr bwMode="gray">
                    <a:xfrm rot="6906312">
                      <a:off x="2161" y="232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grpSp>
            </p:grpSp>
          </p:grpSp>
        </p:grpSp>
        <p:cxnSp>
          <p:nvCxnSpPr>
            <p:cNvPr id="118" name="AutoShape 71">
              <a:extLst>
                <a:ext uri="{FF2B5EF4-FFF2-40B4-BE49-F238E27FC236}">
                  <a16:creationId xmlns:a16="http://schemas.microsoft.com/office/drawing/2014/main" id="{302BA8C4-ED93-1BBB-C735-DE721D6A77E2}"/>
                </a:ext>
              </a:extLst>
            </p:cNvPr>
            <p:cNvCxnSpPr>
              <a:cxnSpLocks noChangeShapeType="1"/>
            </p:cNvCxnSpPr>
            <p:nvPr/>
          </p:nvCxnSpPr>
          <p:spPr bwMode="auto">
            <a:xfrm rot="16200000">
              <a:off x="4789877" y="3091680"/>
              <a:ext cx="1401762" cy="669925"/>
            </a:xfrm>
            <a:prstGeom prst="bentConnector2">
              <a:avLst/>
            </a:prstGeom>
            <a:noFill/>
            <a:ln w="19050">
              <a:solidFill>
                <a:srgbClr val="000000"/>
              </a:solidFill>
              <a:miter lim="800000"/>
              <a:headEnd/>
              <a:tailEnd type="triangle" w="med" len="med"/>
            </a:ln>
            <a:extLst>
              <a:ext uri="{909E8E84-426E-40DD-AFC4-6F175D3DCCD1}">
                <a14:hiddenFill xmlns:a14="http://schemas.microsoft.com/office/drawing/2010/main">
                  <a:noFill/>
                </a14:hiddenFill>
              </a:ext>
            </a:extLst>
          </p:spPr>
        </p:cxnSp>
        <p:cxnSp>
          <p:nvCxnSpPr>
            <p:cNvPr id="119" name="AutoShape 72">
              <a:extLst>
                <a:ext uri="{FF2B5EF4-FFF2-40B4-BE49-F238E27FC236}">
                  <a16:creationId xmlns:a16="http://schemas.microsoft.com/office/drawing/2014/main" id="{ED663D6C-962E-9794-5F55-B4F5960C45E3}"/>
                </a:ext>
              </a:extLst>
            </p:cNvPr>
            <p:cNvCxnSpPr>
              <a:cxnSpLocks noChangeShapeType="1"/>
            </p:cNvCxnSpPr>
            <p:nvPr/>
          </p:nvCxnSpPr>
          <p:spPr bwMode="auto">
            <a:xfrm rot="16200000" flipH="1">
              <a:off x="4794241" y="4470497"/>
              <a:ext cx="1395412" cy="669925"/>
            </a:xfrm>
            <a:prstGeom prst="bentConnector2">
              <a:avLst/>
            </a:prstGeom>
            <a:noFill/>
            <a:ln w="19050">
              <a:solidFill>
                <a:srgbClr val="000000"/>
              </a:solidFill>
              <a:miter lim="800000"/>
              <a:headEnd/>
              <a:tailEnd type="triangle" w="med" len="med"/>
            </a:ln>
            <a:extLst>
              <a:ext uri="{909E8E84-426E-40DD-AFC4-6F175D3DCCD1}">
                <a14:hiddenFill xmlns:a14="http://schemas.microsoft.com/office/drawing/2010/main">
                  <a:noFill/>
                </a14:hiddenFill>
              </a:ext>
            </a:extLst>
          </p:spPr>
        </p:cxnSp>
        <p:sp>
          <p:nvSpPr>
            <p:cNvPr id="120" name="Line 73">
              <a:extLst>
                <a:ext uri="{FF2B5EF4-FFF2-40B4-BE49-F238E27FC236}">
                  <a16:creationId xmlns:a16="http://schemas.microsoft.com/office/drawing/2014/main" id="{53B831C1-C75D-A956-006E-60641E93164B}"/>
                </a:ext>
              </a:extLst>
            </p:cNvPr>
            <p:cNvSpPr>
              <a:spLocks noChangeShapeType="1"/>
            </p:cNvSpPr>
            <p:nvPr/>
          </p:nvSpPr>
          <p:spPr bwMode="auto">
            <a:xfrm>
              <a:off x="5206882" y="4024286"/>
              <a:ext cx="582782"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grpSp>
          <p:nvGrpSpPr>
            <p:cNvPr id="121" name="Group 74">
              <a:extLst>
                <a:ext uri="{FF2B5EF4-FFF2-40B4-BE49-F238E27FC236}">
                  <a16:creationId xmlns:a16="http://schemas.microsoft.com/office/drawing/2014/main" id="{A0A8DB23-9AC8-B28E-1AFA-750CEE69C396}"/>
                </a:ext>
              </a:extLst>
            </p:cNvPr>
            <p:cNvGrpSpPr>
              <a:grpSpLocks/>
            </p:cNvGrpSpPr>
            <p:nvPr/>
          </p:nvGrpSpPr>
          <p:grpSpPr bwMode="auto">
            <a:xfrm>
              <a:off x="5833349" y="2143458"/>
              <a:ext cx="6271900" cy="1127125"/>
              <a:chOff x="2289" y="1260"/>
              <a:chExt cx="1335" cy="672"/>
            </a:xfrm>
          </p:grpSpPr>
          <p:sp>
            <p:nvSpPr>
              <p:cNvPr id="122" name="AutoShape 75">
                <a:extLst>
                  <a:ext uri="{FF2B5EF4-FFF2-40B4-BE49-F238E27FC236}">
                    <a16:creationId xmlns:a16="http://schemas.microsoft.com/office/drawing/2014/main" id="{EE55E7AE-6777-6DE6-B4D7-C94607976B7E}"/>
                  </a:ext>
                </a:extLst>
              </p:cNvPr>
              <p:cNvSpPr>
                <a:spLocks noChangeArrowheads="1"/>
              </p:cNvSpPr>
              <p:nvPr/>
            </p:nvSpPr>
            <p:spPr bwMode="ltGray">
              <a:xfrm>
                <a:off x="2289" y="1260"/>
                <a:ext cx="1335" cy="672"/>
              </a:xfrm>
              <a:prstGeom prst="roundRect">
                <a:avLst>
                  <a:gd name="adj" fmla="val 11921"/>
                </a:avLst>
              </a:prstGeom>
              <a:gradFill rotWithShape="1">
                <a:gsLst>
                  <a:gs pos="0">
                    <a:srgbClr val="ED0F7B"/>
                  </a:gs>
                  <a:gs pos="100000">
                    <a:srgbClr val="ED0F7B">
                      <a:gamma/>
                      <a:shade val="69804"/>
                      <a:invGamma/>
                    </a:srgbClr>
                  </a:gs>
                </a:gsLst>
                <a:lin ang="5400000" scaled="1"/>
              </a:gradFill>
              <a:ln w="25400">
                <a:solidFill>
                  <a:srgbClr val="FEFEFE"/>
                </a:solidFill>
                <a:round/>
                <a:headEnd/>
                <a:tailEnd/>
              </a:ln>
              <a:effectLst>
                <a:outerShdw dist="53882" dir="2700000" algn="ctr" rotWithShape="0">
                  <a:srgbClr val="000000">
                    <a:alpha val="50000"/>
                  </a:srgbClr>
                </a:outerShdw>
              </a:effec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2400" b="1" i="0" u="none" strike="noStrike" kern="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pic>
            <p:nvPicPr>
              <p:cNvPr id="123" name="Picture 76" descr="Picture4">
                <a:extLst>
                  <a:ext uri="{FF2B5EF4-FFF2-40B4-BE49-F238E27FC236}">
                    <a16:creationId xmlns:a16="http://schemas.microsoft.com/office/drawing/2014/main" id="{9A6B7ECA-258C-5B47-4A2F-05D11B9104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ltGray">
              <a:xfrm>
                <a:off x="2313" y="1280"/>
                <a:ext cx="386" cy="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4" name="Group 77">
              <a:extLst>
                <a:ext uri="{FF2B5EF4-FFF2-40B4-BE49-F238E27FC236}">
                  <a16:creationId xmlns:a16="http://schemas.microsoft.com/office/drawing/2014/main" id="{0426C9C8-4873-7428-A138-AF89B14B09C2}"/>
                </a:ext>
              </a:extLst>
            </p:cNvPr>
            <p:cNvGrpSpPr>
              <a:grpSpLocks/>
            </p:cNvGrpSpPr>
            <p:nvPr/>
          </p:nvGrpSpPr>
          <p:grpSpPr bwMode="auto">
            <a:xfrm>
              <a:off x="5838051" y="3419444"/>
              <a:ext cx="6231632" cy="1127125"/>
              <a:chOff x="2291" y="2228"/>
              <a:chExt cx="1335" cy="672"/>
            </a:xfrm>
          </p:grpSpPr>
          <p:sp>
            <p:nvSpPr>
              <p:cNvPr id="125" name="AutoShape 78">
                <a:extLst>
                  <a:ext uri="{FF2B5EF4-FFF2-40B4-BE49-F238E27FC236}">
                    <a16:creationId xmlns:a16="http://schemas.microsoft.com/office/drawing/2014/main" id="{23A7B713-2B73-AE1D-4475-4795F9B462D8}"/>
                  </a:ext>
                </a:extLst>
              </p:cNvPr>
              <p:cNvSpPr>
                <a:spLocks noChangeArrowheads="1"/>
              </p:cNvSpPr>
              <p:nvPr/>
            </p:nvSpPr>
            <p:spPr bwMode="ltGray">
              <a:xfrm>
                <a:off x="2291" y="2228"/>
                <a:ext cx="1335" cy="672"/>
              </a:xfrm>
              <a:prstGeom prst="roundRect">
                <a:avLst>
                  <a:gd name="adj" fmla="val 11921"/>
                </a:avLst>
              </a:prstGeom>
              <a:gradFill rotWithShape="1">
                <a:gsLst>
                  <a:gs pos="0">
                    <a:srgbClr val="81C341"/>
                  </a:gs>
                  <a:gs pos="100000">
                    <a:srgbClr val="81C341">
                      <a:gamma/>
                      <a:shade val="69804"/>
                      <a:invGamma/>
                    </a:srgbClr>
                  </a:gs>
                </a:gsLst>
                <a:lin ang="5400000" scaled="1"/>
              </a:gradFill>
              <a:ln w="25400">
                <a:solidFill>
                  <a:srgbClr val="FEFEFE"/>
                </a:solidFill>
                <a:round/>
                <a:headEnd/>
                <a:tailEnd/>
              </a:ln>
              <a:effectLst>
                <a:outerShdw dist="53882" dir="2700000" algn="ctr" rotWithShape="0">
                  <a:srgbClr val="000000">
                    <a:alpha val="50000"/>
                  </a:srgbClr>
                </a:outerShdw>
              </a:effec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2400" b="1" i="0" u="none" strike="noStrike" kern="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pic>
            <p:nvPicPr>
              <p:cNvPr id="126" name="Picture 79" descr="Picture4">
                <a:extLst>
                  <a:ext uri="{FF2B5EF4-FFF2-40B4-BE49-F238E27FC236}">
                    <a16:creationId xmlns:a16="http://schemas.microsoft.com/office/drawing/2014/main" id="{BBA8BD7E-2A6B-77BB-64A4-A78F78EC62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ltGray">
              <a:xfrm>
                <a:off x="2313" y="2250"/>
                <a:ext cx="386" cy="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7" name="Group 80">
              <a:extLst>
                <a:ext uri="{FF2B5EF4-FFF2-40B4-BE49-F238E27FC236}">
                  <a16:creationId xmlns:a16="http://schemas.microsoft.com/office/drawing/2014/main" id="{12CA78D5-4954-F37F-6C1F-AAC011411A1C}"/>
                </a:ext>
              </a:extLst>
            </p:cNvPr>
            <p:cNvGrpSpPr>
              <a:grpSpLocks/>
            </p:cNvGrpSpPr>
            <p:nvPr/>
          </p:nvGrpSpPr>
          <p:grpSpPr bwMode="auto">
            <a:xfrm>
              <a:off x="5873617" y="4871660"/>
              <a:ext cx="6231632" cy="1127125"/>
              <a:chOff x="2293" y="3198"/>
              <a:chExt cx="1335" cy="672"/>
            </a:xfrm>
          </p:grpSpPr>
          <p:sp>
            <p:nvSpPr>
              <p:cNvPr id="128" name="AutoShape 81">
                <a:extLst>
                  <a:ext uri="{FF2B5EF4-FFF2-40B4-BE49-F238E27FC236}">
                    <a16:creationId xmlns:a16="http://schemas.microsoft.com/office/drawing/2014/main" id="{481EE3B4-98AA-F89F-159A-1C6C86F956A5}"/>
                  </a:ext>
                </a:extLst>
              </p:cNvPr>
              <p:cNvSpPr>
                <a:spLocks noChangeArrowheads="1"/>
              </p:cNvSpPr>
              <p:nvPr/>
            </p:nvSpPr>
            <p:spPr bwMode="ltGray">
              <a:xfrm>
                <a:off x="2293" y="3198"/>
                <a:ext cx="1335" cy="672"/>
              </a:xfrm>
              <a:prstGeom prst="roundRect">
                <a:avLst>
                  <a:gd name="adj" fmla="val 11921"/>
                </a:avLst>
              </a:prstGeom>
              <a:gradFill rotWithShape="1">
                <a:gsLst>
                  <a:gs pos="0">
                    <a:srgbClr val="A05024"/>
                  </a:gs>
                  <a:gs pos="100000">
                    <a:srgbClr val="A05024">
                      <a:gamma/>
                      <a:shade val="69804"/>
                      <a:invGamma/>
                    </a:srgbClr>
                  </a:gs>
                </a:gsLst>
                <a:lin ang="5400000" scaled="1"/>
              </a:gradFill>
              <a:ln w="25400">
                <a:solidFill>
                  <a:srgbClr val="FEFEFE"/>
                </a:solidFill>
                <a:round/>
                <a:headEnd/>
                <a:tailEnd/>
              </a:ln>
              <a:effectLst>
                <a:outerShdw dist="53882" dir="2700000" algn="ctr" rotWithShape="0">
                  <a:srgbClr val="000000">
                    <a:alpha val="50000"/>
                  </a:srgbClr>
                </a:outerShdw>
              </a:effec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2400" b="1" i="0" u="none" strike="noStrike" kern="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pic>
            <p:nvPicPr>
              <p:cNvPr id="129" name="Picture 82" descr="Picture4">
                <a:extLst>
                  <a:ext uri="{FF2B5EF4-FFF2-40B4-BE49-F238E27FC236}">
                    <a16:creationId xmlns:a16="http://schemas.microsoft.com/office/drawing/2014/main" id="{08B3F835-C513-6AA6-1B0A-ECD2F47C37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ltGray">
              <a:xfrm>
                <a:off x="2313" y="3216"/>
                <a:ext cx="386" cy="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30" name="TextBox 129">
              <a:extLst>
                <a:ext uri="{FF2B5EF4-FFF2-40B4-BE49-F238E27FC236}">
                  <a16:creationId xmlns:a16="http://schemas.microsoft.com/office/drawing/2014/main" id="{0A475CA1-26E8-7CB0-632E-5A1DE36190FA}"/>
                </a:ext>
              </a:extLst>
            </p:cNvPr>
            <p:cNvSpPr txBox="1"/>
            <p:nvPr/>
          </p:nvSpPr>
          <p:spPr>
            <a:xfrm>
              <a:off x="1161384" y="3628123"/>
              <a:ext cx="1665312" cy="830997"/>
            </a:xfrm>
            <a:prstGeom prst="rect">
              <a:avLst/>
            </a:prstGeom>
            <a:noFill/>
          </p:spPr>
          <p:txBody>
            <a:bodyPr wrap="square">
              <a:spAutoFit/>
            </a:bodyPr>
            <a:lstStyle/>
            <a:p>
              <a:pPr algn="ctr"/>
              <a:r>
                <a:rPr lang="en-US" sz="2400" b="1" dirty="0">
                  <a:solidFill>
                    <a:srgbClr val="FFFFFF"/>
                  </a:solidFill>
                  <a:latin typeface="Arial" panose="020B0604020202020204" pitchFamily="34" charset="0"/>
                  <a:cs typeface="Arial" panose="020B0604020202020204" pitchFamily="34" charset="0"/>
                </a:rPr>
                <a:t>K</a:t>
              </a:r>
              <a:r>
                <a:rPr lang="vi-VN" sz="2400" b="1" dirty="0">
                  <a:solidFill>
                    <a:srgbClr val="FFFFFF"/>
                  </a:solidFill>
                  <a:latin typeface="Arial" panose="020B0604020202020204" pitchFamily="34" charset="0"/>
                  <a:cs typeface="Arial" panose="020B0604020202020204" pitchFamily="34" charset="0"/>
                </a:rPr>
                <a:t>inh tế nhà nước</a:t>
              </a:r>
              <a:r>
                <a:rPr lang="en-US" sz="2400" b="1" dirty="0">
                  <a:solidFill>
                    <a:srgbClr val="FFFFFF"/>
                  </a:solidFill>
                  <a:latin typeface="Arial" panose="020B0604020202020204" pitchFamily="34" charset="0"/>
                  <a:cs typeface="Arial" panose="020B0604020202020204" pitchFamily="34" charset="0"/>
                </a:rPr>
                <a:t> </a:t>
              </a:r>
              <a:endParaRPr lang="en-US" sz="2400" dirty="0">
                <a:solidFill>
                  <a:srgbClr val="FFFFFF"/>
                </a:solidFill>
                <a:latin typeface="Arial" panose="020B0604020202020204" pitchFamily="34" charset="0"/>
                <a:cs typeface="Arial" panose="020B0604020202020204" pitchFamily="34" charset="0"/>
              </a:endParaRPr>
            </a:p>
          </p:txBody>
        </p:sp>
        <p:sp>
          <p:nvSpPr>
            <p:cNvPr id="131" name="TextBox 130">
              <a:extLst>
                <a:ext uri="{FF2B5EF4-FFF2-40B4-BE49-F238E27FC236}">
                  <a16:creationId xmlns:a16="http://schemas.microsoft.com/office/drawing/2014/main" id="{7F43EBEE-12AF-4850-6B6F-2F80829AB757}"/>
                </a:ext>
              </a:extLst>
            </p:cNvPr>
            <p:cNvSpPr txBox="1"/>
            <p:nvPr/>
          </p:nvSpPr>
          <p:spPr>
            <a:xfrm>
              <a:off x="5930345" y="2297710"/>
              <a:ext cx="6174904" cy="830997"/>
            </a:xfrm>
            <a:prstGeom prst="rect">
              <a:avLst/>
            </a:prstGeom>
            <a:noFill/>
          </p:spPr>
          <p:txBody>
            <a:bodyPr wrap="square">
              <a:spAutoFit/>
            </a:bodyPr>
            <a:lstStyle/>
            <a:p>
              <a:r>
                <a:rPr lang="en-US" sz="2400" dirty="0">
                  <a:solidFill>
                    <a:srgbClr val="FFFFFF"/>
                  </a:solidFill>
                  <a:latin typeface="Arial" panose="020B0604020202020204" pitchFamily="34" charset="0"/>
                  <a:cs typeface="Arial" panose="020B0604020202020204" pitchFamily="34" charset="0"/>
                </a:rPr>
                <a:t>L</a:t>
              </a:r>
              <a:r>
                <a:rPr lang="vi-VN" sz="2400" dirty="0">
                  <a:solidFill>
                    <a:srgbClr val="FFFFFF"/>
                  </a:solidFill>
                  <a:latin typeface="Arial" panose="020B0604020202020204" pitchFamily="34" charset="0"/>
                  <a:cs typeface="Arial" panose="020B0604020202020204" pitchFamily="34" charset="0"/>
                </a:rPr>
                <a:t>à đòn bẩy để thúc đẩy tăng trưởng nhanh, bền vững và giải quyết các vấn đề xã hội</a:t>
              </a:r>
              <a:endParaRPr lang="en-US" sz="2400" dirty="0">
                <a:solidFill>
                  <a:srgbClr val="FFFFFF"/>
                </a:solidFill>
                <a:latin typeface="Arial" panose="020B0604020202020204" pitchFamily="34" charset="0"/>
                <a:cs typeface="Arial" panose="020B0604020202020204" pitchFamily="34" charset="0"/>
              </a:endParaRPr>
            </a:p>
          </p:txBody>
        </p:sp>
        <p:sp>
          <p:nvSpPr>
            <p:cNvPr id="132" name="TextBox 131">
              <a:extLst>
                <a:ext uri="{FF2B5EF4-FFF2-40B4-BE49-F238E27FC236}">
                  <a16:creationId xmlns:a16="http://schemas.microsoft.com/office/drawing/2014/main" id="{A92E43E2-6BF2-A40C-7DE8-82FE578A3716}"/>
                </a:ext>
              </a:extLst>
            </p:cNvPr>
            <p:cNvSpPr txBox="1"/>
            <p:nvPr/>
          </p:nvSpPr>
          <p:spPr>
            <a:xfrm>
              <a:off x="5947536" y="3559878"/>
              <a:ext cx="5960766" cy="830997"/>
            </a:xfrm>
            <a:prstGeom prst="rect">
              <a:avLst/>
            </a:prstGeom>
            <a:noFill/>
          </p:spPr>
          <p:txBody>
            <a:bodyPr wrap="square">
              <a:spAutoFit/>
            </a:bodyPr>
            <a:lstStyle/>
            <a:p>
              <a:r>
                <a:rPr lang="vi-VN" sz="2400" dirty="0">
                  <a:solidFill>
                    <a:srgbClr val="FFFFFF"/>
                  </a:solidFill>
                  <a:latin typeface="Arial" panose="020B0604020202020204" pitchFamily="34" charset="0"/>
                  <a:cs typeface="Arial" panose="020B0604020202020204" pitchFamily="34" charset="0"/>
                </a:rPr>
                <a:t> </a:t>
              </a:r>
              <a:r>
                <a:rPr lang="en-US" sz="2400" dirty="0">
                  <a:solidFill>
                    <a:srgbClr val="FFFFFF"/>
                  </a:solidFill>
                  <a:latin typeface="Arial" panose="020B0604020202020204" pitchFamily="34" charset="0"/>
                  <a:cs typeface="Arial" panose="020B0604020202020204" pitchFamily="34" charset="0"/>
                </a:rPr>
                <a:t>M</a:t>
              </a:r>
              <a:r>
                <a:rPr lang="vi-VN" sz="2400" dirty="0">
                  <a:solidFill>
                    <a:srgbClr val="FFFFFF"/>
                  </a:solidFill>
                  <a:latin typeface="Arial" panose="020B0604020202020204" pitchFamily="34" charset="0"/>
                  <a:cs typeface="Arial" panose="020B0604020202020204" pitchFamily="34" charset="0"/>
                </a:rPr>
                <a:t>ở đường, hướng dẫn, hỗ trợ các thành phần kinh tế khác cùng phát triển</a:t>
              </a:r>
              <a:endParaRPr lang="en-US" sz="2400" dirty="0">
                <a:solidFill>
                  <a:srgbClr val="FFFFFF"/>
                </a:solidFill>
                <a:latin typeface="Arial" panose="020B0604020202020204" pitchFamily="34" charset="0"/>
                <a:cs typeface="Arial" panose="020B0604020202020204" pitchFamily="34" charset="0"/>
              </a:endParaRPr>
            </a:p>
          </p:txBody>
        </p:sp>
        <p:sp>
          <p:nvSpPr>
            <p:cNvPr id="133" name="TextBox 132">
              <a:extLst>
                <a:ext uri="{FF2B5EF4-FFF2-40B4-BE49-F238E27FC236}">
                  <a16:creationId xmlns:a16="http://schemas.microsoft.com/office/drawing/2014/main" id="{492CD2B1-E703-85CF-F921-45CA957E2710}"/>
                </a:ext>
              </a:extLst>
            </p:cNvPr>
            <p:cNvSpPr txBox="1"/>
            <p:nvPr/>
          </p:nvSpPr>
          <p:spPr>
            <a:xfrm>
              <a:off x="5856849" y="5011005"/>
              <a:ext cx="6438312" cy="830997"/>
            </a:xfrm>
            <a:prstGeom prst="rect">
              <a:avLst/>
            </a:prstGeom>
            <a:noFill/>
          </p:spPr>
          <p:txBody>
            <a:bodyPr wrap="square">
              <a:spAutoFit/>
            </a:bodyPr>
            <a:lstStyle/>
            <a:p>
              <a:r>
                <a:rPr lang="en-US" sz="2400" dirty="0">
                  <a:solidFill>
                    <a:srgbClr val="FFFFFF"/>
                  </a:solidFill>
                  <a:latin typeface="Arial" panose="020B0604020202020204" pitchFamily="34" charset="0"/>
                  <a:cs typeface="Arial" panose="020B0604020202020204" pitchFamily="34" charset="0"/>
                </a:rPr>
                <a:t>L</a:t>
              </a:r>
              <a:r>
                <a:rPr lang="vi-VN" sz="2400" dirty="0">
                  <a:solidFill>
                    <a:srgbClr val="FFFFFF"/>
                  </a:solidFill>
                  <a:latin typeface="Arial" panose="020B0604020202020204" pitchFamily="34" charset="0"/>
                  <a:cs typeface="Arial" panose="020B0604020202020204" pitchFamily="34" charset="0"/>
                </a:rPr>
                <a:t>àm lực lượng vật chất để nhà nước thực hiện chức năng điều tiết, quản lý nền kinh tế. </a:t>
              </a:r>
              <a:endParaRPr lang="en-US" sz="2400" dirty="0">
                <a:solidFill>
                  <a:srgbClr val="FFFFFF"/>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40568501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34"/>
                                        </p:tgtEl>
                                        <p:attrNameLst>
                                          <p:attrName>style.visibility</p:attrName>
                                        </p:attrNameLst>
                                      </p:cBhvr>
                                      <p:to>
                                        <p:strVal val="visible"/>
                                      </p:to>
                                    </p:set>
                                    <p:animEffect transition="in" filter="wipe(left)">
                                      <p:cBhvr>
                                        <p:cTn id="7" dur="1500"/>
                                        <p:tgtEl>
                                          <p:spTgt spid="1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198581" y="967595"/>
            <a:ext cx="9794838" cy="461665"/>
          </a:xfrm>
          <a:prstGeom prst="rect">
            <a:avLst/>
          </a:prstGeom>
          <a:noFill/>
        </p:spPr>
        <p:txBody>
          <a:bodyPr wrap="square">
            <a:spAutoFit/>
          </a:bodyPr>
          <a:lstStyle/>
          <a:p>
            <a:pPr algn="ctr"/>
            <a:r>
              <a:rPr lang="vi-VN" sz="2400" b="1">
                <a:ea typeface="Architecture" panose="020B0500000000000000" pitchFamily="34" charset="0"/>
                <a:cs typeface="Architecture" panose="020B0500000000000000" pitchFamily="34" charset="0"/>
              </a:rPr>
              <a:t>2.2. Phát triển nền kinh tế thị trường định hướng xã hội chủ nghĩa</a:t>
            </a:r>
            <a:endParaRPr lang="vi-VN" sz="2400" b="1" dirty="0">
              <a:ea typeface="Architecture" panose="020B0500000000000000" pitchFamily="34" charset="0"/>
              <a:cs typeface="Architecture" panose="020B0500000000000000" pitchFamily="34" charset="0"/>
            </a:endParaRPr>
          </a:p>
        </p:txBody>
      </p:sp>
      <p:grpSp>
        <p:nvGrpSpPr>
          <p:cNvPr id="26" name="Group 25">
            <a:extLst>
              <a:ext uri="{FF2B5EF4-FFF2-40B4-BE49-F238E27FC236}">
                <a16:creationId xmlns:a16="http://schemas.microsoft.com/office/drawing/2014/main" id="{2936D7B1-211B-A5AF-B4F7-23EB6420B992}"/>
              </a:ext>
            </a:extLst>
          </p:cNvPr>
          <p:cNvGrpSpPr/>
          <p:nvPr/>
        </p:nvGrpSpPr>
        <p:grpSpPr>
          <a:xfrm>
            <a:off x="-155938" y="2313977"/>
            <a:ext cx="12155680" cy="3366462"/>
            <a:chOff x="-155938" y="2313977"/>
            <a:chExt cx="12155680" cy="3366462"/>
          </a:xfrm>
        </p:grpSpPr>
        <p:sp>
          <p:nvSpPr>
            <p:cNvPr id="3" name="Freeform 6">
              <a:extLst>
                <a:ext uri="{FF2B5EF4-FFF2-40B4-BE49-F238E27FC236}">
                  <a16:creationId xmlns:a16="http://schemas.microsoft.com/office/drawing/2014/main" id="{867B40FD-ED53-DE63-E70F-30B319B057F2}"/>
                </a:ext>
              </a:extLst>
            </p:cNvPr>
            <p:cNvSpPr>
              <a:spLocks/>
            </p:cNvSpPr>
            <p:nvPr/>
          </p:nvSpPr>
          <p:spPr bwMode="auto">
            <a:xfrm>
              <a:off x="7031038" y="3609024"/>
              <a:ext cx="2891367" cy="332317"/>
            </a:xfrm>
            <a:custGeom>
              <a:avLst/>
              <a:gdLst>
                <a:gd name="T0" fmla="*/ 1287 w 1366"/>
                <a:gd name="T1" fmla="*/ 107 h 157"/>
                <a:gd name="T2" fmla="*/ 0 w 1366"/>
                <a:gd name="T3" fmla="*/ 107 h 157"/>
                <a:gd name="T4" fmla="*/ 0 w 1366"/>
                <a:gd name="T5" fmla="*/ 51 h 157"/>
                <a:gd name="T6" fmla="*/ 1287 w 1366"/>
                <a:gd name="T7" fmla="*/ 51 h 157"/>
                <a:gd name="T8" fmla="*/ 1287 w 1366"/>
                <a:gd name="T9" fmla="*/ 0 h 157"/>
                <a:gd name="T10" fmla="*/ 1366 w 1366"/>
                <a:gd name="T11" fmla="*/ 78 h 157"/>
                <a:gd name="T12" fmla="*/ 1287 w 1366"/>
                <a:gd name="T13" fmla="*/ 157 h 157"/>
                <a:gd name="T14" fmla="*/ 1287 w 1366"/>
                <a:gd name="T15" fmla="*/ 10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6" h="157">
                  <a:moveTo>
                    <a:pt x="1287" y="107"/>
                  </a:moveTo>
                  <a:lnTo>
                    <a:pt x="0" y="107"/>
                  </a:lnTo>
                  <a:lnTo>
                    <a:pt x="0" y="51"/>
                  </a:lnTo>
                  <a:lnTo>
                    <a:pt x="1287" y="51"/>
                  </a:lnTo>
                  <a:lnTo>
                    <a:pt x="1287" y="0"/>
                  </a:lnTo>
                  <a:lnTo>
                    <a:pt x="1366" y="78"/>
                  </a:lnTo>
                  <a:lnTo>
                    <a:pt x="1287" y="157"/>
                  </a:lnTo>
                  <a:lnTo>
                    <a:pt x="1287" y="107"/>
                  </a:lnTo>
                  <a:close/>
                </a:path>
              </a:pathLst>
            </a:custGeom>
            <a:solidFill>
              <a:srgbClr val="000000"/>
            </a:solidFill>
            <a:ln>
              <a:noFill/>
            </a:ln>
          </p:spPr>
          <p:txBody>
            <a:bodyPr vert="horz" wrap="square" lIns="121920" tIns="60960" rIns="121920" bIns="60960" numCol="1" anchor="t" anchorCtr="0" compatLnSpc="1">
              <a:prstTxWarp prst="textNoShape">
                <a:avLst/>
              </a:prstTxWarp>
            </a:bodyPr>
            <a:lstStyle/>
            <a:p>
              <a:pPr algn="ctr" defTabSz="914400">
                <a:defRPr/>
              </a:pPr>
              <a:endParaRPr lang="en-US" sz="2400" b="1">
                <a:solidFill>
                  <a:prstClr val="black"/>
                </a:solidFill>
                <a:latin typeface="Arial" panose="020B0604020202020204" pitchFamily="34" charset="0"/>
                <a:cs typeface="Arial" panose="020B0604020202020204" pitchFamily="34" charset="0"/>
              </a:endParaRPr>
            </a:p>
          </p:txBody>
        </p:sp>
        <p:sp>
          <p:nvSpPr>
            <p:cNvPr id="4" name="Freeform 9">
              <a:extLst>
                <a:ext uri="{FF2B5EF4-FFF2-40B4-BE49-F238E27FC236}">
                  <a16:creationId xmlns:a16="http://schemas.microsoft.com/office/drawing/2014/main" id="{9685C66E-53C5-63E6-1EE7-1ECC705535DC}"/>
                </a:ext>
              </a:extLst>
            </p:cNvPr>
            <p:cNvSpPr>
              <a:spLocks/>
            </p:cNvSpPr>
            <p:nvPr/>
          </p:nvSpPr>
          <p:spPr bwMode="auto">
            <a:xfrm>
              <a:off x="7031038" y="2387706"/>
              <a:ext cx="2309284" cy="12382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7030A0"/>
            </a:solidFill>
            <a:ln>
              <a:noFill/>
            </a:ln>
          </p:spPr>
          <p:txBody>
            <a:bodyPr vert="horz" wrap="square" lIns="121920" tIns="60960" rIns="121920" bIns="60960" numCol="1" anchor="t" anchorCtr="0" compatLnSpc="1">
              <a:prstTxWarp prst="textNoShape">
                <a:avLst/>
              </a:prstTxWarp>
            </a:bodyPr>
            <a:lstStyle/>
            <a:p>
              <a:pPr algn="ctr" defTabSz="914400">
                <a:defRPr/>
              </a:pPr>
              <a:endParaRPr lang="en-US" sz="2400" b="1">
                <a:solidFill>
                  <a:prstClr val="black"/>
                </a:solidFill>
                <a:latin typeface="Arial" panose="020B0604020202020204" pitchFamily="34" charset="0"/>
                <a:cs typeface="Arial" panose="020B0604020202020204" pitchFamily="34" charset="0"/>
              </a:endParaRPr>
            </a:p>
          </p:txBody>
        </p:sp>
        <p:sp>
          <p:nvSpPr>
            <p:cNvPr id="5" name="Freeform 10">
              <a:extLst>
                <a:ext uri="{FF2B5EF4-FFF2-40B4-BE49-F238E27FC236}">
                  <a16:creationId xmlns:a16="http://schemas.microsoft.com/office/drawing/2014/main" id="{D7D499A6-D562-BA70-EBCA-711229697417}"/>
                </a:ext>
              </a:extLst>
            </p:cNvPr>
            <p:cNvSpPr>
              <a:spLocks/>
            </p:cNvSpPr>
            <p:nvPr/>
          </p:nvSpPr>
          <p:spPr bwMode="auto">
            <a:xfrm>
              <a:off x="7031038" y="3920173"/>
              <a:ext cx="2309284" cy="1667933"/>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pPr algn="ctr" defTabSz="914400">
                <a:defRPr/>
              </a:pPr>
              <a:endParaRPr lang="en-US" sz="2400" b="1">
                <a:solidFill>
                  <a:prstClr val="black"/>
                </a:solidFill>
                <a:latin typeface="Arial" panose="020B0604020202020204" pitchFamily="34" charset="0"/>
                <a:cs typeface="Arial" panose="020B0604020202020204" pitchFamily="34" charset="0"/>
              </a:endParaRPr>
            </a:p>
          </p:txBody>
        </p:sp>
        <p:sp>
          <p:nvSpPr>
            <p:cNvPr id="7" name="Freeform 14">
              <a:extLst>
                <a:ext uri="{FF2B5EF4-FFF2-40B4-BE49-F238E27FC236}">
                  <a16:creationId xmlns:a16="http://schemas.microsoft.com/office/drawing/2014/main" id="{8002DCEC-E290-C15A-0FB4-8C4E16C2A0E4}"/>
                </a:ext>
              </a:extLst>
            </p:cNvPr>
            <p:cNvSpPr>
              <a:spLocks/>
            </p:cNvSpPr>
            <p:nvPr/>
          </p:nvSpPr>
          <p:spPr bwMode="auto">
            <a:xfrm flipH="1">
              <a:off x="2419850" y="3609024"/>
              <a:ext cx="2893484" cy="332317"/>
            </a:xfrm>
            <a:custGeom>
              <a:avLst/>
              <a:gdLst>
                <a:gd name="T0" fmla="*/ 1288 w 1367"/>
                <a:gd name="T1" fmla="*/ 107 h 157"/>
                <a:gd name="T2" fmla="*/ 0 w 1367"/>
                <a:gd name="T3" fmla="*/ 107 h 157"/>
                <a:gd name="T4" fmla="*/ 0 w 1367"/>
                <a:gd name="T5" fmla="*/ 51 h 157"/>
                <a:gd name="T6" fmla="*/ 1288 w 1367"/>
                <a:gd name="T7" fmla="*/ 51 h 157"/>
                <a:gd name="T8" fmla="*/ 1288 w 1367"/>
                <a:gd name="T9" fmla="*/ 0 h 157"/>
                <a:gd name="T10" fmla="*/ 1367 w 1367"/>
                <a:gd name="T11" fmla="*/ 78 h 157"/>
                <a:gd name="T12" fmla="*/ 1288 w 1367"/>
                <a:gd name="T13" fmla="*/ 157 h 157"/>
                <a:gd name="T14" fmla="*/ 1288 w 1367"/>
                <a:gd name="T15" fmla="*/ 10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157">
                  <a:moveTo>
                    <a:pt x="1288" y="107"/>
                  </a:moveTo>
                  <a:lnTo>
                    <a:pt x="0" y="107"/>
                  </a:lnTo>
                  <a:lnTo>
                    <a:pt x="0" y="51"/>
                  </a:lnTo>
                  <a:lnTo>
                    <a:pt x="1288" y="51"/>
                  </a:lnTo>
                  <a:lnTo>
                    <a:pt x="1288" y="0"/>
                  </a:lnTo>
                  <a:lnTo>
                    <a:pt x="1367" y="78"/>
                  </a:lnTo>
                  <a:lnTo>
                    <a:pt x="1288" y="157"/>
                  </a:lnTo>
                  <a:lnTo>
                    <a:pt x="1288" y="107"/>
                  </a:lnTo>
                  <a:close/>
                </a:path>
              </a:pathLst>
            </a:custGeom>
            <a:solidFill>
              <a:srgbClr val="0033CC"/>
            </a:solidFill>
            <a:ln>
              <a:noFill/>
            </a:ln>
          </p:spPr>
          <p:txBody>
            <a:bodyPr vert="horz" wrap="square" lIns="121920" tIns="60960" rIns="121920" bIns="60960" numCol="1" anchor="t" anchorCtr="0" compatLnSpc="1">
              <a:prstTxWarp prst="textNoShape">
                <a:avLst/>
              </a:prstTxWarp>
            </a:bodyPr>
            <a:lstStyle/>
            <a:p>
              <a:pPr algn="ctr" defTabSz="914400">
                <a:defRPr/>
              </a:pPr>
              <a:endParaRPr lang="en-US" sz="2400" b="1">
                <a:solidFill>
                  <a:prstClr val="black"/>
                </a:solidFill>
                <a:latin typeface="Arial" panose="020B0604020202020204" pitchFamily="34" charset="0"/>
                <a:cs typeface="Arial" panose="020B0604020202020204" pitchFamily="34" charset="0"/>
              </a:endParaRPr>
            </a:p>
          </p:txBody>
        </p:sp>
        <p:sp>
          <p:nvSpPr>
            <p:cNvPr id="8" name="Freeform 17">
              <a:extLst>
                <a:ext uri="{FF2B5EF4-FFF2-40B4-BE49-F238E27FC236}">
                  <a16:creationId xmlns:a16="http://schemas.microsoft.com/office/drawing/2014/main" id="{8614EA72-C4E2-8829-95A4-74C73586A101}"/>
                </a:ext>
              </a:extLst>
            </p:cNvPr>
            <p:cNvSpPr>
              <a:spLocks/>
            </p:cNvSpPr>
            <p:nvPr/>
          </p:nvSpPr>
          <p:spPr bwMode="auto">
            <a:xfrm flipH="1">
              <a:off x="3004050" y="2387706"/>
              <a:ext cx="2309284" cy="12382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FF0066"/>
            </a:solidFill>
            <a:ln>
              <a:noFill/>
            </a:ln>
          </p:spPr>
          <p:txBody>
            <a:bodyPr vert="horz" wrap="square" lIns="121920" tIns="60960" rIns="121920" bIns="60960" numCol="1" anchor="t" anchorCtr="0" compatLnSpc="1">
              <a:prstTxWarp prst="textNoShape">
                <a:avLst/>
              </a:prstTxWarp>
            </a:bodyPr>
            <a:lstStyle/>
            <a:p>
              <a:pPr algn="ctr" defTabSz="914400">
                <a:defRPr/>
              </a:pPr>
              <a:endParaRPr lang="en-US" sz="2400" b="1">
                <a:solidFill>
                  <a:prstClr val="black"/>
                </a:solidFill>
                <a:latin typeface="Arial" panose="020B0604020202020204" pitchFamily="34" charset="0"/>
                <a:cs typeface="Arial" panose="020B0604020202020204" pitchFamily="34" charset="0"/>
              </a:endParaRPr>
            </a:p>
          </p:txBody>
        </p:sp>
        <p:sp>
          <p:nvSpPr>
            <p:cNvPr id="9" name="Freeform 18">
              <a:extLst>
                <a:ext uri="{FF2B5EF4-FFF2-40B4-BE49-F238E27FC236}">
                  <a16:creationId xmlns:a16="http://schemas.microsoft.com/office/drawing/2014/main" id="{35038A66-C537-2A12-C5BC-D08964FE0B03}"/>
                </a:ext>
              </a:extLst>
            </p:cNvPr>
            <p:cNvSpPr>
              <a:spLocks/>
            </p:cNvSpPr>
            <p:nvPr/>
          </p:nvSpPr>
          <p:spPr bwMode="auto">
            <a:xfrm flipH="1">
              <a:off x="3004050" y="3920173"/>
              <a:ext cx="2309284" cy="1667933"/>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solidFill>
              <a:srgbClr val="663300"/>
            </a:solidFill>
            <a:ln>
              <a:noFill/>
            </a:ln>
          </p:spPr>
          <p:txBody>
            <a:bodyPr vert="horz" wrap="square" lIns="121920" tIns="60960" rIns="121920" bIns="60960" numCol="1" anchor="t" anchorCtr="0" compatLnSpc="1">
              <a:prstTxWarp prst="textNoShape">
                <a:avLst/>
              </a:prstTxWarp>
            </a:bodyPr>
            <a:lstStyle/>
            <a:p>
              <a:pPr algn="ctr" defTabSz="914400">
                <a:defRPr/>
              </a:pPr>
              <a:endParaRPr lang="en-US" sz="2400" b="1">
                <a:solidFill>
                  <a:prstClr val="black"/>
                </a:solidFill>
                <a:latin typeface="Arial" panose="020B0604020202020204" pitchFamily="34" charset="0"/>
                <a:cs typeface="Arial" panose="020B0604020202020204" pitchFamily="34" charset="0"/>
              </a:endParaRPr>
            </a:p>
          </p:txBody>
        </p:sp>
        <p:grpSp>
          <p:nvGrpSpPr>
            <p:cNvPr id="10" name="Group 9">
              <a:extLst>
                <a:ext uri="{FF2B5EF4-FFF2-40B4-BE49-F238E27FC236}">
                  <a16:creationId xmlns:a16="http://schemas.microsoft.com/office/drawing/2014/main" id="{386B6CB6-4796-F798-0F62-5ED6999ABC65}"/>
                </a:ext>
              </a:extLst>
            </p:cNvPr>
            <p:cNvGrpSpPr/>
            <p:nvPr/>
          </p:nvGrpSpPr>
          <p:grpSpPr>
            <a:xfrm>
              <a:off x="4960689" y="2568498"/>
              <a:ext cx="2453501" cy="2453501"/>
              <a:chOff x="3628840" y="2107269"/>
              <a:chExt cx="1840126" cy="1840126"/>
            </a:xfrm>
          </p:grpSpPr>
          <p:sp>
            <p:nvSpPr>
              <p:cNvPr id="11" name="Oval 10">
                <a:extLst>
                  <a:ext uri="{FF2B5EF4-FFF2-40B4-BE49-F238E27FC236}">
                    <a16:creationId xmlns:a16="http://schemas.microsoft.com/office/drawing/2014/main" id="{3BFE799B-0B88-A5AC-477E-63EA10E6FA80}"/>
                  </a:ext>
                </a:extLst>
              </p:cNvPr>
              <p:cNvSpPr/>
              <p:nvPr/>
            </p:nvSpPr>
            <p:spPr>
              <a:xfrm>
                <a:off x="3628840" y="2107269"/>
                <a:ext cx="1840126" cy="1840126"/>
              </a:xfrm>
              <a:prstGeom prst="ellipse">
                <a:avLst/>
              </a:prstGeom>
              <a:solidFill>
                <a:srgbClr val="F8F8F8"/>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a:ln>
                    <a:noFill/>
                  </a:ln>
                  <a:solidFill>
                    <a:prstClr val="white"/>
                  </a:solidFill>
                  <a:effectLst/>
                  <a:uLnTx/>
                  <a:uFillTx/>
                  <a:latin typeface="Arial" panose="020B0604020202020204" pitchFamily="34" charset="0"/>
                  <a:cs typeface="Arial" panose="020B0604020202020204" pitchFamily="34" charset="0"/>
                </a:endParaRPr>
              </a:p>
            </p:txBody>
          </p:sp>
          <p:sp>
            <p:nvSpPr>
              <p:cNvPr id="12" name="Oval 11">
                <a:extLst>
                  <a:ext uri="{FF2B5EF4-FFF2-40B4-BE49-F238E27FC236}">
                    <a16:creationId xmlns:a16="http://schemas.microsoft.com/office/drawing/2014/main" id="{ED651B58-F420-D083-F04F-0720832DF72A}"/>
                  </a:ext>
                </a:extLst>
              </p:cNvPr>
              <p:cNvSpPr/>
              <p:nvPr/>
            </p:nvSpPr>
            <p:spPr>
              <a:xfrm>
                <a:off x="3788521" y="2266950"/>
                <a:ext cx="1520765" cy="1520765"/>
              </a:xfrm>
              <a:prstGeom prst="ellipse">
                <a:avLst/>
              </a:prstGeom>
              <a:solidFill>
                <a:srgbClr val="00B0F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p:txBody>
          </p:sp>
          <p:grpSp>
            <p:nvGrpSpPr>
              <p:cNvPr id="13" name="Group 12">
                <a:extLst>
                  <a:ext uri="{FF2B5EF4-FFF2-40B4-BE49-F238E27FC236}">
                    <a16:creationId xmlns:a16="http://schemas.microsoft.com/office/drawing/2014/main" id="{011075F0-4E65-666A-EA6D-2336131031DE}"/>
                  </a:ext>
                </a:extLst>
              </p:cNvPr>
              <p:cNvGrpSpPr/>
              <p:nvPr/>
            </p:nvGrpSpPr>
            <p:grpSpPr>
              <a:xfrm>
                <a:off x="3893323" y="2780196"/>
                <a:ext cx="481318" cy="482383"/>
                <a:chOff x="914400" y="3987075"/>
                <a:chExt cx="419914" cy="420841"/>
              </a:xfrm>
            </p:grpSpPr>
            <p:sp>
              <p:nvSpPr>
                <p:cNvPr id="14" name="Freeform 29">
                  <a:extLst>
                    <a:ext uri="{FF2B5EF4-FFF2-40B4-BE49-F238E27FC236}">
                      <a16:creationId xmlns:a16="http://schemas.microsoft.com/office/drawing/2014/main" id="{7553A044-5C08-88BB-CBFA-C42D34047EC0}"/>
                    </a:ext>
                  </a:extLst>
                </p:cNvPr>
                <p:cNvSpPr>
                  <a:spLocks noEditPoints="1"/>
                </p:cNvSpPr>
                <p:nvPr/>
              </p:nvSpPr>
              <p:spPr bwMode="auto">
                <a:xfrm>
                  <a:off x="914400" y="3987075"/>
                  <a:ext cx="419914" cy="420841"/>
                </a:xfrm>
                <a:custGeom>
                  <a:avLst/>
                  <a:gdLst>
                    <a:gd name="T0" fmla="*/ 256 w 511"/>
                    <a:gd name="T1" fmla="*/ 0 h 512"/>
                    <a:gd name="T2" fmla="*/ 0 w 511"/>
                    <a:gd name="T3" fmla="*/ 256 h 512"/>
                    <a:gd name="T4" fmla="*/ 256 w 511"/>
                    <a:gd name="T5" fmla="*/ 512 h 512"/>
                    <a:gd name="T6" fmla="*/ 511 w 511"/>
                    <a:gd name="T7" fmla="*/ 256 h 512"/>
                    <a:gd name="T8" fmla="*/ 256 w 511"/>
                    <a:gd name="T9" fmla="*/ 0 h 512"/>
                    <a:gd name="T10" fmla="*/ 256 w 511"/>
                    <a:gd name="T11" fmla="*/ 475 h 512"/>
                    <a:gd name="T12" fmla="*/ 36 w 511"/>
                    <a:gd name="T13" fmla="*/ 256 h 512"/>
                    <a:gd name="T14" fmla="*/ 256 w 511"/>
                    <a:gd name="T15" fmla="*/ 37 h 512"/>
                    <a:gd name="T16" fmla="*/ 475 w 511"/>
                    <a:gd name="T17" fmla="*/ 256 h 512"/>
                    <a:gd name="T18" fmla="*/ 256 w 511"/>
                    <a:gd name="T19" fmla="*/ 475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1" h="512">
                      <a:moveTo>
                        <a:pt x="256" y="0"/>
                      </a:moveTo>
                      <a:cubicBezTo>
                        <a:pt x="114" y="0"/>
                        <a:pt x="0" y="115"/>
                        <a:pt x="0" y="256"/>
                      </a:cubicBezTo>
                      <a:cubicBezTo>
                        <a:pt x="0" y="397"/>
                        <a:pt x="114" y="512"/>
                        <a:pt x="256" y="512"/>
                      </a:cubicBezTo>
                      <a:cubicBezTo>
                        <a:pt x="397" y="512"/>
                        <a:pt x="511" y="397"/>
                        <a:pt x="511" y="256"/>
                      </a:cubicBezTo>
                      <a:cubicBezTo>
                        <a:pt x="511" y="115"/>
                        <a:pt x="397" y="0"/>
                        <a:pt x="256" y="0"/>
                      </a:cubicBezTo>
                      <a:close/>
                      <a:moveTo>
                        <a:pt x="256" y="475"/>
                      </a:moveTo>
                      <a:cubicBezTo>
                        <a:pt x="135" y="475"/>
                        <a:pt x="36" y="377"/>
                        <a:pt x="36" y="256"/>
                      </a:cubicBezTo>
                      <a:cubicBezTo>
                        <a:pt x="36" y="135"/>
                        <a:pt x="135" y="37"/>
                        <a:pt x="256" y="37"/>
                      </a:cubicBezTo>
                      <a:cubicBezTo>
                        <a:pt x="377" y="37"/>
                        <a:pt x="475" y="135"/>
                        <a:pt x="475" y="256"/>
                      </a:cubicBezTo>
                      <a:cubicBezTo>
                        <a:pt x="475" y="377"/>
                        <a:pt x="377" y="475"/>
                        <a:pt x="256" y="475"/>
                      </a:cubicBezTo>
                      <a:close/>
                    </a:path>
                  </a:pathLst>
                </a:custGeom>
                <a:gradFill>
                  <a:gsLst>
                    <a:gs pos="53000">
                      <a:srgbClr val="B5D4E9"/>
                    </a:gs>
                    <a:gs pos="100000">
                      <a:srgbClr val="DBBDE5">
                        <a:alpha val="30000"/>
                      </a:srgbClr>
                    </a:gs>
                  </a:gsLst>
                  <a:lin ang="0" scaled="0"/>
                </a:gradFill>
                <a:ln>
                  <a:noFill/>
                </a:ln>
              </p:spPr>
              <p:txBody>
                <a:bodyPr vert="horz" wrap="square" lIns="121920" tIns="60960" rIns="121920" bIns="60960" numCol="1" anchor="t"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15" name="Freeform 30">
                  <a:extLst>
                    <a:ext uri="{FF2B5EF4-FFF2-40B4-BE49-F238E27FC236}">
                      <a16:creationId xmlns:a16="http://schemas.microsoft.com/office/drawing/2014/main" id="{AF576921-29C3-F53A-EF49-E251B6B5FC99}"/>
                    </a:ext>
                  </a:extLst>
                </p:cNvPr>
                <p:cNvSpPr>
                  <a:spLocks noEditPoints="1"/>
                </p:cNvSpPr>
                <p:nvPr/>
              </p:nvSpPr>
              <p:spPr bwMode="auto">
                <a:xfrm>
                  <a:off x="972799" y="4046397"/>
                  <a:ext cx="152022" cy="151095"/>
                </a:xfrm>
                <a:custGeom>
                  <a:avLst/>
                  <a:gdLst>
                    <a:gd name="T0" fmla="*/ 0 w 185"/>
                    <a:gd name="T1" fmla="*/ 184 h 184"/>
                    <a:gd name="T2" fmla="*/ 45 w 185"/>
                    <a:gd name="T3" fmla="*/ 184 h 184"/>
                    <a:gd name="T4" fmla="*/ 185 w 185"/>
                    <a:gd name="T5" fmla="*/ 44 h 184"/>
                    <a:gd name="T6" fmla="*/ 185 w 185"/>
                    <a:gd name="T7" fmla="*/ 0 h 184"/>
                    <a:gd name="T8" fmla="*/ 0 w 185"/>
                    <a:gd name="T9" fmla="*/ 184 h 184"/>
                    <a:gd name="T10" fmla="*/ 62 w 185"/>
                    <a:gd name="T11" fmla="*/ 184 h 184"/>
                    <a:gd name="T12" fmla="*/ 97 w 185"/>
                    <a:gd name="T13" fmla="*/ 184 h 184"/>
                    <a:gd name="T14" fmla="*/ 97 w 185"/>
                    <a:gd name="T15" fmla="*/ 178 h 184"/>
                    <a:gd name="T16" fmla="*/ 140 w 185"/>
                    <a:gd name="T17" fmla="*/ 178 h 184"/>
                    <a:gd name="T18" fmla="*/ 179 w 185"/>
                    <a:gd name="T19" fmla="*/ 139 h 184"/>
                    <a:gd name="T20" fmla="*/ 179 w 185"/>
                    <a:gd name="T21" fmla="*/ 96 h 184"/>
                    <a:gd name="T22" fmla="*/ 185 w 185"/>
                    <a:gd name="T23" fmla="*/ 96 h 184"/>
                    <a:gd name="T24" fmla="*/ 185 w 185"/>
                    <a:gd name="T25" fmla="*/ 62 h 184"/>
                    <a:gd name="T26" fmla="*/ 62 w 185"/>
                    <a:gd name="T27" fmla="*/ 184 h 184"/>
                    <a:gd name="T28" fmla="*/ 149 w 185"/>
                    <a:gd name="T29" fmla="*/ 178 h 184"/>
                    <a:gd name="T30" fmla="*/ 179 w 185"/>
                    <a:gd name="T31" fmla="*/ 178 h 184"/>
                    <a:gd name="T32" fmla="*/ 179 w 185"/>
                    <a:gd name="T33" fmla="*/ 149 h 184"/>
                    <a:gd name="T34" fmla="*/ 149 w 185"/>
                    <a:gd name="T35" fmla="*/ 178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85" h="184">
                      <a:moveTo>
                        <a:pt x="0" y="184"/>
                      </a:moveTo>
                      <a:cubicBezTo>
                        <a:pt x="45" y="184"/>
                        <a:pt x="45" y="184"/>
                        <a:pt x="45" y="184"/>
                      </a:cubicBezTo>
                      <a:cubicBezTo>
                        <a:pt x="45" y="107"/>
                        <a:pt x="107" y="44"/>
                        <a:pt x="185" y="44"/>
                      </a:cubicBezTo>
                      <a:cubicBezTo>
                        <a:pt x="185" y="0"/>
                        <a:pt x="185" y="0"/>
                        <a:pt x="185" y="0"/>
                      </a:cubicBezTo>
                      <a:cubicBezTo>
                        <a:pt x="83" y="0"/>
                        <a:pt x="0" y="82"/>
                        <a:pt x="0" y="184"/>
                      </a:cubicBezTo>
                      <a:close/>
                      <a:moveTo>
                        <a:pt x="62" y="184"/>
                      </a:moveTo>
                      <a:cubicBezTo>
                        <a:pt x="97" y="184"/>
                        <a:pt x="97" y="184"/>
                        <a:pt x="97" y="184"/>
                      </a:cubicBezTo>
                      <a:cubicBezTo>
                        <a:pt x="97" y="178"/>
                        <a:pt x="97" y="178"/>
                        <a:pt x="97" y="178"/>
                      </a:cubicBezTo>
                      <a:cubicBezTo>
                        <a:pt x="140" y="178"/>
                        <a:pt x="140" y="178"/>
                        <a:pt x="140" y="178"/>
                      </a:cubicBezTo>
                      <a:cubicBezTo>
                        <a:pt x="142" y="158"/>
                        <a:pt x="158" y="142"/>
                        <a:pt x="179" y="139"/>
                      </a:cubicBezTo>
                      <a:cubicBezTo>
                        <a:pt x="179" y="96"/>
                        <a:pt x="179" y="96"/>
                        <a:pt x="179" y="96"/>
                      </a:cubicBezTo>
                      <a:cubicBezTo>
                        <a:pt x="185" y="96"/>
                        <a:pt x="185" y="96"/>
                        <a:pt x="185" y="96"/>
                      </a:cubicBezTo>
                      <a:cubicBezTo>
                        <a:pt x="185" y="62"/>
                        <a:pt x="185" y="62"/>
                        <a:pt x="185" y="62"/>
                      </a:cubicBezTo>
                      <a:cubicBezTo>
                        <a:pt x="117" y="62"/>
                        <a:pt x="62" y="116"/>
                        <a:pt x="62" y="184"/>
                      </a:cubicBezTo>
                      <a:close/>
                      <a:moveTo>
                        <a:pt x="149" y="178"/>
                      </a:moveTo>
                      <a:cubicBezTo>
                        <a:pt x="179" y="178"/>
                        <a:pt x="179" y="178"/>
                        <a:pt x="179" y="178"/>
                      </a:cubicBezTo>
                      <a:cubicBezTo>
                        <a:pt x="179" y="149"/>
                        <a:pt x="179" y="149"/>
                        <a:pt x="179" y="149"/>
                      </a:cubicBezTo>
                      <a:cubicBezTo>
                        <a:pt x="164" y="151"/>
                        <a:pt x="152" y="163"/>
                        <a:pt x="149" y="178"/>
                      </a:cubicBezTo>
                      <a:close/>
                    </a:path>
                  </a:pathLst>
                </a:custGeom>
                <a:solidFill>
                  <a:srgbClr val="7C7F91"/>
                </a:solidFill>
                <a:ln>
                  <a:noFill/>
                </a:ln>
              </p:spPr>
              <p:txBody>
                <a:bodyPr vert="horz" wrap="square" lIns="121920" tIns="60960" rIns="121920" bIns="60960" numCol="1" anchor="t"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16" name="Freeform 31">
                  <a:extLst>
                    <a:ext uri="{FF2B5EF4-FFF2-40B4-BE49-F238E27FC236}">
                      <a16:creationId xmlns:a16="http://schemas.microsoft.com/office/drawing/2014/main" id="{8365623D-5DBB-28CE-6486-E4EBBF3972AD}"/>
                    </a:ext>
                  </a:extLst>
                </p:cNvPr>
                <p:cNvSpPr>
                  <a:spLocks noEditPoints="1"/>
                </p:cNvSpPr>
                <p:nvPr/>
              </p:nvSpPr>
              <p:spPr bwMode="auto">
                <a:xfrm>
                  <a:off x="972799" y="4197492"/>
                  <a:ext cx="152022" cy="151095"/>
                </a:xfrm>
                <a:custGeom>
                  <a:avLst/>
                  <a:gdLst>
                    <a:gd name="T0" fmla="*/ 179 w 185"/>
                    <a:gd name="T1" fmla="*/ 35 h 184"/>
                    <a:gd name="T2" fmla="*/ 179 w 185"/>
                    <a:gd name="T3" fmla="*/ 6 h 184"/>
                    <a:gd name="T4" fmla="*/ 149 w 185"/>
                    <a:gd name="T5" fmla="*/ 6 h 184"/>
                    <a:gd name="T6" fmla="*/ 179 w 185"/>
                    <a:gd name="T7" fmla="*/ 35 h 184"/>
                    <a:gd name="T8" fmla="*/ 179 w 185"/>
                    <a:gd name="T9" fmla="*/ 88 h 184"/>
                    <a:gd name="T10" fmla="*/ 179 w 185"/>
                    <a:gd name="T11" fmla="*/ 45 h 184"/>
                    <a:gd name="T12" fmla="*/ 140 w 185"/>
                    <a:gd name="T13" fmla="*/ 6 h 184"/>
                    <a:gd name="T14" fmla="*/ 97 w 185"/>
                    <a:gd name="T15" fmla="*/ 6 h 184"/>
                    <a:gd name="T16" fmla="*/ 97 w 185"/>
                    <a:gd name="T17" fmla="*/ 0 h 184"/>
                    <a:gd name="T18" fmla="*/ 62 w 185"/>
                    <a:gd name="T19" fmla="*/ 0 h 184"/>
                    <a:gd name="T20" fmla="*/ 62 w 185"/>
                    <a:gd name="T21" fmla="*/ 0 h 184"/>
                    <a:gd name="T22" fmla="*/ 185 w 185"/>
                    <a:gd name="T23" fmla="*/ 122 h 184"/>
                    <a:gd name="T24" fmla="*/ 185 w 185"/>
                    <a:gd name="T25" fmla="*/ 88 h 184"/>
                    <a:gd name="T26" fmla="*/ 179 w 185"/>
                    <a:gd name="T27" fmla="*/ 88 h 184"/>
                    <a:gd name="T28" fmla="*/ 45 w 185"/>
                    <a:gd name="T29" fmla="*/ 0 h 184"/>
                    <a:gd name="T30" fmla="*/ 45 w 185"/>
                    <a:gd name="T31" fmla="*/ 0 h 184"/>
                    <a:gd name="T32" fmla="*/ 0 w 185"/>
                    <a:gd name="T33" fmla="*/ 0 h 184"/>
                    <a:gd name="T34" fmla="*/ 185 w 185"/>
                    <a:gd name="T35" fmla="*/ 184 h 184"/>
                    <a:gd name="T36" fmla="*/ 185 w 185"/>
                    <a:gd name="T37" fmla="*/ 140 h 184"/>
                    <a:gd name="T38" fmla="*/ 45 w 185"/>
                    <a:gd name="T39" fmla="*/ 0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5" h="184">
                      <a:moveTo>
                        <a:pt x="179" y="35"/>
                      </a:moveTo>
                      <a:cubicBezTo>
                        <a:pt x="179" y="6"/>
                        <a:pt x="179" y="6"/>
                        <a:pt x="179" y="6"/>
                      </a:cubicBezTo>
                      <a:cubicBezTo>
                        <a:pt x="149" y="6"/>
                        <a:pt x="149" y="6"/>
                        <a:pt x="149" y="6"/>
                      </a:cubicBezTo>
                      <a:cubicBezTo>
                        <a:pt x="152" y="21"/>
                        <a:pt x="164" y="33"/>
                        <a:pt x="179" y="35"/>
                      </a:cubicBezTo>
                      <a:close/>
                      <a:moveTo>
                        <a:pt x="179" y="88"/>
                      </a:moveTo>
                      <a:cubicBezTo>
                        <a:pt x="179" y="45"/>
                        <a:pt x="179" y="45"/>
                        <a:pt x="179" y="45"/>
                      </a:cubicBezTo>
                      <a:cubicBezTo>
                        <a:pt x="158" y="42"/>
                        <a:pt x="142" y="26"/>
                        <a:pt x="140" y="6"/>
                      </a:cubicBezTo>
                      <a:cubicBezTo>
                        <a:pt x="97" y="6"/>
                        <a:pt x="97" y="6"/>
                        <a:pt x="97" y="6"/>
                      </a:cubicBezTo>
                      <a:cubicBezTo>
                        <a:pt x="97" y="0"/>
                        <a:pt x="97" y="0"/>
                        <a:pt x="97" y="0"/>
                      </a:cubicBezTo>
                      <a:cubicBezTo>
                        <a:pt x="62" y="0"/>
                        <a:pt x="62" y="0"/>
                        <a:pt x="62" y="0"/>
                      </a:cubicBezTo>
                      <a:cubicBezTo>
                        <a:pt x="62" y="0"/>
                        <a:pt x="62" y="0"/>
                        <a:pt x="62" y="0"/>
                      </a:cubicBezTo>
                      <a:cubicBezTo>
                        <a:pt x="62" y="67"/>
                        <a:pt x="117" y="122"/>
                        <a:pt x="185" y="122"/>
                      </a:cubicBezTo>
                      <a:cubicBezTo>
                        <a:pt x="185" y="88"/>
                        <a:pt x="185" y="88"/>
                        <a:pt x="185" y="88"/>
                      </a:cubicBezTo>
                      <a:lnTo>
                        <a:pt x="179" y="88"/>
                      </a:lnTo>
                      <a:close/>
                      <a:moveTo>
                        <a:pt x="45" y="0"/>
                      </a:moveTo>
                      <a:cubicBezTo>
                        <a:pt x="45" y="0"/>
                        <a:pt x="45" y="0"/>
                        <a:pt x="45" y="0"/>
                      </a:cubicBezTo>
                      <a:cubicBezTo>
                        <a:pt x="0" y="0"/>
                        <a:pt x="0" y="0"/>
                        <a:pt x="0" y="0"/>
                      </a:cubicBezTo>
                      <a:cubicBezTo>
                        <a:pt x="0" y="102"/>
                        <a:pt x="83" y="184"/>
                        <a:pt x="185" y="184"/>
                      </a:cubicBezTo>
                      <a:cubicBezTo>
                        <a:pt x="185" y="140"/>
                        <a:pt x="185" y="140"/>
                        <a:pt x="185" y="140"/>
                      </a:cubicBezTo>
                      <a:cubicBezTo>
                        <a:pt x="107" y="140"/>
                        <a:pt x="45" y="77"/>
                        <a:pt x="45" y="0"/>
                      </a:cubicBezTo>
                      <a:close/>
                    </a:path>
                  </a:pathLst>
                </a:custGeom>
                <a:solidFill>
                  <a:srgbClr val="FDDDAA"/>
                </a:solidFill>
                <a:ln>
                  <a:noFill/>
                </a:ln>
              </p:spPr>
              <p:txBody>
                <a:bodyPr vert="horz" wrap="square" lIns="121920" tIns="60960" rIns="121920" bIns="60960" numCol="1" anchor="t"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17" name="Freeform 32">
                  <a:extLst>
                    <a:ext uri="{FF2B5EF4-FFF2-40B4-BE49-F238E27FC236}">
                      <a16:creationId xmlns:a16="http://schemas.microsoft.com/office/drawing/2014/main" id="{7DC99631-B2FD-336A-EBA8-6836302D0CF2}"/>
                    </a:ext>
                  </a:extLst>
                </p:cNvPr>
                <p:cNvSpPr>
                  <a:spLocks noEditPoints="1"/>
                </p:cNvSpPr>
                <p:nvPr/>
              </p:nvSpPr>
              <p:spPr bwMode="auto">
                <a:xfrm>
                  <a:off x="1124820" y="4197492"/>
                  <a:ext cx="151095" cy="151095"/>
                </a:xfrm>
                <a:custGeom>
                  <a:avLst/>
                  <a:gdLst>
                    <a:gd name="T0" fmla="*/ 122 w 184"/>
                    <a:gd name="T1" fmla="*/ 0 h 184"/>
                    <a:gd name="T2" fmla="*/ 122 w 184"/>
                    <a:gd name="T3" fmla="*/ 0 h 184"/>
                    <a:gd name="T4" fmla="*/ 88 w 184"/>
                    <a:gd name="T5" fmla="*/ 0 h 184"/>
                    <a:gd name="T6" fmla="*/ 88 w 184"/>
                    <a:gd name="T7" fmla="*/ 6 h 184"/>
                    <a:gd name="T8" fmla="*/ 44 w 184"/>
                    <a:gd name="T9" fmla="*/ 6 h 184"/>
                    <a:gd name="T10" fmla="*/ 5 w 184"/>
                    <a:gd name="T11" fmla="*/ 45 h 184"/>
                    <a:gd name="T12" fmla="*/ 5 w 184"/>
                    <a:gd name="T13" fmla="*/ 88 h 184"/>
                    <a:gd name="T14" fmla="*/ 0 w 184"/>
                    <a:gd name="T15" fmla="*/ 88 h 184"/>
                    <a:gd name="T16" fmla="*/ 0 w 184"/>
                    <a:gd name="T17" fmla="*/ 122 h 184"/>
                    <a:gd name="T18" fmla="*/ 0 w 184"/>
                    <a:gd name="T19" fmla="*/ 122 h 184"/>
                    <a:gd name="T20" fmla="*/ 122 w 184"/>
                    <a:gd name="T21" fmla="*/ 0 h 184"/>
                    <a:gd name="T22" fmla="*/ 140 w 184"/>
                    <a:gd name="T23" fmla="*/ 0 h 184"/>
                    <a:gd name="T24" fmla="*/ 140 w 184"/>
                    <a:gd name="T25" fmla="*/ 0 h 184"/>
                    <a:gd name="T26" fmla="*/ 0 w 184"/>
                    <a:gd name="T27" fmla="*/ 140 h 184"/>
                    <a:gd name="T28" fmla="*/ 0 w 184"/>
                    <a:gd name="T29" fmla="*/ 140 h 184"/>
                    <a:gd name="T30" fmla="*/ 0 w 184"/>
                    <a:gd name="T31" fmla="*/ 184 h 184"/>
                    <a:gd name="T32" fmla="*/ 184 w 184"/>
                    <a:gd name="T33" fmla="*/ 0 h 184"/>
                    <a:gd name="T34" fmla="*/ 140 w 184"/>
                    <a:gd name="T35" fmla="*/ 0 h 184"/>
                    <a:gd name="T36" fmla="*/ 35 w 184"/>
                    <a:gd name="T37" fmla="*/ 6 h 184"/>
                    <a:gd name="T38" fmla="*/ 5 w 184"/>
                    <a:gd name="T39" fmla="*/ 6 h 184"/>
                    <a:gd name="T40" fmla="*/ 5 w 184"/>
                    <a:gd name="T41" fmla="*/ 35 h 184"/>
                    <a:gd name="T42" fmla="*/ 35 w 184"/>
                    <a:gd name="T43" fmla="*/ 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4" h="184">
                      <a:moveTo>
                        <a:pt x="122" y="0"/>
                      </a:moveTo>
                      <a:cubicBezTo>
                        <a:pt x="122" y="0"/>
                        <a:pt x="122" y="0"/>
                        <a:pt x="122" y="0"/>
                      </a:cubicBezTo>
                      <a:cubicBezTo>
                        <a:pt x="88" y="0"/>
                        <a:pt x="88" y="0"/>
                        <a:pt x="88" y="0"/>
                      </a:cubicBezTo>
                      <a:cubicBezTo>
                        <a:pt x="88" y="6"/>
                        <a:pt x="88" y="6"/>
                        <a:pt x="88" y="6"/>
                      </a:cubicBezTo>
                      <a:cubicBezTo>
                        <a:pt x="44" y="6"/>
                        <a:pt x="44" y="6"/>
                        <a:pt x="44" y="6"/>
                      </a:cubicBezTo>
                      <a:cubicBezTo>
                        <a:pt x="42" y="26"/>
                        <a:pt x="26" y="42"/>
                        <a:pt x="5" y="45"/>
                      </a:cubicBezTo>
                      <a:cubicBezTo>
                        <a:pt x="5" y="88"/>
                        <a:pt x="5" y="88"/>
                        <a:pt x="5" y="88"/>
                      </a:cubicBezTo>
                      <a:cubicBezTo>
                        <a:pt x="0" y="88"/>
                        <a:pt x="0" y="88"/>
                        <a:pt x="0" y="88"/>
                      </a:cubicBezTo>
                      <a:cubicBezTo>
                        <a:pt x="0" y="122"/>
                        <a:pt x="0" y="122"/>
                        <a:pt x="0" y="122"/>
                      </a:cubicBezTo>
                      <a:cubicBezTo>
                        <a:pt x="0" y="122"/>
                        <a:pt x="0" y="122"/>
                        <a:pt x="0" y="122"/>
                      </a:cubicBezTo>
                      <a:cubicBezTo>
                        <a:pt x="67" y="122"/>
                        <a:pt x="122" y="67"/>
                        <a:pt x="122" y="0"/>
                      </a:cubicBezTo>
                      <a:close/>
                      <a:moveTo>
                        <a:pt x="140" y="0"/>
                      </a:moveTo>
                      <a:cubicBezTo>
                        <a:pt x="140" y="0"/>
                        <a:pt x="140" y="0"/>
                        <a:pt x="140" y="0"/>
                      </a:cubicBezTo>
                      <a:cubicBezTo>
                        <a:pt x="140" y="77"/>
                        <a:pt x="77" y="140"/>
                        <a:pt x="0" y="140"/>
                      </a:cubicBezTo>
                      <a:cubicBezTo>
                        <a:pt x="0" y="140"/>
                        <a:pt x="0" y="140"/>
                        <a:pt x="0" y="140"/>
                      </a:cubicBezTo>
                      <a:cubicBezTo>
                        <a:pt x="0" y="184"/>
                        <a:pt x="0" y="184"/>
                        <a:pt x="0" y="184"/>
                      </a:cubicBezTo>
                      <a:cubicBezTo>
                        <a:pt x="101" y="184"/>
                        <a:pt x="184" y="102"/>
                        <a:pt x="184" y="0"/>
                      </a:cubicBezTo>
                      <a:lnTo>
                        <a:pt x="140" y="0"/>
                      </a:lnTo>
                      <a:close/>
                      <a:moveTo>
                        <a:pt x="35" y="6"/>
                      </a:moveTo>
                      <a:cubicBezTo>
                        <a:pt x="5" y="6"/>
                        <a:pt x="5" y="6"/>
                        <a:pt x="5" y="6"/>
                      </a:cubicBezTo>
                      <a:cubicBezTo>
                        <a:pt x="5" y="35"/>
                        <a:pt x="5" y="35"/>
                        <a:pt x="5" y="35"/>
                      </a:cubicBezTo>
                      <a:cubicBezTo>
                        <a:pt x="20" y="33"/>
                        <a:pt x="32" y="21"/>
                        <a:pt x="35" y="6"/>
                      </a:cubicBezTo>
                      <a:close/>
                    </a:path>
                  </a:pathLst>
                </a:custGeom>
                <a:solidFill>
                  <a:srgbClr val="C9E4B4"/>
                </a:solidFill>
                <a:ln>
                  <a:noFill/>
                </a:ln>
              </p:spPr>
              <p:txBody>
                <a:bodyPr vert="horz" wrap="square" lIns="121920" tIns="60960" rIns="121920" bIns="60960" numCol="1" anchor="t"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18" name="Freeform 33">
                  <a:extLst>
                    <a:ext uri="{FF2B5EF4-FFF2-40B4-BE49-F238E27FC236}">
                      <a16:creationId xmlns:a16="http://schemas.microsoft.com/office/drawing/2014/main" id="{91F23321-8406-5FFF-0B41-E341FEBC9C2F}"/>
                    </a:ext>
                  </a:extLst>
                </p:cNvPr>
                <p:cNvSpPr>
                  <a:spLocks noEditPoints="1"/>
                </p:cNvSpPr>
                <p:nvPr/>
              </p:nvSpPr>
              <p:spPr bwMode="auto">
                <a:xfrm>
                  <a:off x="1124820" y="4046397"/>
                  <a:ext cx="151095" cy="151095"/>
                </a:xfrm>
                <a:custGeom>
                  <a:avLst/>
                  <a:gdLst>
                    <a:gd name="T0" fmla="*/ 5 w 184"/>
                    <a:gd name="T1" fmla="*/ 149 h 184"/>
                    <a:gd name="T2" fmla="*/ 5 w 184"/>
                    <a:gd name="T3" fmla="*/ 178 h 184"/>
                    <a:gd name="T4" fmla="*/ 35 w 184"/>
                    <a:gd name="T5" fmla="*/ 178 h 184"/>
                    <a:gd name="T6" fmla="*/ 5 w 184"/>
                    <a:gd name="T7" fmla="*/ 149 h 184"/>
                    <a:gd name="T8" fmla="*/ 0 w 184"/>
                    <a:gd name="T9" fmla="*/ 0 h 184"/>
                    <a:gd name="T10" fmla="*/ 0 w 184"/>
                    <a:gd name="T11" fmla="*/ 44 h 184"/>
                    <a:gd name="T12" fmla="*/ 0 w 184"/>
                    <a:gd name="T13" fmla="*/ 44 h 184"/>
                    <a:gd name="T14" fmla="*/ 140 w 184"/>
                    <a:gd name="T15" fmla="*/ 184 h 184"/>
                    <a:gd name="T16" fmla="*/ 184 w 184"/>
                    <a:gd name="T17" fmla="*/ 184 h 184"/>
                    <a:gd name="T18" fmla="*/ 0 w 184"/>
                    <a:gd name="T19" fmla="*/ 0 h 184"/>
                    <a:gd name="T20" fmla="*/ 0 w 184"/>
                    <a:gd name="T21" fmla="*/ 62 h 184"/>
                    <a:gd name="T22" fmla="*/ 0 w 184"/>
                    <a:gd name="T23" fmla="*/ 62 h 184"/>
                    <a:gd name="T24" fmla="*/ 0 w 184"/>
                    <a:gd name="T25" fmla="*/ 96 h 184"/>
                    <a:gd name="T26" fmla="*/ 5 w 184"/>
                    <a:gd name="T27" fmla="*/ 96 h 184"/>
                    <a:gd name="T28" fmla="*/ 5 w 184"/>
                    <a:gd name="T29" fmla="*/ 139 h 184"/>
                    <a:gd name="T30" fmla="*/ 44 w 184"/>
                    <a:gd name="T31" fmla="*/ 178 h 184"/>
                    <a:gd name="T32" fmla="*/ 88 w 184"/>
                    <a:gd name="T33" fmla="*/ 178 h 184"/>
                    <a:gd name="T34" fmla="*/ 88 w 184"/>
                    <a:gd name="T35" fmla="*/ 184 h 184"/>
                    <a:gd name="T36" fmla="*/ 122 w 184"/>
                    <a:gd name="T37" fmla="*/ 184 h 184"/>
                    <a:gd name="T38" fmla="*/ 0 w 184"/>
                    <a:gd name="T39" fmla="*/ 62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4" h="184">
                      <a:moveTo>
                        <a:pt x="5" y="149"/>
                      </a:moveTo>
                      <a:cubicBezTo>
                        <a:pt x="5" y="178"/>
                        <a:pt x="5" y="178"/>
                        <a:pt x="5" y="178"/>
                      </a:cubicBezTo>
                      <a:cubicBezTo>
                        <a:pt x="35" y="178"/>
                        <a:pt x="35" y="178"/>
                        <a:pt x="35" y="178"/>
                      </a:cubicBezTo>
                      <a:cubicBezTo>
                        <a:pt x="32" y="163"/>
                        <a:pt x="20" y="151"/>
                        <a:pt x="5" y="149"/>
                      </a:cubicBezTo>
                      <a:close/>
                      <a:moveTo>
                        <a:pt x="0" y="0"/>
                      </a:moveTo>
                      <a:cubicBezTo>
                        <a:pt x="0" y="44"/>
                        <a:pt x="0" y="44"/>
                        <a:pt x="0" y="44"/>
                      </a:cubicBezTo>
                      <a:cubicBezTo>
                        <a:pt x="0" y="44"/>
                        <a:pt x="0" y="44"/>
                        <a:pt x="0" y="44"/>
                      </a:cubicBezTo>
                      <a:cubicBezTo>
                        <a:pt x="77" y="44"/>
                        <a:pt x="140" y="107"/>
                        <a:pt x="140" y="184"/>
                      </a:cubicBezTo>
                      <a:cubicBezTo>
                        <a:pt x="184" y="184"/>
                        <a:pt x="184" y="184"/>
                        <a:pt x="184" y="184"/>
                      </a:cubicBezTo>
                      <a:cubicBezTo>
                        <a:pt x="184" y="82"/>
                        <a:pt x="101" y="0"/>
                        <a:pt x="0" y="0"/>
                      </a:cubicBezTo>
                      <a:close/>
                      <a:moveTo>
                        <a:pt x="0" y="62"/>
                      </a:moveTo>
                      <a:cubicBezTo>
                        <a:pt x="0" y="62"/>
                        <a:pt x="0" y="62"/>
                        <a:pt x="0" y="62"/>
                      </a:cubicBezTo>
                      <a:cubicBezTo>
                        <a:pt x="0" y="96"/>
                        <a:pt x="0" y="96"/>
                        <a:pt x="0" y="96"/>
                      </a:cubicBezTo>
                      <a:cubicBezTo>
                        <a:pt x="5" y="96"/>
                        <a:pt x="5" y="96"/>
                        <a:pt x="5" y="96"/>
                      </a:cubicBezTo>
                      <a:cubicBezTo>
                        <a:pt x="5" y="139"/>
                        <a:pt x="5" y="139"/>
                        <a:pt x="5" y="139"/>
                      </a:cubicBezTo>
                      <a:cubicBezTo>
                        <a:pt x="26" y="142"/>
                        <a:pt x="42" y="158"/>
                        <a:pt x="44" y="178"/>
                      </a:cubicBezTo>
                      <a:cubicBezTo>
                        <a:pt x="88" y="178"/>
                        <a:pt x="88" y="178"/>
                        <a:pt x="88" y="178"/>
                      </a:cubicBezTo>
                      <a:cubicBezTo>
                        <a:pt x="88" y="184"/>
                        <a:pt x="88" y="184"/>
                        <a:pt x="88" y="184"/>
                      </a:cubicBezTo>
                      <a:cubicBezTo>
                        <a:pt x="122" y="184"/>
                        <a:pt x="122" y="184"/>
                        <a:pt x="122" y="184"/>
                      </a:cubicBezTo>
                      <a:cubicBezTo>
                        <a:pt x="122" y="116"/>
                        <a:pt x="67" y="62"/>
                        <a:pt x="0" y="62"/>
                      </a:cubicBezTo>
                      <a:close/>
                    </a:path>
                  </a:pathLst>
                </a:custGeom>
                <a:solidFill>
                  <a:srgbClr val="DBE1E7"/>
                </a:solidFill>
                <a:ln>
                  <a:noFill/>
                </a:ln>
              </p:spPr>
              <p:txBody>
                <a:bodyPr vert="horz" wrap="square" lIns="121920" tIns="60960" rIns="121920" bIns="60960" numCol="1" anchor="t"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grpSp>
        </p:grpSp>
        <p:sp>
          <p:nvSpPr>
            <p:cNvPr id="19" name="TextBox 18">
              <a:extLst>
                <a:ext uri="{FF2B5EF4-FFF2-40B4-BE49-F238E27FC236}">
                  <a16:creationId xmlns:a16="http://schemas.microsoft.com/office/drawing/2014/main" id="{EC1DC5B0-8832-4635-AB1E-F3DE07AF97CC}"/>
                </a:ext>
              </a:extLst>
            </p:cNvPr>
            <p:cNvSpPr txBox="1"/>
            <p:nvPr/>
          </p:nvSpPr>
          <p:spPr>
            <a:xfrm>
              <a:off x="1290021" y="2313977"/>
              <a:ext cx="1714029" cy="461665"/>
            </a:xfrm>
            <a:prstGeom prst="rect">
              <a:avLst/>
            </a:prstGeom>
            <a:noFill/>
          </p:spPr>
          <p:txBody>
            <a:bodyPr wrap="square">
              <a:spAutoFit/>
            </a:bodyPr>
            <a:lstStyle/>
            <a:p>
              <a:pPr algn="ctr"/>
              <a:r>
                <a:rPr lang="en-US" sz="2400" b="1" dirty="0">
                  <a:solidFill>
                    <a:srgbClr val="7030A0"/>
                  </a:solidFill>
                  <a:latin typeface="Arial" panose="020B0604020202020204" pitchFamily="34" charset="0"/>
                  <a:cs typeface="Arial" panose="020B0604020202020204" pitchFamily="34" charset="0"/>
                </a:rPr>
                <a:t>P</a:t>
              </a:r>
              <a:r>
                <a:rPr lang="vi-VN" sz="2400" b="1" dirty="0">
                  <a:solidFill>
                    <a:srgbClr val="7030A0"/>
                  </a:solidFill>
                  <a:latin typeface="Arial" panose="020B0604020202020204" pitchFamily="34" charset="0"/>
                  <a:cs typeface="Arial" panose="020B0604020202020204" pitchFamily="34" charset="0"/>
                </a:rPr>
                <a:t>háp luật</a:t>
              </a:r>
              <a:endParaRPr lang="en-US" sz="2400" b="1" dirty="0">
                <a:solidFill>
                  <a:srgbClr val="7030A0"/>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id="{4213216A-71FB-ACA4-3CCD-9E237848E4FE}"/>
                </a:ext>
              </a:extLst>
            </p:cNvPr>
            <p:cNvSpPr txBox="1"/>
            <p:nvPr/>
          </p:nvSpPr>
          <p:spPr>
            <a:xfrm>
              <a:off x="9368228" y="2338497"/>
              <a:ext cx="1914109" cy="461665"/>
            </a:xfrm>
            <a:prstGeom prst="rect">
              <a:avLst/>
            </a:prstGeom>
            <a:noFill/>
          </p:spPr>
          <p:txBody>
            <a:bodyPr wrap="square">
              <a:spAutoFit/>
            </a:bodyPr>
            <a:lstStyle/>
            <a:p>
              <a:pPr algn="ctr"/>
              <a:r>
                <a:rPr lang="en-US" sz="2400" b="1" dirty="0">
                  <a:solidFill>
                    <a:srgbClr val="C00000"/>
                  </a:solidFill>
                  <a:latin typeface="Arial" panose="020B0604020202020204" pitchFamily="34" charset="0"/>
                  <a:cs typeface="Arial" panose="020B0604020202020204" pitchFamily="34" charset="0"/>
                </a:rPr>
                <a:t>C</a:t>
              </a:r>
              <a:r>
                <a:rPr lang="vi-VN" sz="2400" b="1" dirty="0">
                  <a:solidFill>
                    <a:srgbClr val="C00000"/>
                  </a:solidFill>
                  <a:latin typeface="Arial" panose="020B0604020202020204" pitchFamily="34" charset="0"/>
                  <a:cs typeface="Arial" panose="020B0604020202020204" pitchFamily="34" charset="0"/>
                </a:rPr>
                <a:t>hiến lược</a:t>
              </a:r>
              <a:endParaRPr lang="en-US" sz="2400" b="1" dirty="0">
                <a:solidFill>
                  <a:srgbClr val="C00000"/>
                </a:solidFill>
                <a:latin typeface="Arial" panose="020B0604020202020204" pitchFamily="34" charset="0"/>
                <a:cs typeface="Arial" panose="020B0604020202020204" pitchFamily="34" charset="0"/>
              </a:endParaRPr>
            </a:p>
          </p:txBody>
        </p:sp>
        <p:sp>
          <p:nvSpPr>
            <p:cNvPr id="21" name="TextBox 20">
              <a:extLst>
                <a:ext uri="{FF2B5EF4-FFF2-40B4-BE49-F238E27FC236}">
                  <a16:creationId xmlns:a16="http://schemas.microsoft.com/office/drawing/2014/main" id="{D63FCBE1-A054-DA9C-D1CD-614042F20B06}"/>
                </a:ext>
              </a:extLst>
            </p:cNvPr>
            <p:cNvSpPr txBox="1"/>
            <p:nvPr/>
          </p:nvSpPr>
          <p:spPr>
            <a:xfrm>
              <a:off x="10157465" y="3572009"/>
              <a:ext cx="1681775" cy="461665"/>
            </a:xfrm>
            <a:prstGeom prst="rect">
              <a:avLst/>
            </a:prstGeom>
            <a:noFill/>
          </p:spPr>
          <p:txBody>
            <a:bodyPr wrap="square">
              <a:spAutoFit/>
            </a:bodyPr>
            <a:lstStyle/>
            <a:p>
              <a:r>
                <a:rPr lang="en-US" sz="2400" b="1" dirty="0">
                  <a:solidFill>
                    <a:srgbClr val="00B050"/>
                  </a:solidFill>
                  <a:latin typeface="Arial" panose="020B0604020202020204" pitchFamily="34" charset="0"/>
                  <a:cs typeface="Arial" panose="020B0604020202020204" pitchFamily="34" charset="0"/>
                </a:rPr>
                <a:t>K</a:t>
              </a:r>
              <a:r>
                <a:rPr lang="vi-VN" sz="2400" b="1" dirty="0">
                  <a:solidFill>
                    <a:srgbClr val="00B050"/>
                  </a:solidFill>
                  <a:latin typeface="Arial" panose="020B0604020202020204" pitchFamily="34" charset="0"/>
                  <a:cs typeface="Arial" panose="020B0604020202020204" pitchFamily="34" charset="0"/>
                </a:rPr>
                <a:t>ế hoạch</a:t>
              </a:r>
              <a:endParaRPr lang="en-US" sz="2400" b="1" dirty="0">
                <a:solidFill>
                  <a:srgbClr val="00B050"/>
                </a:solidFill>
                <a:latin typeface="Arial" panose="020B0604020202020204" pitchFamily="34" charset="0"/>
                <a:cs typeface="Arial" panose="020B0604020202020204" pitchFamily="34" charset="0"/>
              </a:endParaRPr>
            </a:p>
          </p:txBody>
        </p:sp>
        <p:sp>
          <p:nvSpPr>
            <p:cNvPr id="22" name="TextBox 21">
              <a:extLst>
                <a:ext uri="{FF2B5EF4-FFF2-40B4-BE49-F238E27FC236}">
                  <a16:creationId xmlns:a16="http://schemas.microsoft.com/office/drawing/2014/main" id="{C22DC02B-B251-4EC1-64AA-A5B0452066EB}"/>
                </a:ext>
              </a:extLst>
            </p:cNvPr>
            <p:cNvSpPr txBox="1"/>
            <p:nvPr/>
          </p:nvSpPr>
          <p:spPr>
            <a:xfrm>
              <a:off x="535640" y="3556397"/>
              <a:ext cx="1978429" cy="461665"/>
            </a:xfrm>
            <a:prstGeom prst="rect">
              <a:avLst/>
            </a:prstGeom>
            <a:noFill/>
          </p:spPr>
          <p:txBody>
            <a:bodyPr wrap="square">
              <a:spAutoFit/>
            </a:bodyPr>
            <a:lstStyle/>
            <a:p>
              <a:pPr algn="ctr"/>
              <a:r>
                <a:rPr lang="en-US" sz="2400" b="1" dirty="0">
                  <a:solidFill>
                    <a:srgbClr val="663300"/>
                  </a:solidFill>
                  <a:latin typeface="Arial" panose="020B0604020202020204" pitchFamily="34" charset="0"/>
                  <a:cs typeface="Arial" panose="020B0604020202020204" pitchFamily="34" charset="0"/>
                </a:rPr>
                <a:t>Q</a:t>
              </a:r>
              <a:r>
                <a:rPr lang="vi-VN" sz="2400" b="1" dirty="0">
                  <a:solidFill>
                    <a:srgbClr val="663300"/>
                  </a:solidFill>
                  <a:latin typeface="Arial" panose="020B0604020202020204" pitchFamily="34" charset="0"/>
                  <a:cs typeface="Arial" panose="020B0604020202020204" pitchFamily="34" charset="0"/>
                </a:rPr>
                <a:t>uy hoạch</a:t>
              </a:r>
              <a:endParaRPr lang="en-US" sz="2400" b="1" dirty="0">
                <a:solidFill>
                  <a:srgbClr val="663300"/>
                </a:solidFill>
                <a:latin typeface="Arial" panose="020B0604020202020204" pitchFamily="34" charset="0"/>
                <a:cs typeface="Arial" panose="020B0604020202020204" pitchFamily="34" charset="0"/>
              </a:endParaRPr>
            </a:p>
          </p:txBody>
        </p:sp>
        <p:sp>
          <p:nvSpPr>
            <p:cNvPr id="23" name="TextBox 22">
              <a:extLst>
                <a:ext uri="{FF2B5EF4-FFF2-40B4-BE49-F238E27FC236}">
                  <a16:creationId xmlns:a16="http://schemas.microsoft.com/office/drawing/2014/main" id="{4BB66A06-19E8-378A-3D50-C26C50245512}"/>
                </a:ext>
              </a:extLst>
            </p:cNvPr>
            <p:cNvSpPr txBox="1"/>
            <p:nvPr/>
          </p:nvSpPr>
          <p:spPr>
            <a:xfrm>
              <a:off x="-155938" y="5162659"/>
              <a:ext cx="3159988" cy="461665"/>
            </a:xfrm>
            <a:prstGeom prst="rect">
              <a:avLst/>
            </a:prstGeom>
            <a:noFill/>
          </p:spPr>
          <p:txBody>
            <a:bodyPr wrap="square">
              <a:spAutoFit/>
            </a:bodyPr>
            <a:lstStyle/>
            <a:p>
              <a:pPr algn="r"/>
              <a:r>
                <a:rPr lang="en-US" sz="2400" b="1" dirty="0">
                  <a:solidFill>
                    <a:srgbClr val="010101"/>
                  </a:solidFill>
                  <a:latin typeface="Arial" panose="020B0604020202020204" pitchFamily="34" charset="0"/>
                  <a:cs typeface="Arial" panose="020B0604020202020204" pitchFamily="34" charset="0"/>
                </a:rPr>
                <a:t>C</a:t>
              </a:r>
              <a:r>
                <a:rPr lang="vi-VN" sz="2400" b="1" dirty="0">
                  <a:solidFill>
                    <a:srgbClr val="010101"/>
                  </a:solidFill>
                  <a:latin typeface="Arial" panose="020B0604020202020204" pitchFamily="34" charset="0"/>
                  <a:cs typeface="Arial" panose="020B0604020202020204" pitchFamily="34" charset="0"/>
                </a:rPr>
                <a:t>ơ chế chính sách</a:t>
              </a:r>
              <a:endParaRPr lang="en-US" sz="2400" b="1" dirty="0">
                <a:solidFill>
                  <a:srgbClr val="010101"/>
                </a:solidFill>
                <a:latin typeface="Arial" panose="020B0604020202020204" pitchFamily="34" charset="0"/>
                <a:cs typeface="Arial" panose="020B0604020202020204" pitchFamily="34" charset="0"/>
              </a:endParaRPr>
            </a:p>
          </p:txBody>
        </p:sp>
        <p:sp>
          <p:nvSpPr>
            <p:cNvPr id="24" name="TextBox 23">
              <a:extLst>
                <a:ext uri="{FF2B5EF4-FFF2-40B4-BE49-F238E27FC236}">
                  <a16:creationId xmlns:a16="http://schemas.microsoft.com/office/drawing/2014/main" id="{ABE08D86-FF4F-5BFF-72F9-4A551E646B96}"/>
                </a:ext>
              </a:extLst>
            </p:cNvPr>
            <p:cNvSpPr txBox="1"/>
            <p:nvPr/>
          </p:nvSpPr>
          <p:spPr>
            <a:xfrm>
              <a:off x="9432424" y="5218774"/>
              <a:ext cx="2567318" cy="461665"/>
            </a:xfrm>
            <a:prstGeom prst="rect">
              <a:avLst/>
            </a:prstGeom>
            <a:noFill/>
          </p:spPr>
          <p:txBody>
            <a:bodyPr wrap="square">
              <a:spAutoFit/>
            </a:bodyPr>
            <a:lstStyle/>
            <a:p>
              <a:pPr algn="ctr"/>
              <a:r>
                <a:rPr lang="en-US" sz="2400" b="1" dirty="0">
                  <a:solidFill>
                    <a:srgbClr val="FF3399"/>
                  </a:solidFill>
                  <a:latin typeface="Arial" panose="020B0604020202020204" pitchFamily="34" charset="0"/>
                  <a:cs typeface="Arial" panose="020B0604020202020204" pitchFamily="34" charset="0"/>
                </a:rPr>
                <a:t>C</a:t>
              </a:r>
              <a:r>
                <a:rPr lang="vi-VN" sz="2400" b="1" dirty="0">
                  <a:solidFill>
                    <a:srgbClr val="FF3399"/>
                  </a:solidFill>
                  <a:latin typeface="Arial" panose="020B0604020202020204" pitchFamily="34" charset="0"/>
                  <a:cs typeface="Arial" panose="020B0604020202020204" pitchFamily="34" charset="0"/>
                </a:rPr>
                <a:t>ông cụ kinh tế </a:t>
              </a:r>
              <a:endParaRPr lang="en-US" sz="2400" b="1" dirty="0">
                <a:solidFill>
                  <a:srgbClr val="FF3399"/>
                </a:solidFill>
                <a:latin typeface="Arial" panose="020B0604020202020204" pitchFamily="34" charset="0"/>
                <a:cs typeface="Arial" panose="020B0604020202020204" pitchFamily="34" charset="0"/>
              </a:endParaRPr>
            </a:p>
          </p:txBody>
        </p:sp>
        <p:sp>
          <p:nvSpPr>
            <p:cNvPr id="25" name="TextBox 24">
              <a:extLst>
                <a:ext uri="{FF2B5EF4-FFF2-40B4-BE49-F238E27FC236}">
                  <a16:creationId xmlns:a16="http://schemas.microsoft.com/office/drawing/2014/main" id="{2E801DBF-C4F8-2C1D-B0BD-B7D96ED03C14}"/>
                </a:ext>
              </a:extLst>
            </p:cNvPr>
            <p:cNvSpPr txBox="1"/>
            <p:nvPr/>
          </p:nvSpPr>
          <p:spPr>
            <a:xfrm>
              <a:off x="5342600" y="3202676"/>
              <a:ext cx="1862757" cy="1200329"/>
            </a:xfrm>
            <a:prstGeom prst="rect">
              <a:avLst/>
            </a:prstGeom>
            <a:noFill/>
          </p:spPr>
          <p:txBody>
            <a:bodyPr wrap="square">
              <a:spAutoFit/>
            </a:bodyPr>
            <a:lstStyle/>
            <a:p>
              <a:pPr algn="ctr"/>
              <a:r>
                <a:rPr lang="pl-PL" sz="2400" b="1" dirty="0">
                  <a:solidFill>
                    <a:schemeClr val="bg1"/>
                  </a:solidFill>
                  <a:effectLst/>
                  <a:latin typeface="Arial" panose="020B0604020202020204" pitchFamily="34" charset="0"/>
                  <a:ea typeface="Architecture" panose="020B0500000000000000" pitchFamily="34" charset="0"/>
                  <a:cs typeface="Arial" panose="020B0604020202020204" pitchFamily="34" charset="0"/>
                </a:rPr>
                <a:t>Nhà nước quản lý nền kinh tế</a:t>
              </a:r>
              <a:endParaRPr lang="en-US" sz="2400" b="1" dirty="0">
                <a:solidFill>
                  <a:schemeClr val="bg1"/>
                </a:solidFill>
                <a:latin typeface="Arial" panose="020B0604020202020204" pitchFamily="34" charset="0"/>
                <a:ea typeface="Architecture" panose="020B0500000000000000" pitchFamily="34" charset="0"/>
                <a:cs typeface="Arial" panose="020B0604020202020204" pitchFamily="34" charset="0"/>
              </a:endParaRPr>
            </a:p>
          </p:txBody>
        </p:sp>
      </p:grpSp>
    </p:spTree>
    <p:extLst>
      <p:ext uri="{BB962C8B-B14F-4D97-AF65-F5344CB8AC3E}">
        <p14:creationId xmlns:p14="http://schemas.microsoft.com/office/powerpoint/2010/main" val="26877330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circle(out)">
                                      <p:cBhvr>
                                        <p:cTn id="7" dur="2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2.3. Xây dựng nền văn hóa tiên tiến, đậm đà bản sắc dân tộc; xây dựng</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con người, nâng cao đời sống nhân dân, thực hiện tiến bộ và công bằng xã hội</a:t>
            </a:r>
          </a:p>
        </p:txBody>
      </p:sp>
      <p:grpSp>
        <p:nvGrpSpPr>
          <p:cNvPr id="9" name="Group 8">
            <a:extLst>
              <a:ext uri="{FF2B5EF4-FFF2-40B4-BE49-F238E27FC236}">
                <a16:creationId xmlns:a16="http://schemas.microsoft.com/office/drawing/2014/main" id="{FBD7DB36-018D-34FE-314E-7A4F38A46250}"/>
              </a:ext>
            </a:extLst>
          </p:cNvPr>
          <p:cNvGrpSpPr/>
          <p:nvPr/>
        </p:nvGrpSpPr>
        <p:grpSpPr>
          <a:xfrm>
            <a:off x="208709" y="1759435"/>
            <a:ext cx="11670453" cy="4620536"/>
            <a:chOff x="208709" y="1759435"/>
            <a:chExt cx="11670453" cy="4620536"/>
          </a:xfrm>
        </p:grpSpPr>
        <p:sp>
          <p:nvSpPr>
            <p:cNvPr id="3" name="TextBox 2">
              <a:extLst>
                <a:ext uri="{FF2B5EF4-FFF2-40B4-BE49-F238E27FC236}">
                  <a16:creationId xmlns:a16="http://schemas.microsoft.com/office/drawing/2014/main" id="{8D5CE3C1-D033-A6CF-DD22-5D7635969835}"/>
                </a:ext>
              </a:extLst>
            </p:cNvPr>
            <p:cNvSpPr txBox="1"/>
            <p:nvPr/>
          </p:nvSpPr>
          <p:spPr>
            <a:xfrm>
              <a:off x="208709" y="1759435"/>
              <a:ext cx="7879466" cy="830997"/>
            </a:xfrm>
            <a:prstGeom prst="rect">
              <a:avLst/>
            </a:prstGeom>
            <a:noFill/>
          </p:spPr>
          <p:txBody>
            <a:bodyPr wrap="square">
              <a:spAutoFit/>
            </a:bodyPr>
            <a:lstStyle/>
            <a:p>
              <a:pPr marL="285750" marR="0" lvl="0" indent="-285750" algn="l" defTabSz="914286"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Vê</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xây</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dựng</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nền</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văn</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hoá</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Việt</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Nam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tiên</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tiến</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đậm</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đà</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bản</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sắc</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dân</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tộc</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p>
          </p:txBody>
        </p:sp>
        <p:sp>
          <p:nvSpPr>
            <p:cNvPr id="4" name="TextBox 3">
              <a:extLst>
                <a:ext uri="{FF2B5EF4-FFF2-40B4-BE49-F238E27FC236}">
                  <a16:creationId xmlns:a16="http://schemas.microsoft.com/office/drawing/2014/main" id="{D97E1FE0-1CED-4FFD-92CF-8E5826D96210}"/>
                </a:ext>
              </a:extLst>
            </p:cNvPr>
            <p:cNvSpPr txBox="1"/>
            <p:nvPr/>
          </p:nvSpPr>
          <p:spPr>
            <a:xfrm>
              <a:off x="208709" y="5179642"/>
              <a:ext cx="7537976" cy="1200329"/>
            </a:xfrm>
            <a:prstGeom prst="rect">
              <a:avLst/>
            </a:prstGeom>
            <a:noFill/>
          </p:spPr>
          <p:txBody>
            <a:bodyPr wrap="square">
              <a:spAutoFit/>
            </a:bodyPr>
            <a:lstStyle/>
            <a:p>
              <a:pPr marL="342900" marR="0" lvl="0" indent="-342900" algn="just" defTabSz="914286"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Kế</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thừa</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và</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phát</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huy</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những</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truyền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thống</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văn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hoá</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tốt</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đẹp</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của</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cộng</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đồng</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các</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dân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tộc</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Việt</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Nam,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tiếp</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thu</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những</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tinh</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hoa</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văn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hoá</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nhân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loại</a:t>
              </a:r>
              <a:endPar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pic>
          <p:nvPicPr>
            <p:cNvPr id="5" name="Picture 2" descr="Xây dựng và phát triển nền văn hóa Việt Nam tiên tiến, đậm đà bản sắc dân  tộc">
              <a:extLst>
                <a:ext uri="{FF2B5EF4-FFF2-40B4-BE49-F238E27FC236}">
                  <a16:creationId xmlns:a16="http://schemas.microsoft.com/office/drawing/2014/main" id="{E9D6C247-BD26-B0C0-E44A-4697087B05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66078" y="2231205"/>
              <a:ext cx="3813084" cy="407388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49A8E584-5687-1728-F5B7-8F5743D9148C}"/>
                </a:ext>
              </a:extLst>
            </p:cNvPr>
            <p:cNvSpPr txBox="1"/>
            <p:nvPr/>
          </p:nvSpPr>
          <p:spPr>
            <a:xfrm>
              <a:off x="208709" y="2491942"/>
              <a:ext cx="7537976" cy="1569660"/>
            </a:xfrm>
            <a:prstGeom prst="rect">
              <a:avLst/>
            </a:prstGeom>
            <a:noFill/>
          </p:spPr>
          <p:txBody>
            <a:bodyPr wrap="square">
              <a:spAutoFit/>
            </a:bodyPr>
            <a:lstStyle/>
            <a:p>
              <a:pPr marL="342900" marR="0" lvl="0" indent="-342900" algn="just" defTabSz="914286"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Xây</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dựng</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nền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văn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hoá</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Việt</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Nam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tiên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tiến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đậm</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đà</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bản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sắc</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dân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tộc</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phát</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triển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toàn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diện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thống</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nhất</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trong</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đa</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dạng</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thấm</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nhuần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sâu</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sắc</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tinh</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thần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nhân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văn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dân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chủ</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tiến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bộ</a:t>
              </a:r>
              <a:endPar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8" name="TextBox 7">
              <a:extLst>
                <a:ext uri="{FF2B5EF4-FFF2-40B4-BE49-F238E27FC236}">
                  <a16:creationId xmlns:a16="http://schemas.microsoft.com/office/drawing/2014/main" id="{F2FE39E5-7217-134A-4B05-0EFDCB72C112}"/>
                </a:ext>
              </a:extLst>
            </p:cNvPr>
            <p:cNvSpPr txBox="1"/>
            <p:nvPr/>
          </p:nvSpPr>
          <p:spPr>
            <a:xfrm>
              <a:off x="208709" y="3984980"/>
              <a:ext cx="7537976" cy="1200329"/>
            </a:xfrm>
            <a:prstGeom prst="rect">
              <a:avLst/>
            </a:prstGeom>
            <a:noFill/>
          </p:spPr>
          <p:txBody>
            <a:bodyPr wrap="square">
              <a:spAutoFit/>
            </a:bodyPr>
            <a:lstStyle/>
            <a:p>
              <a:pPr marL="342900" marR="0" lvl="0" indent="-342900" algn="l" defTabSz="914286"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434343"/>
                  </a:solidFill>
                  <a:latin typeface="Arial" panose="020B0604020202020204" pitchFamily="34" charset="0"/>
                  <a:ea typeface="Architecture" panose="020B0500000000000000" pitchFamily="34" charset="0"/>
                  <a:cs typeface="Arial" panose="020B0604020202020204" pitchFamily="34" charset="0"/>
                </a:rPr>
                <a:t>L</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àm</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cho</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văn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hoá</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gắn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kết</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chặt</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chẽ</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và</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thấm</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sâu</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vào</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toàn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bộ</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đời</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sống</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xã</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hội</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trở</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thành</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nền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tảng</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tinh</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thần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vững</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chắc</a:t>
              </a:r>
              <a:r>
                <a:rPr lang="en-US" sz="2400" dirty="0">
                  <a:solidFill>
                    <a:srgbClr val="434343"/>
                  </a:solidFill>
                  <a:latin typeface="Arial" panose="020B0604020202020204" pitchFamily="34" charset="0"/>
                  <a:ea typeface="Architecture" panose="020B0500000000000000" pitchFamily="34" charset="0"/>
                  <a:cs typeface="Arial" panose="020B0604020202020204" pitchFamily="34" charset="0"/>
                </a:rPr>
                <a:t>.</a:t>
              </a:r>
              <a:endPar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grpSp>
    </p:spTree>
    <p:extLst>
      <p:ext uri="{BB962C8B-B14F-4D97-AF65-F5344CB8AC3E}">
        <p14:creationId xmlns:p14="http://schemas.microsoft.com/office/powerpoint/2010/main" val="25869552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2.3. Xây dựng nền văn hóa tiên tiến, đậm đà bản sắc dân tộc; xây dựng</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con người, nâng cao đời sống nhân dân, thực hiện tiến bộ và công bằng xã hội</a:t>
            </a:r>
          </a:p>
        </p:txBody>
      </p:sp>
      <p:grpSp>
        <p:nvGrpSpPr>
          <p:cNvPr id="15" name="Group 14">
            <a:extLst>
              <a:ext uri="{FF2B5EF4-FFF2-40B4-BE49-F238E27FC236}">
                <a16:creationId xmlns:a16="http://schemas.microsoft.com/office/drawing/2014/main" id="{9B6CD978-281F-4106-F562-19011CD49A30}"/>
              </a:ext>
            </a:extLst>
          </p:cNvPr>
          <p:cNvGrpSpPr/>
          <p:nvPr/>
        </p:nvGrpSpPr>
        <p:grpSpPr>
          <a:xfrm>
            <a:off x="857502" y="1779847"/>
            <a:ext cx="10801297" cy="4499528"/>
            <a:chOff x="857502" y="1779847"/>
            <a:chExt cx="10801297" cy="4499528"/>
          </a:xfrm>
        </p:grpSpPr>
        <p:sp>
          <p:nvSpPr>
            <p:cNvPr id="10" name="TextBox 9">
              <a:extLst>
                <a:ext uri="{FF2B5EF4-FFF2-40B4-BE49-F238E27FC236}">
                  <a16:creationId xmlns:a16="http://schemas.microsoft.com/office/drawing/2014/main" id="{13B57EEB-0472-8F5E-36AB-78538CAA8D20}"/>
                </a:ext>
              </a:extLst>
            </p:cNvPr>
            <p:cNvSpPr txBox="1"/>
            <p:nvPr/>
          </p:nvSpPr>
          <p:spPr>
            <a:xfrm>
              <a:off x="857502" y="2419869"/>
              <a:ext cx="5764195" cy="830997"/>
            </a:xfrm>
            <a:prstGeom prst="rect">
              <a:avLst/>
            </a:prstGeom>
            <a:noFill/>
          </p:spPr>
          <p:txBody>
            <a:bodyPr wrap="square">
              <a:spAutoFit/>
            </a:bodyPr>
            <a:lstStyle/>
            <a:p>
              <a:pPr marL="342900" indent="-342900">
                <a:buFont typeface="Wingdings" panose="05000000000000000000" pitchFamily="2" charset="2"/>
                <a:buChar char="Ø"/>
              </a:pPr>
              <a:r>
                <a:rPr lang="vi-VN" sz="2400" dirty="0">
                  <a:ea typeface="Architecture" panose="020B0500000000000000" pitchFamily="34" charset="0"/>
                  <a:cs typeface="Architecture" panose="020B0500000000000000" pitchFamily="34" charset="0"/>
                </a:rPr>
                <a:t>Phát triển, nâng cao chất lượng sáng tạo văn học, nghệ thuật; </a:t>
              </a:r>
              <a:endParaRPr lang="en-US" sz="2400" dirty="0">
                <a:ea typeface="Architecture" panose="020B0500000000000000" pitchFamily="34" charset="0"/>
                <a:cs typeface="Architecture" panose="020B0500000000000000" pitchFamily="34" charset="0"/>
              </a:endParaRPr>
            </a:p>
          </p:txBody>
        </p:sp>
        <p:sp>
          <p:nvSpPr>
            <p:cNvPr id="11" name="TextBox 10">
              <a:extLst>
                <a:ext uri="{FF2B5EF4-FFF2-40B4-BE49-F238E27FC236}">
                  <a16:creationId xmlns:a16="http://schemas.microsoft.com/office/drawing/2014/main" id="{25C9B486-DAAC-916A-7B6D-C8D892B4E9C0}"/>
                </a:ext>
              </a:extLst>
            </p:cNvPr>
            <p:cNvSpPr txBox="1"/>
            <p:nvPr/>
          </p:nvSpPr>
          <p:spPr>
            <a:xfrm>
              <a:off x="857502" y="4340383"/>
              <a:ext cx="5827855" cy="1938992"/>
            </a:xfrm>
            <a:prstGeom prst="rect">
              <a:avLst/>
            </a:prstGeom>
            <a:noFill/>
          </p:spPr>
          <p:txBody>
            <a:bodyPr wrap="square">
              <a:spAutoFit/>
            </a:bodyPr>
            <a:lstStyle/>
            <a:p>
              <a:pPr marL="342900" indent="-342900" algn="just">
                <a:buFont typeface="Wingdings" panose="05000000000000000000" pitchFamily="2" charset="2"/>
                <a:buChar char="Ø"/>
              </a:pPr>
              <a:r>
                <a:rPr lang="vi-VN" sz="2400" dirty="0">
                  <a:ea typeface="Architecture" panose="020B0500000000000000" pitchFamily="34" charset="0"/>
                  <a:cs typeface="Architecture" panose="020B0500000000000000" pitchFamily="34" charset="0"/>
                </a:rPr>
                <a:t>Phát triển các phương tiện thông tin đại chúng đồng bộ, hiện đại, thông tin chân thực, đa dạng, kịp thời, phục vụ có hiệu quả sự nghiệp xây dựng và bảo vệ Tổ quốc</a:t>
              </a:r>
              <a:endParaRPr lang="en-US" sz="2400" dirty="0">
                <a:ea typeface="Architecture" panose="020B0500000000000000" pitchFamily="34" charset="0"/>
                <a:cs typeface="Architecture" panose="020B0500000000000000" pitchFamily="34" charset="0"/>
              </a:endParaRPr>
            </a:p>
          </p:txBody>
        </p:sp>
        <p:sp>
          <p:nvSpPr>
            <p:cNvPr id="12" name="TextBox 11">
              <a:extLst>
                <a:ext uri="{FF2B5EF4-FFF2-40B4-BE49-F238E27FC236}">
                  <a16:creationId xmlns:a16="http://schemas.microsoft.com/office/drawing/2014/main" id="{C78DBC19-8AA1-E8BF-AA53-C2922B0C2EEA}"/>
                </a:ext>
              </a:extLst>
            </p:cNvPr>
            <p:cNvSpPr txBox="1"/>
            <p:nvPr/>
          </p:nvSpPr>
          <p:spPr>
            <a:xfrm>
              <a:off x="914419" y="1779847"/>
              <a:ext cx="10363162" cy="461665"/>
            </a:xfrm>
            <a:prstGeom prst="rect">
              <a:avLst/>
            </a:prstGeom>
            <a:noFill/>
          </p:spPr>
          <p:txBody>
            <a:bodyPr wrap="square">
              <a:spAutoFit/>
            </a:bodyPr>
            <a:lstStyle/>
            <a:p>
              <a:pPr marL="285750" marR="0" lvl="0" indent="-285750" algn="l" defTabSz="914286"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Vê</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xây</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dựng</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nền</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văn</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hoá</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Việt</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Nam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tiên</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tiến</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đậm</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đà</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bản</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sắc</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dân</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tộc</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p>
          </p:txBody>
        </p:sp>
        <p:pic>
          <p:nvPicPr>
            <p:cNvPr id="13" name="Picture 4">
              <a:extLst>
                <a:ext uri="{FF2B5EF4-FFF2-40B4-BE49-F238E27FC236}">
                  <a16:creationId xmlns:a16="http://schemas.microsoft.com/office/drawing/2014/main" id="{656F41A0-8A7E-D71D-A655-86A6B513248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16496" y="2610844"/>
              <a:ext cx="4742303" cy="3541846"/>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B459493F-9B40-9D54-720E-F5241D460D64}"/>
                </a:ext>
              </a:extLst>
            </p:cNvPr>
            <p:cNvSpPr txBox="1"/>
            <p:nvPr/>
          </p:nvSpPr>
          <p:spPr>
            <a:xfrm>
              <a:off x="857502" y="3343481"/>
              <a:ext cx="5700533" cy="916854"/>
            </a:xfrm>
            <a:prstGeom prst="rect">
              <a:avLst/>
            </a:prstGeom>
            <a:noFill/>
          </p:spPr>
          <p:txBody>
            <a:bodyPr wrap="square">
              <a:spAutoFit/>
            </a:bodyPr>
            <a:lstStyle/>
            <a:p>
              <a:pPr marL="342900" indent="-342900" algn="just">
                <a:lnSpc>
                  <a:spcPct val="115000"/>
                </a:lnSpc>
                <a:spcBef>
                  <a:spcPts val="600"/>
                </a:spcBef>
                <a:buFont typeface="Wingdings" panose="05000000000000000000" pitchFamily="2" charset="2"/>
                <a:buChar char="Ø"/>
                <a:tabLst>
                  <a:tab pos="5257800" algn="l"/>
                </a:tabLst>
              </a:pPr>
              <a:r>
                <a:rPr lang="pl-PL" sz="2400" dirty="0">
                  <a:effectLst/>
                  <a:latin typeface="Arial" panose="020B0604020202020204" pitchFamily="34" charset="0"/>
                  <a:ea typeface="Architecture" panose="020B0500000000000000" pitchFamily="34" charset="0"/>
                  <a:cs typeface="Arial" panose="020B0604020202020204" pitchFamily="34" charset="0"/>
                </a:rPr>
                <a:t>Bảo đảm quyền được thông tin, quyền tự do sáng tạo của công dân. </a:t>
              </a:r>
              <a:endParaRPr lang="en-US" sz="2400" dirty="0">
                <a:effectLst/>
                <a:latin typeface="Arial" panose="020B0604020202020204" pitchFamily="34" charset="0"/>
                <a:ea typeface="Architecture" panose="020B0500000000000000" pitchFamily="34" charset="0"/>
                <a:cs typeface="Arial" panose="020B0604020202020204" pitchFamily="34" charset="0"/>
              </a:endParaRPr>
            </a:p>
          </p:txBody>
        </p:sp>
      </p:grpSp>
    </p:spTree>
    <p:extLst>
      <p:ext uri="{BB962C8B-B14F-4D97-AF65-F5344CB8AC3E}">
        <p14:creationId xmlns:p14="http://schemas.microsoft.com/office/powerpoint/2010/main" val="31615770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up)">
                                      <p:cBhvr>
                                        <p:cTn id="7" dur="1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2.3. Xây dựng nền văn hóa tiên tiến, đậm đà bản sắc dân tộc; xây dựng</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con người, nâng cao đời sống nhân dân, thực hiện tiến bộ và công bằng xã hội</a:t>
            </a:r>
          </a:p>
        </p:txBody>
      </p:sp>
      <p:sp>
        <p:nvSpPr>
          <p:cNvPr id="3" name="TextBox 2">
            <a:extLst>
              <a:ext uri="{FF2B5EF4-FFF2-40B4-BE49-F238E27FC236}">
                <a16:creationId xmlns:a16="http://schemas.microsoft.com/office/drawing/2014/main" id="{C2D2F650-1EF6-67DB-34AE-E541CBE00C39}"/>
              </a:ext>
            </a:extLst>
          </p:cNvPr>
          <p:cNvSpPr txBox="1"/>
          <p:nvPr/>
        </p:nvSpPr>
        <p:spPr>
          <a:xfrm>
            <a:off x="1744653" y="1853728"/>
            <a:ext cx="8702693" cy="830997"/>
          </a:xfrm>
          <a:prstGeom prst="rect">
            <a:avLst/>
          </a:prstGeom>
          <a:noFill/>
        </p:spPr>
        <p:txBody>
          <a:bodyPr wrap="square">
            <a:spAutoFit/>
          </a:bodyPr>
          <a:lstStyle/>
          <a:p>
            <a:pPr marL="457200" indent="-457200" algn="just">
              <a:buFont typeface="Wingdings" panose="05000000000000000000" pitchFamily="2" charset="2"/>
              <a:buChar char="q"/>
            </a:pPr>
            <a:r>
              <a:rPr kumimoji="0" lang="nl-NL" sz="2400" b="1"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Về xây dựng con người, nâng cao đời sống nhân dân, thực hiện tiến bộ và công bằng xã hội:</a:t>
            </a:r>
            <a:endParaRPr lang="en-US" sz="2400" dirty="0">
              <a:solidFill>
                <a:srgbClr val="3333CC"/>
              </a:solidFill>
              <a:latin typeface="Arial" panose="020B0604020202020204" pitchFamily="34" charset="0"/>
              <a:cs typeface="Arial" panose="020B0604020202020204" pitchFamily="34" charset="0"/>
            </a:endParaRPr>
          </a:p>
        </p:txBody>
      </p:sp>
      <p:grpSp>
        <p:nvGrpSpPr>
          <p:cNvPr id="8" name="Group 7">
            <a:extLst>
              <a:ext uri="{FF2B5EF4-FFF2-40B4-BE49-F238E27FC236}">
                <a16:creationId xmlns:a16="http://schemas.microsoft.com/office/drawing/2014/main" id="{19BDB35F-028C-F7EF-A274-87E2A990C25D}"/>
              </a:ext>
            </a:extLst>
          </p:cNvPr>
          <p:cNvGrpSpPr/>
          <p:nvPr/>
        </p:nvGrpSpPr>
        <p:grpSpPr>
          <a:xfrm>
            <a:off x="615044" y="2757901"/>
            <a:ext cx="10781334" cy="3013415"/>
            <a:chOff x="615044" y="2757901"/>
            <a:chExt cx="10781334" cy="3013415"/>
          </a:xfrm>
        </p:grpSpPr>
        <p:sp>
          <p:nvSpPr>
            <p:cNvPr id="4" name="TextBox 3">
              <a:extLst>
                <a:ext uri="{FF2B5EF4-FFF2-40B4-BE49-F238E27FC236}">
                  <a16:creationId xmlns:a16="http://schemas.microsoft.com/office/drawing/2014/main" id="{9AE5E1EB-C0DE-6E5F-D410-DD69AD76E24B}"/>
                </a:ext>
              </a:extLst>
            </p:cNvPr>
            <p:cNvSpPr txBox="1"/>
            <p:nvPr/>
          </p:nvSpPr>
          <p:spPr>
            <a:xfrm>
              <a:off x="615044" y="2757901"/>
              <a:ext cx="5390667" cy="1938992"/>
            </a:xfrm>
            <a:prstGeom prst="rect">
              <a:avLst/>
            </a:prstGeom>
            <a:noFill/>
          </p:spPr>
          <p:txBody>
            <a:bodyPr wrap="square">
              <a:spAutoFit/>
            </a:bodyPr>
            <a:lstStyle/>
            <a:p>
              <a:pPr marL="285750" indent="-285750" algn="just">
                <a:buFont typeface="Wingdings" panose="05000000000000000000" pitchFamily="2" charset="2"/>
                <a:buChar char="Ø"/>
              </a:pPr>
              <a:r>
                <a:rPr lang="vi-VN" sz="2400" dirty="0">
                  <a:latin typeface="Arial" panose="020B0604020202020204" pitchFamily="34" charset="0"/>
                  <a:cs typeface="Arial" panose="020B0604020202020204" pitchFamily="34" charset="0"/>
                </a:rPr>
                <a:t>Chính sách xã hội đúng đắn, công bằng vì con người là động lực mạnh mẽ phát huy mọi năng lực sáng tạo của nhân dân trong sự nghiệp xây dựng và bảo vệ Tổ quốc. </a:t>
              </a:r>
              <a:endParaRPr lang="en-US" sz="2400" dirty="0">
                <a:latin typeface="Arial" panose="020B0604020202020204" pitchFamily="34" charset="0"/>
                <a:cs typeface="Arial" panose="020B0604020202020204" pitchFamily="34" charset="0"/>
              </a:endParaRPr>
            </a:p>
          </p:txBody>
        </p:sp>
        <p:pic>
          <p:nvPicPr>
            <p:cNvPr id="5" name="Picture 6" descr="Giá trị công bằng - Yêu cầu nội tại của chủ nghĩa xã hội - Tạp chí Tuyên  giáo">
              <a:extLst>
                <a:ext uri="{FF2B5EF4-FFF2-40B4-BE49-F238E27FC236}">
                  <a16:creationId xmlns:a16="http://schemas.microsoft.com/office/drawing/2014/main" id="{FBAC9F58-4649-66F6-23FE-904AF2E787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5711" y="2833829"/>
              <a:ext cx="5390667" cy="293748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4080F32F-DC0F-CAF2-F698-EFE45A2C82CC}"/>
                </a:ext>
              </a:extLst>
            </p:cNvPr>
            <p:cNvSpPr txBox="1"/>
            <p:nvPr/>
          </p:nvSpPr>
          <p:spPr>
            <a:xfrm>
              <a:off x="615044" y="4770069"/>
              <a:ext cx="5314488" cy="830997"/>
            </a:xfrm>
            <a:prstGeom prst="rect">
              <a:avLst/>
            </a:prstGeom>
            <a:noFill/>
          </p:spPr>
          <p:txBody>
            <a:bodyPr wrap="square">
              <a:spAutoFit/>
            </a:bodyPr>
            <a:lstStyle/>
            <a:p>
              <a:pPr marL="285750" indent="-285750" algn="just">
                <a:buFont typeface="Wingdings" panose="05000000000000000000" pitchFamily="2" charset="2"/>
                <a:buChar char="Ø"/>
              </a:pPr>
              <a:r>
                <a:rPr lang="en-US" sz="2400" dirty="0" err="1">
                  <a:latin typeface="Arial" panose="020B0604020202020204" pitchFamily="34" charset="0"/>
                  <a:cs typeface="Arial" panose="020B0604020202020204" pitchFamily="34" charset="0"/>
                </a:rPr>
                <a:t>Bảo</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đảm</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công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bằng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bình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đẳng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về</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quyền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lợi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nghĩa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vụ</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công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dân</a:t>
              </a:r>
              <a:r>
                <a:rPr lang="en-US" sz="2400" dirty="0">
                  <a:latin typeface="Arial" panose="020B0604020202020204" pitchFamily="34" charset="0"/>
                  <a:cs typeface="Arial" panose="020B0604020202020204" pitchFamily="34" charset="0"/>
                </a:rPr>
                <a:t>;</a:t>
              </a:r>
            </a:p>
          </p:txBody>
        </p:sp>
      </p:grpSp>
    </p:spTree>
    <p:extLst>
      <p:ext uri="{BB962C8B-B14F-4D97-AF65-F5344CB8AC3E}">
        <p14:creationId xmlns:p14="http://schemas.microsoft.com/office/powerpoint/2010/main" val="35256925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up)">
                                      <p:cBhvr>
                                        <p:cTn id="1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2.3. Xây dựng nền văn hóa tiên tiến, đậm đà bản sắc dân tộc; xây dựng</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con người, nâng cao đời sống nhân dân, thực hiện tiến bộ và công bằng xã hội</a:t>
            </a:r>
          </a:p>
        </p:txBody>
      </p:sp>
      <p:sp>
        <p:nvSpPr>
          <p:cNvPr id="9" name="TextBox 8">
            <a:extLst>
              <a:ext uri="{FF2B5EF4-FFF2-40B4-BE49-F238E27FC236}">
                <a16:creationId xmlns:a16="http://schemas.microsoft.com/office/drawing/2014/main" id="{F3D42368-1185-9AC2-B8C3-CB4FFE54946C}"/>
              </a:ext>
            </a:extLst>
          </p:cNvPr>
          <p:cNvSpPr txBox="1"/>
          <p:nvPr/>
        </p:nvSpPr>
        <p:spPr>
          <a:xfrm>
            <a:off x="1652768" y="1815707"/>
            <a:ext cx="8886463" cy="830997"/>
          </a:xfrm>
          <a:prstGeom prst="rect">
            <a:avLst/>
          </a:prstGeom>
          <a:noFill/>
        </p:spPr>
        <p:txBody>
          <a:bodyPr wrap="square">
            <a:spAutoFit/>
          </a:bodyPr>
          <a:lstStyle/>
          <a:p>
            <a:pPr marL="457200" indent="-457200" algn="just">
              <a:buFont typeface="Wingdings" panose="05000000000000000000" pitchFamily="2" charset="2"/>
              <a:buChar char="q"/>
            </a:pPr>
            <a:r>
              <a:rPr kumimoji="0" lang="nl-NL" sz="2400" b="1"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Về xây dựng con người, nâng cao đời sống nhân dân, thực hiện tiến bộ và công bằng xã hội:</a:t>
            </a:r>
            <a:endParaRPr lang="en-US" sz="2400" dirty="0">
              <a:solidFill>
                <a:srgbClr val="3333CC"/>
              </a:solidFill>
              <a:latin typeface="Arial" panose="020B0604020202020204" pitchFamily="34" charset="0"/>
              <a:cs typeface="Arial" panose="020B0604020202020204" pitchFamily="34" charset="0"/>
            </a:endParaRPr>
          </a:p>
        </p:txBody>
      </p:sp>
      <p:grpSp>
        <p:nvGrpSpPr>
          <p:cNvPr id="12" name="Group 11">
            <a:extLst>
              <a:ext uri="{FF2B5EF4-FFF2-40B4-BE49-F238E27FC236}">
                <a16:creationId xmlns:a16="http://schemas.microsoft.com/office/drawing/2014/main" id="{533073C0-D5B3-30CA-0AA1-D29412F54814}"/>
              </a:ext>
            </a:extLst>
          </p:cNvPr>
          <p:cNvGrpSpPr/>
          <p:nvPr/>
        </p:nvGrpSpPr>
        <p:grpSpPr>
          <a:xfrm>
            <a:off x="1260207" y="2646704"/>
            <a:ext cx="10060390" cy="3447865"/>
            <a:chOff x="1260207" y="2646704"/>
            <a:chExt cx="10060390" cy="3447865"/>
          </a:xfrm>
        </p:grpSpPr>
        <p:sp>
          <p:nvSpPr>
            <p:cNvPr id="10" name="Rectangle 1">
              <a:extLst>
                <a:ext uri="{FF2B5EF4-FFF2-40B4-BE49-F238E27FC236}">
                  <a16:creationId xmlns:a16="http://schemas.microsoft.com/office/drawing/2014/main" id="{95EBC7F2-FF51-CFA9-AF65-9133B0E2E8F6}"/>
                </a:ext>
              </a:extLst>
            </p:cNvPr>
            <p:cNvSpPr>
              <a:spLocks noChangeArrowheads="1"/>
            </p:cNvSpPr>
            <p:nvPr/>
          </p:nvSpPr>
          <p:spPr bwMode="auto">
            <a:xfrm>
              <a:off x="1260207" y="2973715"/>
              <a:ext cx="5126526" cy="2793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just" defTabSz="914400">
                <a:lnSpc>
                  <a:spcPct val="150000"/>
                </a:lnSpc>
                <a:spcBef>
                  <a:spcPct val="0"/>
                </a:spcBef>
                <a:buClrTx/>
                <a:buSzTx/>
                <a:buFont typeface="Wingdings" panose="05000000000000000000" pitchFamily="2" charset="2"/>
                <a:buChar char="§"/>
              </a:pPr>
              <a:r>
                <a:rPr lang="nl-NL" altLang="en-US" sz="2400" kern="0" dirty="0">
                  <a:solidFill>
                    <a:srgbClr val="595959"/>
                  </a:solidFill>
                  <a:latin typeface="Arial" panose="020B0604020202020204" pitchFamily="34" charset="0"/>
                  <a:cs typeface="Arial" panose="020B0604020202020204" pitchFamily="34" charset="0"/>
                  <a:sym typeface="Arial"/>
                </a:rPr>
                <a:t>Kết hợp chặt chẽ, hợp lý </a:t>
              </a:r>
              <a:r>
                <a:rPr lang="nl-NL" altLang="en-US" sz="2400" b="1" u="sng" kern="0" dirty="0">
                  <a:solidFill>
                    <a:srgbClr val="FF0000"/>
                  </a:solidFill>
                  <a:latin typeface="Arial" panose="020B0604020202020204" pitchFamily="34" charset="0"/>
                  <a:cs typeface="Arial" panose="020B0604020202020204" pitchFamily="34" charset="0"/>
                  <a:sym typeface="Arial"/>
                </a:rPr>
                <a:t>phát triển kinh tế với phát triển văn hoá, xã hội</a:t>
              </a:r>
              <a:r>
                <a:rPr lang="nl-NL" altLang="en-US" sz="2400" kern="0" dirty="0">
                  <a:solidFill>
                    <a:srgbClr val="595959"/>
                  </a:solidFill>
                  <a:latin typeface="Arial" panose="020B0604020202020204" pitchFamily="34" charset="0"/>
                  <a:cs typeface="Arial" panose="020B0604020202020204" pitchFamily="34" charset="0"/>
                  <a:sym typeface="Arial"/>
                </a:rPr>
                <a:t>, </a:t>
              </a:r>
              <a:r>
                <a:rPr lang="nl-NL" altLang="en-US" sz="2400" b="1" u="sng" kern="0" dirty="0">
                  <a:solidFill>
                    <a:srgbClr val="FF0000"/>
                  </a:solidFill>
                  <a:latin typeface="Arial" panose="020B0604020202020204" pitchFamily="34" charset="0"/>
                  <a:cs typeface="Arial" panose="020B0604020202020204" pitchFamily="34" charset="0"/>
                  <a:sym typeface="Arial"/>
                </a:rPr>
                <a:t>thực hiện tiến bộ và công bằng xã hội</a:t>
              </a:r>
              <a:r>
                <a:rPr lang="nl-NL" altLang="en-US" sz="2400" kern="0" dirty="0">
                  <a:solidFill>
                    <a:srgbClr val="595959"/>
                  </a:solidFill>
                  <a:latin typeface="Arial" panose="020B0604020202020204" pitchFamily="34" charset="0"/>
                  <a:cs typeface="Arial" panose="020B0604020202020204" pitchFamily="34" charset="0"/>
                  <a:sym typeface="Arial"/>
                </a:rPr>
                <a:t> ngay trong từng bước và từng chính sách. </a:t>
              </a:r>
              <a:endParaRPr lang="en-US" altLang="en-US" sz="2400" kern="0" dirty="0">
                <a:solidFill>
                  <a:srgbClr val="595959"/>
                </a:solidFill>
                <a:latin typeface="Arial" panose="020B0604020202020204" pitchFamily="34" charset="0"/>
                <a:cs typeface="Arial" panose="020B0604020202020204" pitchFamily="34" charset="0"/>
                <a:sym typeface="Arial"/>
              </a:endParaRPr>
            </a:p>
          </p:txBody>
        </p:sp>
        <p:pic>
          <p:nvPicPr>
            <p:cNvPr id="11" name="Picture 2" descr="Image result for kết hợp chặt chẽ, hợp lý phát triển kinh tế với phát triển văn hoá, xã hội, thực hiện tiến bộ và công bằng xã hội ngay trong từng bước và từng chính sách.">
              <a:extLst>
                <a:ext uri="{FF2B5EF4-FFF2-40B4-BE49-F238E27FC236}">
                  <a16:creationId xmlns:a16="http://schemas.microsoft.com/office/drawing/2014/main" id="{26119172-AB44-FAE9-B304-1168C74305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86733" y="2646704"/>
              <a:ext cx="4933864" cy="3447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71352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2.3. Xây dựng nền văn hóa tiên tiến, đậm đà bản sắc dân tộc; xây dựng</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con người, nâng cao đời sống nhân dân, thực hiện tiến bộ và công bằng xã hội</a:t>
            </a:r>
          </a:p>
        </p:txBody>
      </p:sp>
      <p:sp>
        <p:nvSpPr>
          <p:cNvPr id="3" name="TextBox 2">
            <a:extLst>
              <a:ext uri="{FF2B5EF4-FFF2-40B4-BE49-F238E27FC236}">
                <a16:creationId xmlns:a16="http://schemas.microsoft.com/office/drawing/2014/main" id="{B670CA78-D5A6-1D13-6E0E-F4A28F062323}"/>
              </a:ext>
            </a:extLst>
          </p:cNvPr>
          <p:cNvSpPr txBox="1"/>
          <p:nvPr/>
        </p:nvSpPr>
        <p:spPr>
          <a:xfrm>
            <a:off x="1652768" y="1869586"/>
            <a:ext cx="8886463" cy="830997"/>
          </a:xfrm>
          <a:prstGeom prst="rect">
            <a:avLst/>
          </a:prstGeom>
          <a:noFill/>
        </p:spPr>
        <p:txBody>
          <a:bodyPr wrap="square">
            <a:spAutoFit/>
          </a:bodyPr>
          <a:lstStyle/>
          <a:p>
            <a:pPr marL="457200" marR="0" lvl="0" indent="-457200" algn="just" defTabSz="914286"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nl-NL" sz="2400" b="1"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Về xây dựng con người, nâng cao đời sống nhân dân, thực hiện tiến bộ và công bằng xã hội:</a:t>
            </a:r>
            <a:endParaRPr kumimoji="0" lang="en-US" sz="2400" b="0" i="0" u="none" strike="noStrike" kern="1200" cap="none" spc="0" normalizeH="0" baseline="0" noProof="0" dirty="0">
              <a:ln>
                <a:noFill/>
              </a:ln>
              <a:solidFill>
                <a:srgbClr val="3333CC"/>
              </a:solidFill>
              <a:effectLst/>
              <a:uLnTx/>
              <a:uFillTx/>
              <a:latin typeface="Arial" panose="020B0604020202020204" pitchFamily="34" charset="0"/>
              <a:cs typeface="Arial" panose="020B0604020202020204" pitchFamily="34" charset="0"/>
            </a:endParaRPr>
          </a:p>
        </p:txBody>
      </p:sp>
      <p:grpSp>
        <p:nvGrpSpPr>
          <p:cNvPr id="8" name="Group 7">
            <a:extLst>
              <a:ext uri="{FF2B5EF4-FFF2-40B4-BE49-F238E27FC236}">
                <a16:creationId xmlns:a16="http://schemas.microsoft.com/office/drawing/2014/main" id="{02C9F69C-9083-8BDD-0384-E4F319A81718}"/>
              </a:ext>
            </a:extLst>
          </p:cNvPr>
          <p:cNvGrpSpPr/>
          <p:nvPr/>
        </p:nvGrpSpPr>
        <p:grpSpPr>
          <a:xfrm>
            <a:off x="1322027" y="2800840"/>
            <a:ext cx="9547943" cy="3206243"/>
            <a:chOff x="1322027" y="2800840"/>
            <a:chExt cx="9547943" cy="3206243"/>
          </a:xfrm>
        </p:grpSpPr>
        <p:sp>
          <p:nvSpPr>
            <p:cNvPr id="4" name="Rectangle 1">
              <a:extLst>
                <a:ext uri="{FF2B5EF4-FFF2-40B4-BE49-F238E27FC236}">
                  <a16:creationId xmlns:a16="http://schemas.microsoft.com/office/drawing/2014/main" id="{BCE348C3-502D-5BB7-FA18-6A0132258F12}"/>
                </a:ext>
              </a:extLst>
            </p:cNvPr>
            <p:cNvSpPr>
              <a:spLocks noChangeArrowheads="1"/>
            </p:cNvSpPr>
            <p:nvPr/>
          </p:nvSpPr>
          <p:spPr bwMode="auto">
            <a:xfrm>
              <a:off x="1322027" y="2800840"/>
              <a:ext cx="954794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 typeface="Wingdings" panose="05000000000000000000" pitchFamily="2" charset="2"/>
                <a:buChar char="§"/>
              </a:pPr>
              <a:r>
                <a:rPr lang="nl-NL" alt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Phát triển hài hoà </a:t>
              </a:r>
              <a:r>
                <a:rPr lang="nl-NL" altLang="en-US" sz="2400" b="1" u="sng" dirty="0">
                  <a:solidFill>
                    <a:srgbClr val="FF0000"/>
                  </a:solidFill>
                  <a:latin typeface="Arial" panose="020B0604020202020204" pitchFamily="34" charset="0"/>
                  <a:ea typeface="Architecture" panose="020B0500000000000000" pitchFamily="34" charset="0"/>
                  <a:cs typeface="Arial" panose="020B0604020202020204" pitchFamily="34" charset="0"/>
                </a:rPr>
                <a:t>đời sống vật chất và đời sống tinh thần</a:t>
              </a:r>
              <a:r>
                <a:rPr lang="nl-NL" alt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không ngừng </a:t>
              </a:r>
              <a:r>
                <a:rPr lang="nl-NL" altLang="en-US" sz="2400" b="1" u="sng" dirty="0">
                  <a:solidFill>
                    <a:srgbClr val="C00000"/>
                  </a:solidFill>
                  <a:latin typeface="Arial" panose="020B0604020202020204" pitchFamily="34" charset="0"/>
                  <a:ea typeface="Architecture" panose="020B0500000000000000" pitchFamily="34" charset="0"/>
                  <a:cs typeface="Arial" panose="020B0604020202020204" pitchFamily="34" charset="0"/>
                </a:rPr>
                <a:t>nâng cao đời sống</a:t>
              </a:r>
              <a:r>
                <a:rPr lang="nl-NL" alt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của mọi thành viên trong xã hội. </a:t>
              </a:r>
              <a:endParaRPr lang="en-US" altLang="en-US" sz="2400" dirty="0">
                <a:solidFill>
                  <a:srgbClr val="000099"/>
                </a:solidFill>
                <a:latin typeface="Arial" panose="020B0604020202020204" pitchFamily="34" charset="0"/>
                <a:ea typeface="Architecture" panose="020B0500000000000000" pitchFamily="34" charset="0"/>
                <a:cs typeface="Arial" panose="020B0604020202020204" pitchFamily="34" charset="0"/>
              </a:endParaRPr>
            </a:p>
          </p:txBody>
        </p:sp>
        <p:pic>
          <p:nvPicPr>
            <p:cNvPr id="5" name="Picture 2" descr="Image result for đời sống vật chất">
              <a:extLst>
                <a:ext uri="{FF2B5EF4-FFF2-40B4-BE49-F238E27FC236}">
                  <a16:creationId xmlns:a16="http://schemas.microsoft.com/office/drawing/2014/main" id="{445BDA1F-6AE1-25F3-AC4C-4927AE6638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23573" y="3854742"/>
              <a:ext cx="3634451" cy="2152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descr="Việt Nam sau COVID-19: Đời sống vật ...">
              <a:extLst>
                <a:ext uri="{FF2B5EF4-FFF2-40B4-BE49-F238E27FC236}">
                  <a16:creationId xmlns:a16="http://schemas.microsoft.com/office/drawing/2014/main" id="{9D6D3008-DE79-CBB7-7045-2D4C2BABDE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5818" y="3860213"/>
              <a:ext cx="3440883" cy="214686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5977950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up)">
                                      <p:cBhvr>
                                        <p:cTn id="1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2.3. Xây dựng nền văn hóa tiên tiến, đậm đà bản sắc dân tộc; xây dựng</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con người, nâng cao đời sống nhân dân, thực hiện tiến bộ và công bằng xã hội</a:t>
            </a:r>
          </a:p>
        </p:txBody>
      </p:sp>
      <p:sp>
        <p:nvSpPr>
          <p:cNvPr id="9" name="TextBox 8">
            <a:extLst>
              <a:ext uri="{FF2B5EF4-FFF2-40B4-BE49-F238E27FC236}">
                <a16:creationId xmlns:a16="http://schemas.microsoft.com/office/drawing/2014/main" id="{4D902006-6415-ABA0-1461-C0E9918325DB}"/>
              </a:ext>
            </a:extLst>
          </p:cNvPr>
          <p:cNvSpPr txBox="1"/>
          <p:nvPr/>
        </p:nvSpPr>
        <p:spPr>
          <a:xfrm>
            <a:off x="1641572" y="1803631"/>
            <a:ext cx="8908855" cy="830997"/>
          </a:xfrm>
          <a:prstGeom prst="rect">
            <a:avLst/>
          </a:prstGeom>
          <a:noFill/>
        </p:spPr>
        <p:txBody>
          <a:bodyPr wrap="square">
            <a:spAutoFit/>
          </a:bodyPr>
          <a:lstStyle/>
          <a:p>
            <a:pPr marL="457200" marR="0" lvl="0" indent="-457200" algn="just" defTabSz="914286"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nl-NL" sz="2400" b="1"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Về xây dựng con người, nâng cao đời sống nhân dân, thực hiện tiến bộ và công bằng xã hội:</a:t>
            </a:r>
            <a:endParaRPr kumimoji="0" lang="en-US" sz="2400" b="0" i="0" u="none" strike="noStrike" kern="1200" cap="none" spc="0" normalizeH="0" baseline="0" noProof="0" dirty="0">
              <a:ln>
                <a:noFill/>
              </a:ln>
              <a:solidFill>
                <a:srgbClr val="3333CC"/>
              </a:solidFill>
              <a:effectLst/>
              <a:uLnTx/>
              <a:uFillTx/>
              <a:latin typeface="Arial" panose="020B0604020202020204" pitchFamily="34" charset="0"/>
              <a:cs typeface="Arial" panose="020B0604020202020204" pitchFamily="34" charset="0"/>
            </a:endParaRPr>
          </a:p>
        </p:txBody>
      </p:sp>
      <p:grpSp>
        <p:nvGrpSpPr>
          <p:cNvPr id="13" name="Group 12">
            <a:extLst>
              <a:ext uri="{FF2B5EF4-FFF2-40B4-BE49-F238E27FC236}">
                <a16:creationId xmlns:a16="http://schemas.microsoft.com/office/drawing/2014/main" id="{036BC4EC-F301-A074-7893-2781EB1BF5A8}"/>
              </a:ext>
            </a:extLst>
          </p:cNvPr>
          <p:cNvGrpSpPr/>
          <p:nvPr/>
        </p:nvGrpSpPr>
        <p:grpSpPr>
          <a:xfrm>
            <a:off x="420426" y="2657707"/>
            <a:ext cx="10985484" cy="3347840"/>
            <a:chOff x="328986" y="2703993"/>
            <a:chExt cx="10985484" cy="3347840"/>
          </a:xfrm>
        </p:grpSpPr>
        <p:sp>
          <p:nvSpPr>
            <p:cNvPr id="10" name="Rectangle 5">
              <a:extLst>
                <a:ext uri="{FF2B5EF4-FFF2-40B4-BE49-F238E27FC236}">
                  <a16:creationId xmlns:a16="http://schemas.microsoft.com/office/drawing/2014/main" id="{42F09D9C-CF77-F101-C2B8-AE360DA815D9}"/>
                </a:ext>
              </a:extLst>
            </p:cNvPr>
            <p:cNvSpPr>
              <a:spLocks noChangeArrowheads="1"/>
            </p:cNvSpPr>
            <p:nvPr/>
          </p:nvSpPr>
          <p:spPr bwMode="auto">
            <a:xfrm>
              <a:off x="328986" y="2703993"/>
              <a:ext cx="4475129" cy="3347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just">
                <a:lnSpc>
                  <a:spcPct val="150000"/>
                </a:lnSpc>
                <a:spcBef>
                  <a:spcPct val="0"/>
                </a:spcBef>
                <a:buClrTx/>
                <a:buSzTx/>
                <a:buFont typeface="Wingdings" panose="05000000000000000000" pitchFamily="2" charset="2"/>
                <a:buChar char="§"/>
              </a:pPr>
              <a:r>
                <a:rPr lang="nl-NL" altLang="en-US" sz="2400" dirty="0">
                  <a:solidFill>
                    <a:prstClr val="black"/>
                  </a:solidFill>
                  <a:latin typeface="Arial" panose="020B0604020202020204" pitchFamily="34" charset="0"/>
                  <a:cs typeface="Arial" panose="020B0604020202020204" pitchFamily="34" charset="0"/>
                </a:rPr>
                <a:t>Khuyến khích </a:t>
              </a:r>
              <a:r>
                <a:rPr lang="nl-NL" altLang="en-US" sz="2400" b="1" u="sng" dirty="0">
                  <a:solidFill>
                    <a:srgbClr val="CC0066"/>
                  </a:solidFill>
                  <a:latin typeface="Arial" panose="020B0604020202020204" pitchFamily="34" charset="0"/>
                  <a:cs typeface="Arial" panose="020B0604020202020204" pitchFamily="34" charset="0"/>
                </a:rPr>
                <a:t>làm giàu hợp phá</a:t>
              </a:r>
              <a:r>
                <a:rPr lang="nl-NL" altLang="en-US" sz="2400" dirty="0">
                  <a:solidFill>
                    <a:prstClr val="black"/>
                  </a:solidFill>
                  <a:latin typeface="Arial" panose="020B0604020202020204" pitchFamily="34" charset="0"/>
                  <a:cs typeface="Arial" panose="020B0604020202020204" pitchFamily="34" charset="0"/>
                </a:rPr>
                <a:t>p đi đôi với xoá nghèo bền vững; giảm dần tình trạng </a:t>
              </a:r>
              <a:r>
                <a:rPr lang="nl-NL" altLang="en-US" sz="2400" b="1" u="sng" dirty="0">
                  <a:solidFill>
                    <a:srgbClr val="660066"/>
                  </a:solidFill>
                  <a:latin typeface="Arial" panose="020B0604020202020204" pitchFamily="34" charset="0"/>
                  <a:cs typeface="Arial" panose="020B0604020202020204" pitchFamily="34" charset="0"/>
                </a:rPr>
                <a:t>chênh lệch giàu - nghèo</a:t>
              </a:r>
              <a:r>
                <a:rPr lang="nl-NL" altLang="en-US" sz="2400" dirty="0">
                  <a:solidFill>
                    <a:prstClr val="black"/>
                  </a:solidFill>
                  <a:latin typeface="Arial" panose="020B0604020202020204" pitchFamily="34" charset="0"/>
                  <a:cs typeface="Arial" panose="020B0604020202020204" pitchFamily="34" charset="0"/>
                </a:rPr>
                <a:t> giữa các vùng, miền, các tầng lớp dân cư. </a:t>
              </a:r>
              <a:endParaRPr lang="en-US" altLang="en-US" sz="2400" dirty="0">
                <a:solidFill>
                  <a:prstClr val="black"/>
                </a:solidFill>
                <a:latin typeface="Arial" panose="020B0604020202020204" pitchFamily="34" charset="0"/>
                <a:cs typeface="Arial" panose="020B0604020202020204" pitchFamily="34" charset="0"/>
              </a:endParaRPr>
            </a:p>
          </p:txBody>
        </p:sp>
        <p:pic>
          <p:nvPicPr>
            <p:cNvPr id="11" name="Picture 10" descr="Image result for làm giàu hợp pháp">
              <a:extLst>
                <a:ext uri="{FF2B5EF4-FFF2-40B4-BE49-F238E27FC236}">
                  <a16:creationId xmlns:a16="http://schemas.microsoft.com/office/drawing/2014/main" id="{32E3BC88-A571-85B7-1EA2-2A94D9B86C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3201" y="2889494"/>
              <a:ext cx="3067292" cy="3162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2" descr="Image result for làm giàu hợp pháp">
              <a:extLst>
                <a:ext uri="{FF2B5EF4-FFF2-40B4-BE49-F238E27FC236}">
                  <a16:creationId xmlns:a16="http://schemas.microsoft.com/office/drawing/2014/main" id="{B1BF7DEB-1EC4-33D8-C704-033C21FC0EF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74105" y="2889493"/>
              <a:ext cx="2940365" cy="3162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63736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2.3. Xây dựng nền văn hóa tiên tiến, đậm đà bản sắc dân tộc; xây dựng</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con người, nâng cao đời sống nhân dân, thực hiện tiến bộ và công bằng xã hội</a:t>
            </a:r>
          </a:p>
        </p:txBody>
      </p:sp>
      <p:sp>
        <p:nvSpPr>
          <p:cNvPr id="3" name="TextBox 2">
            <a:extLst>
              <a:ext uri="{FF2B5EF4-FFF2-40B4-BE49-F238E27FC236}">
                <a16:creationId xmlns:a16="http://schemas.microsoft.com/office/drawing/2014/main" id="{7586D49A-19ED-A3DD-26F0-493EA7682678}"/>
              </a:ext>
            </a:extLst>
          </p:cNvPr>
          <p:cNvSpPr txBox="1"/>
          <p:nvPr/>
        </p:nvSpPr>
        <p:spPr>
          <a:xfrm>
            <a:off x="1827674" y="1780552"/>
            <a:ext cx="8536652" cy="830997"/>
          </a:xfrm>
          <a:prstGeom prst="rect">
            <a:avLst/>
          </a:prstGeom>
          <a:noFill/>
        </p:spPr>
        <p:txBody>
          <a:bodyPr wrap="square">
            <a:spAutoFit/>
          </a:bodyPr>
          <a:lstStyle/>
          <a:p>
            <a:pPr marL="457200" marR="0" lvl="0" indent="-457200" algn="just" defTabSz="914286"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nl-NL" sz="2400" b="1"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Về xây dựng con người, nâng cao đời sống nhân dân, thực hiện tiến bộ và công bằng xã hội:</a:t>
            </a:r>
            <a:endParaRPr kumimoji="0" lang="en-US" sz="2400" b="0" i="0" u="none" strike="noStrike" kern="1200" cap="none" spc="0" normalizeH="0" baseline="0" noProof="0" dirty="0">
              <a:ln>
                <a:noFill/>
              </a:ln>
              <a:solidFill>
                <a:srgbClr val="3333CC"/>
              </a:solidFill>
              <a:effectLst/>
              <a:uLnTx/>
              <a:uFillTx/>
              <a:latin typeface="Arial" panose="020B0604020202020204" pitchFamily="34" charset="0"/>
              <a:cs typeface="Arial" panose="020B0604020202020204" pitchFamily="34" charset="0"/>
            </a:endParaRPr>
          </a:p>
        </p:txBody>
      </p:sp>
      <p:grpSp>
        <p:nvGrpSpPr>
          <p:cNvPr id="8" name="Group 7">
            <a:extLst>
              <a:ext uri="{FF2B5EF4-FFF2-40B4-BE49-F238E27FC236}">
                <a16:creationId xmlns:a16="http://schemas.microsoft.com/office/drawing/2014/main" id="{BE0C7650-873D-55E0-D427-B015F0C57331}"/>
              </a:ext>
            </a:extLst>
          </p:cNvPr>
          <p:cNvGrpSpPr/>
          <p:nvPr/>
        </p:nvGrpSpPr>
        <p:grpSpPr>
          <a:xfrm>
            <a:off x="454011" y="2859709"/>
            <a:ext cx="10931809" cy="3309596"/>
            <a:chOff x="454011" y="2859709"/>
            <a:chExt cx="10931809" cy="3309596"/>
          </a:xfrm>
        </p:grpSpPr>
        <p:sp>
          <p:nvSpPr>
            <p:cNvPr id="4" name="Rectangle 3">
              <a:extLst>
                <a:ext uri="{FF2B5EF4-FFF2-40B4-BE49-F238E27FC236}">
                  <a16:creationId xmlns:a16="http://schemas.microsoft.com/office/drawing/2014/main" id="{4083696B-F6CB-5CCB-7C32-39A356E96BB3}"/>
                </a:ext>
              </a:extLst>
            </p:cNvPr>
            <p:cNvSpPr/>
            <p:nvPr/>
          </p:nvSpPr>
          <p:spPr>
            <a:xfrm>
              <a:off x="454011" y="3394585"/>
              <a:ext cx="3928075" cy="2239844"/>
            </a:xfrm>
            <a:prstGeom prst="rect">
              <a:avLst/>
            </a:prstGeom>
          </p:spPr>
          <p:txBody>
            <a:bodyPr wrap="square">
              <a:spAutoFit/>
            </a:bodyPr>
            <a:lstStyle/>
            <a:p>
              <a:pPr marL="285750" indent="-285750" algn="just" defTabSz="914400">
                <a:lnSpc>
                  <a:spcPct val="150000"/>
                </a:lnSpc>
                <a:buClr>
                  <a:srgbClr val="000000"/>
                </a:buClr>
                <a:buFont typeface="Wingdings" panose="05000000000000000000" pitchFamily="2" charset="2"/>
                <a:buChar char="§"/>
              </a:pPr>
              <a:r>
                <a:rPr lang="nl-NL" sz="2400" kern="0" dirty="0">
                  <a:solidFill>
                    <a:srgbClr val="000000"/>
                  </a:solidFill>
                  <a:latin typeface="Arial" panose="020B0604020202020204" pitchFamily="34" charset="0"/>
                  <a:ea typeface="Times New Roman" panose="02020603050405020304" pitchFamily="18" charset="0"/>
                  <a:cs typeface="Arial" panose="020B0604020202020204" pitchFamily="34" charset="0"/>
                  <a:sym typeface="Arial"/>
                </a:rPr>
                <a:t>Chăm lo đời sống những người cao tuổi, neo đơn, khuyết tật, mất sức lao động và trẻ mồ côi</a:t>
              </a:r>
              <a:endParaRPr lang="en-US" sz="2400" kern="0" dirty="0">
                <a:solidFill>
                  <a:srgbClr val="000000"/>
                </a:solidFill>
                <a:latin typeface="Arial" panose="020B0604020202020204" pitchFamily="34" charset="0"/>
                <a:cs typeface="Arial" panose="020B0604020202020204" pitchFamily="34" charset="0"/>
                <a:sym typeface="Arial"/>
              </a:endParaRPr>
            </a:p>
          </p:txBody>
        </p:sp>
        <p:pic>
          <p:nvPicPr>
            <p:cNvPr id="5" name="Picture 2" descr="Mái ấm cho người neo đơn ở Ninh Thuận - Báo Nhân Dân">
              <a:extLst>
                <a:ext uri="{FF2B5EF4-FFF2-40B4-BE49-F238E27FC236}">
                  <a16:creationId xmlns:a16="http://schemas.microsoft.com/office/drawing/2014/main" id="{9F54B0FC-B2C1-2E12-A6ED-B2E6BE71FD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39299" y="2859709"/>
              <a:ext cx="3170617" cy="330959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Thăm hỏi, trao tặng quà cho Trẻ mồ côi và Người già neo đơn tại tỉnh Tây  Ninh - Kim Oanh Real Estate - Đất Nền Bình Dương - Đồng Nai">
              <a:extLst>
                <a:ext uri="{FF2B5EF4-FFF2-40B4-BE49-F238E27FC236}">
                  <a16:creationId xmlns:a16="http://schemas.microsoft.com/office/drawing/2014/main" id="{0A3E663F-FF10-A3C7-277A-713A1FF41CE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15203" y="2859709"/>
              <a:ext cx="3170617" cy="3309596"/>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3845891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2.3. Xây dựng nền văn hóa tiên tiến, đậm đà bản sắc dân tộc; xây dựng</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con người, nâng cao đời sống nhân dân, thực hiện tiến bộ và công bằng xã hội</a:t>
            </a:r>
          </a:p>
        </p:txBody>
      </p:sp>
      <p:sp>
        <p:nvSpPr>
          <p:cNvPr id="9" name="TextBox 8">
            <a:extLst>
              <a:ext uri="{FF2B5EF4-FFF2-40B4-BE49-F238E27FC236}">
                <a16:creationId xmlns:a16="http://schemas.microsoft.com/office/drawing/2014/main" id="{779AA37C-36E7-BD63-2055-36645B7DB178}"/>
              </a:ext>
            </a:extLst>
          </p:cNvPr>
          <p:cNvSpPr txBox="1"/>
          <p:nvPr/>
        </p:nvSpPr>
        <p:spPr>
          <a:xfrm>
            <a:off x="1748670" y="1883119"/>
            <a:ext cx="8694660" cy="830997"/>
          </a:xfrm>
          <a:prstGeom prst="rect">
            <a:avLst/>
          </a:prstGeom>
          <a:noFill/>
        </p:spPr>
        <p:txBody>
          <a:bodyPr wrap="square">
            <a:spAutoFit/>
          </a:bodyPr>
          <a:lstStyle/>
          <a:p>
            <a:pPr marR="0" lvl="0" algn="ctr" defTabSz="914286"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nl-NL" sz="2400" b="1"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Về xây dựng con người, nâng cao đời sống nhân dân, thực hiện tiến bộ và công bằng xã hội:</a:t>
            </a:r>
            <a:endParaRPr kumimoji="0" lang="en-US" sz="2400" b="0" i="0" u="none" strike="noStrike" kern="1200" cap="none" spc="0" normalizeH="0" baseline="0" noProof="0" dirty="0">
              <a:ln>
                <a:noFill/>
              </a:ln>
              <a:solidFill>
                <a:srgbClr val="3333CC"/>
              </a:solidFill>
              <a:effectLst/>
              <a:uLnTx/>
              <a:uFillTx/>
              <a:latin typeface="Arial" panose="020B0604020202020204" pitchFamily="34" charset="0"/>
              <a:cs typeface="Arial" panose="020B0604020202020204" pitchFamily="34" charset="0"/>
            </a:endParaRPr>
          </a:p>
        </p:txBody>
      </p:sp>
      <p:grpSp>
        <p:nvGrpSpPr>
          <p:cNvPr id="13" name="Group 12">
            <a:extLst>
              <a:ext uri="{FF2B5EF4-FFF2-40B4-BE49-F238E27FC236}">
                <a16:creationId xmlns:a16="http://schemas.microsoft.com/office/drawing/2014/main" id="{0D3B2775-64A8-7BD7-E5CC-D85AE55C99AA}"/>
              </a:ext>
            </a:extLst>
          </p:cNvPr>
          <p:cNvGrpSpPr/>
          <p:nvPr/>
        </p:nvGrpSpPr>
        <p:grpSpPr>
          <a:xfrm>
            <a:off x="1242840" y="2816683"/>
            <a:ext cx="9706319" cy="3156764"/>
            <a:chOff x="1242840" y="2816683"/>
            <a:chExt cx="9706319" cy="3156764"/>
          </a:xfrm>
        </p:grpSpPr>
        <p:sp>
          <p:nvSpPr>
            <p:cNvPr id="10" name="Rectangle 9">
              <a:extLst>
                <a:ext uri="{FF2B5EF4-FFF2-40B4-BE49-F238E27FC236}">
                  <a16:creationId xmlns:a16="http://schemas.microsoft.com/office/drawing/2014/main" id="{301FBCCE-A64D-1F3D-AEE2-FB3845296CE8}"/>
                </a:ext>
              </a:extLst>
            </p:cNvPr>
            <p:cNvSpPr/>
            <p:nvPr/>
          </p:nvSpPr>
          <p:spPr>
            <a:xfrm>
              <a:off x="1242840" y="2816683"/>
              <a:ext cx="9706319" cy="461665"/>
            </a:xfrm>
            <a:prstGeom prst="rect">
              <a:avLst/>
            </a:prstGeom>
          </p:spPr>
          <p:txBody>
            <a:bodyPr wrap="square">
              <a:spAutoFit/>
            </a:bodyPr>
            <a:lstStyle/>
            <a:p>
              <a:pPr marL="285750" indent="-285750" algn="ctr" defTabSz="914400">
                <a:buClr>
                  <a:srgbClr val="000000"/>
                </a:buClr>
                <a:buFont typeface="Wingdings" panose="05000000000000000000" pitchFamily="2" charset="2"/>
                <a:buChar char="§"/>
              </a:pPr>
              <a:r>
                <a:rPr lang="nl-NL" sz="2400" kern="0" dirty="0">
                  <a:solidFill>
                    <a:srgbClr val="000000"/>
                  </a:solidFill>
                  <a:latin typeface="Arial" panose="020B0604020202020204" pitchFamily="34" charset="0"/>
                  <a:ea typeface="Times New Roman" panose="02020603050405020304" pitchFamily="18" charset="0"/>
                  <a:cs typeface="Arial" panose="020B0604020202020204" pitchFamily="34" charset="0"/>
                  <a:sym typeface="Arial"/>
                </a:rPr>
                <a:t>Hạn chế, tiến tới đẩy lùi tội phạm và giảm tác hại của tệ nạn xã hội. </a:t>
              </a:r>
              <a:endParaRPr lang="en-US" sz="2400" kern="0" dirty="0">
                <a:solidFill>
                  <a:srgbClr val="000000"/>
                </a:solidFill>
                <a:latin typeface="Arial" panose="020B0604020202020204" pitchFamily="34" charset="0"/>
                <a:cs typeface="Arial" panose="020B0604020202020204" pitchFamily="34" charset="0"/>
                <a:sym typeface="Arial"/>
              </a:endParaRPr>
            </a:p>
          </p:txBody>
        </p:sp>
        <p:pic>
          <p:nvPicPr>
            <p:cNvPr id="11" name="Picture 4" descr="Cách phòng chống, tuyên truyền về ma túy | Tuổi trẻ UIT">
              <a:extLst>
                <a:ext uri="{FF2B5EF4-FFF2-40B4-BE49-F238E27FC236}">
                  <a16:creationId xmlns:a16="http://schemas.microsoft.com/office/drawing/2014/main" id="{BEB3E7BB-1E2F-6AF6-A286-37EDC15DA6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81110" y="3579653"/>
              <a:ext cx="3764821" cy="2393794"/>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Giải pháp đẩy lùi tội phạm kinh tế">
              <a:extLst>
                <a:ext uri="{FF2B5EF4-FFF2-40B4-BE49-F238E27FC236}">
                  <a16:creationId xmlns:a16="http://schemas.microsoft.com/office/drawing/2014/main" id="{E9FF20DD-2745-A71B-CEFA-628265BAEE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3928" y="3579653"/>
              <a:ext cx="3925210" cy="2393793"/>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569024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up)">
                                      <p:cBhvr>
                                        <p:cTn id="11"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2.3. Xây dựng nền văn hóa tiên tiến, đậm đà bản sắc dân tộc; xây dựng</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con người, nâng cao đời sống nhân dân, thực hiện tiến bộ và công bằng xã hội</a:t>
            </a:r>
          </a:p>
        </p:txBody>
      </p:sp>
      <p:grpSp>
        <p:nvGrpSpPr>
          <p:cNvPr id="7" name="Group 6">
            <a:extLst>
              <a:ext uri="{FF2B5EF4-FFF2-40B4-BE49-F238E27FC236}">
                <a16:creationId xmlns:a16="http://schemas.microsoft.com/office/drawing/2014/main" id="{6E280EC4-3127-3706-0CDB-05A02FB77F8F}"/>
              </a:ext>
            </a:extLst>
          </p:cNvPr>
          <p:cNvGrpSpPr/>
          <p:nvPr/>
        </p:nvGrpSpPr>
        <p:grpSpPr>
          <a:xfrm>
            <a:off x="1354341" y="2727779"/>
            <a:ext cx="9483316" cy="3581581"/>
            <a:chOff x="1354341" y="2727779"/>
            <a:chExt cx="9483316" cy="3581581"/>
          </a:xfrm>
        </p:grpSpPr>
        <p:pic>
          <p:nvPicPr>
            <p:cNvPr id="3" name="Picture 2" descr="Mất cân bằng giới tính khi sinh Thực trạng và giải pháp">
              <a:extLst>
                <a:ext uri="{FF2B5EF4-FFF2-40B4-BE49-F238E27FC236}">
                  <a16:creationId xmlns:a16="http://schemas.microsoft.com/office/drawing/2014/main" id="{09515ABC-63A1-B474-8A79-8239176B80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85106" y="3270519"/>
              <a:ext cx="6621787" cy="303884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7B1C2F8B-015A-9F6E-FFFC-7260BCDDCFD8}"/>
                </a:ext>
              </a:extLst>
            </p:cNvPr>
            <p:cNvSpPr/>
            <p:nvPr/>
          </p:nvSpPr>
          <p:spPr>
            <a:xfrm>
              <a:off x="1354341" y="2727779"/>
              <a:ext cx="9483316" cy="461665"/>
            </a:xfrm>
            <a:prstGeom prst="rect">
              <a:avLst/>
            </a:prstGeom>
          </p:spPr>
          <p:txBody>
            <a:bodyPr wrap="square">
              <a:spAutoFit/>
            </a:bodyPr>
            <a:lstStyle/>
            <a:p>
              <a:pPr marL="285750" indent="-285750" algn="ctr">
                <a:buFont typeface="Wingdings" panose="05000000000000000000" pitchFamily="2" charset="2"/>
                <a:buChar char="§"/>
              </a:pPr>
              <a:r>
                <a:rPr lang="nl-NL" sz="2400" dirty="0">
                  <a:solidFill>
                    <a:prstClr val="black"/>
                  </a:solidFill>
                  <a:latin typeface="Arial" panose="020B0604020202020204" pitchFamily="34" charset="0"/>
                  <a:ea typeface="Times New Roman" panose="02020603050405020304" pitchFamily="18" charset="0"/>
                  <a:cs typeface="Arial" panose="020B0604020202020204" pitchFamily="34" charset="0"/>
                </a:rPr>
                <a:t>Bảo đảm quy mô hợp lý, cân bằng giới tính và chất lượng dân số.</a:t>
              </a:r>
              <a:endParaRPr lang="en-US" sz="2400" dirty="0">
                <a:solidFill>
                  <a:prstClr val="black"/>
                </a:solidFill>
                <a:latin typeface="Arial" panose="020B0604020202020204" pitchFamily="34" charset="0"/>
                <a:cs typeface="Arial" panose="020B0604020202020204" pitchFamily="34" charset="0"/>
              </a:endParaRPr>
            </a:p>
          </p:txBody>
        </p:sp>
      </p:grpSp>
      <p:sp>
        <p:nvSpPr>
          <p:cNvPr id="5" name="TextBox 4">
            <a:extLst>
              <a:ext uri="{FF2B5EF4-FFF2-40B4-BE49-F238E27FC236}">
                <a16:creationId xmlns:a16="http://schemas.microsoft.com/office/drawing/2014/main" id="{B4C93E6D-3824-AD8C-38A0-7E46FF167C9E}"/>
              </a:ext>
            </a:extLst>
          </p:cNvPr>
          <p:cNvSpPr txBox="1"/>
          <p:nvPr/>
        </p:nvSpPr>
        <p:spPr>
          <a:xfrm>
            <a:off x="1652768" y="1815707"/>
            <a:ext cx="8886463" cy="830997"/>
          </a:xfrm>
          <a:prstGeom prst="rect">
            <a:avLst/>
          </a:prstGeom>
          <a:noFill/>
        </p:spPr>
        <p:txBody>
          <a:bodyPr wrap="square">
            <a:spAutoFit/>
          </a:bodyPr>
          <a:lstStyle/>
          <a:p>
            <a:pPr marR="0" lvl="0" algn="ctr" defTabSz="914286"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nl-NL" sz="2400" b="1"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Về xây dựng con người, nâng cao đời sống nhân dân, thực hiện tiến bộ và công bằng xã hội:</a:t>
            </a:r>
            <a:endParaRPr kumimoji="0" lang="en-US" sz="2400" b="0" i="0" u="none" strike="noStrike" kern="1200" cap="none" spc="0" normalizeH="0" baseline="0" noProof="0" dirty="0">
              <a:ln>
                <a:noFill/>
              </a:ln>
              <a:solidFill>
                <a:srgbClr val="3333CC"/>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502056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up)">
                                      <p:cBhvr>
                                        <p:cTn id="11"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461665"/>
          </a:xfrm>
          <a:prstGeom prst="rect">
            <a:avLst/>
          </a:prstGeom>
          <a:noFill/>
        </p:spPr>
        <p:txBody>
          <a:bodyPr wrap="square">
            <a:spAutoFit/>
          </a:bodyPr>
          <a:lstStyle/>
          <a:p>
            <a:pPr algn="ctr"/>
            <a:r>
              <a:rPr lang="vi-VN" sz="2400" b="1">
                <a:ea typeface="Architecture" panose="020B0500000000000000" pitchFamily="34" charset="0"/>
                <a:cs typeface="Architecture" panose="020B0500000000000000" pitchFamily="34" charset="0"/>
              </a:rPr>
              <a:t>2.4. Đảm bảo vững chắc quốc phòng, an ninh quốc gia, trật tự, an toàn xã hội</a:t>
            </a:r>
            <a:endParaRPr lang="vi-VN" sz="2400" b="1" dirty="0">
              <a:ea typeface="Architecture" panose="020B0500000000000000" pitchFamily="34" charset="0"/>
              <a:cs typeface="Architecture" panose="020B0500000000000000" pitchFamily="34" charset="0"/>
            </a:endParaRPr>
          </a:p>
        </p:txBody>
      </p:sp>
      <p:sp>
        <p:nvSpPr>
          <p:cNvPr id="8" name="TextBox 7">
            <a:extLst>
              <a:ext uri="{FF2B5EF4-FFF2-40B4-BE49-F238E27FC236}">
                <a16:creationId xmlns:a16="http://schemas.microsoft.com/office/drawing/2014/main" id="{DFA21DDD-D95D-A8B3-3AED-124C14F5738D}"/>
              </a:ext>
            </a:extLst>
          </p:cNvPr>
          <p:cNvSpPr txBox="1"/>
          <p:nvPr/>
        </p:nvSpPr>
        <p:spPr>
          <a:xfrm>
            <a:off x="648285" y="1539801"/>
            <a:ext cx="10895429" cy="1200329"/>
          </a:xfrm>
          <a:prstGeom prst="rect">
            <a:avLst/>
          </a:prstGeom>
          <a:noFill/>
        </p:spPr>
        <p:txBody>
          <a:bodyPr wrap="square">
            <a:spAutoFit/>
          </a:bodyPr>
          <a:lstStyle/>
          <a:p>
            <a:pPr marL="285750" indent="-285750">
              <a:buFont typeface="Wingdings" panose="05000000000000000000" pitchFamily="2" charset="2"/>
              <a:buChar char="Ø"/>
            </a:pPr>
            <a:r>
              <a:rPr lang="vi-VN" sz="2400" dirty="0">
                <a:solidFill>
                  <a:srgbClr val="0070C0"/>
                </a:solidFill>
              </a:rPr>
              <a:t>Tăng cường quốc phòng, giữ vững an ninh quốc gia, trật tự, an toàn xã hội là nhiệm </a:t>
            </a:r>
            <a:r>
              <a:rPr lang="vi-VN" sz="2400" b="1" dirty="0">
                <a:solidFill>
                  <a:srgbClr val="CC3300"/>
                </a:solidFill>
              </a:rPr>
              <a:t>vụ trọng yếu, thường xuyên </a:t>
            </a:r>
            <a:r>
              <a:rPr lang="vi-VN" sz="2400" dirty="0">
                <a:solidFill>
                  <a:srgbClr val="0070C0"/>
                </a:solidFill>
              </a:rPr>
              <a:t>của Đảng, Nhà nước và toàn dân, trong đó Quân đội nhân dân và Công an nhân dân là lực lượng nòng cốt.</a:t>
            </a:r>
            <a:endParaRPr lang="en-US" sz="2400" dirty="0">
              <a:solidFill>
                <a:srgbClr val="0070C0"/>
              </a:solidFill>
            </a:endParaRPr>
          </a:p>
        </p:txBody>
      </p:sp>
      <p:sp>
        <p:nvSpPr>
          <p:cNvPr id="9" name="AutoShape 2" descr="Tăng cường quốc phòng - an ninh, bảo vệ vững chắc Tổ quốc Việt Nam xã hội  chủ nghĩa trong tình hình mới">
            <a:extLst>
              <a:ext uri="{FF2B5EF4-FFF2-40B4-BE49-F238E27FC236}">
                <a16:creationId xmlns:a16="http://schemas.microsoft.com/office/drawing/2014/main" id="{3525A101-7B82-F4D3-4C47-F3F6B86347F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grpSp>
        <p:nvGrpSpPr>
          <p:cNvPr id="12" name="Group 11">
            <a:extLst>
              <a:ext uri="{FF2B5EF4-FFF2-40B4-BE49-F238E27FC236}">
                <a16:creationId xmlns:a16="http://schemas.microsoft.com/office/drawing/2014/main" id="{1276D2AD-2FC6-54BD-DF70-8F54C46AC4C7}"/>
              </a:ext>
            </a:extLst>
          </p:cNvPr>
          <p:cNvGrpSpPr/>
          <p:nvPr/>
        </p:nvGrpSpPr>
        <p:grpSpPr>
          <a:xfrm>
            <a:off x="1448599" y="3171871"/>
            <a:ext cx="9025680" cy="2864048"/>
            <a:chOff x="1448599" y="3171871"/>
            <a:chExt cx="9025680" cy="2864048"/>
          </a:xfrm>
        </p:grpSpPr>
        <p:pic>
          <p:nvPicPr>
            <p:cNvPr id="10" name="Picture 4" descr="Tăng cường quốc phòng - an ninh, bảo vệ ...">
              <a:extLst>
                <a:ext uri="{FF2B5EF4-FFF2-40B4-BE49-F238E27FC236}">
                  <a16:creationId xmlns:a16="http://schemas.microsoft.com/office/drawing/2014/main" id="{C78E2596-12BF-A4A3-0292-0BC20ED5896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3171871"/>
              <a:ext cx="4378279" cy="286404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6" descr="Bảo đảm vững chắc quốc phòng, an ninh, góp phần xây dựng thành công CNXH ở  Việt Nam">
              <a:extLst>
                <a:ext uri="{FF2B5EF4-FFF2-40B4-BE49-F238E27FC236}">
                  <a16:creationId xmlns:a16="http://schemas.microsoft.com/office/drawing/2014/main" id="{9DD5FD30-96F7-191C-AA04-FA655E7F5F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8599" y="3171871"/>
              <a:ext cx="4378279" cy="2864048"/>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24973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750"/>
                                        <p:tgtEl>
                                          <p:spTgt spid="8"/>
                                        </p:tgtEl>
                                      </p:cBhvr>
                                    </p:animEffect>
                                    <p:anim calcmode="lin" valueType="num">
                                      <p:cBhvr>
                                        <p:cTn id="8" dur="750" fill="hold"/>
                                        <p:tgtEl>
                                          <p:spTgt spid="8"/>
                                        </p:tgtEl>
                                        <p:attrNameLst>
                                          <p:attrName>ppt_x</p:attrName>
                                        </p:attrNameLst>
                                      </p:cBhvr>
                                      <p:tavLst>
                                        <p:tav tm="0">
                                          <p:val>
                                            <p:strVal val="#ppt_x"/>
                                          </p:val>
                                        </p:tav>
                                        <p:tav tm="100000">
                                          <p:val>
                                            <p:strVal val="#ppt_x"/>
                                          </p:val>
                                        </p:tav>
                                      </p:tavLst>
                                    </p:anim>
                                    <p:anim calcmode="lin" valueType="num">
                                      <p:cBhvr>
                                        <p:cTn id="9" dur="75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750"/>
                                        <p:tgtEl>
                                          <p:spTgt spid="12"/>
                                        </p:tgtEl>
                                      </p:cBhvr>
                                    </p:animEffect>
                                    <p:anim calcmode="lin" valueType="num">
                                      <p:cBhvr>
                                        <p:cTn id="14" dur="750" fill="hold"/>
                                        <p:tgtEl>
                                          <p:spTgt spid="12"/>
                                        </p:tgtEl>
                                        <p:attrNameLst>
                                          <p:attrName>ppt_x</p:attrName>
                                        </p:attrNameLst>
                                      </p:cBhvr>
                                      <p:tavLst>
                                        <p:tav tm="0">
                                          <p:val>
                                            <p:strVal val="#ppt_x"/>
                                          </p:val>
                                        </p:tav>
                                        <p:tav tm="100000">
                                          <p:val>
                                            <p:strVal val="#ppt_x"/>
                                          </p:val>
                                        </p:tav>
                                      </p:tavLst>
                                    </p:anim>
                                    <p:anim calcmode="lin" valueType="num">
                                      <p:cBhvr>
                                        <p:cTn id="15" dur="75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461665"/>
          </a:xfrm>
          <a:prstGeom prst="rect">
            <a:avLst/>
          </a:prstGeom>
          <a:noFill/>
        </p:spPr>
        <p:txBody>
          <a:bodyPr wrap="square">
            <a:spAutoFit/>
          </a:bodyPr>
          <a:lstStyle/>
          <a:p>
            <a:pPr algn="ctr"/>
            <a:r>
              <a:rPr lang="vi-VN" sz="2400" b="1">
                <a:ea typeface="Architecture" panose="020B0500000000000000" pitchFamily="34" charset="0"/>
                <a:cs typeface="Architecture" panose="020B0500000000000000" pitchFamily="34" charset="0"/>
              </a:rPr>
              <a:t>2.4. Đảm bảo vững chắc quốc phòng, an ninh quốc gia, trật tự, an toàn xã hội</a:t>
            </a:r>
            <a:endParaRPr lang="vi-VN" sz="2400" b="1" dirty="0">
              <a:ea typeface="Architecture" panose="020B0500000000000000" pitchFamily="34" charset="0"/>
              <a:cs typeface="Architecture" panose="020B0500000000000000" pitchFamily="34" charset="0"/>
            </a:endParaRPr>
          </a:p>
        </p:txBody>
      </p:sp>
      <p:sp>
        <p:nvSpPr>
          <p:cNvPr id="9" name="AutoShape 2" descr="Tăng cường quốc phòng - an ninh, bảo vệ vững chắc Tổ quốc Việt Nam xã hội  chủ nghĩa trong tình hình mới">
            <a:extLst>
              <a:ext uri="{FF2B5EF4-FFF2-40B4-BE49-F238E27FC236}">
                <a16:creationId xmlns:a16="http://schemas.microsoft.com/office/drawing/2014/main" id="{3525A101-7B82-F4D3-4C47-F3F6B86347F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3" name="TextBox 2">
            <a:extLst>
              <a:ext uri="{FF2B5EF4-FFF2-40B4-BE49-F238E27FC236}">
                <a16:creationId xmlns:a16="http://schemas.microsoft.com/office/drawing/2014/main" id="{1A9DD2E1-E79F-AB81-FB50-0586713DD5F1}"/>
              </a:ext>
            </a:extLst>
          </p:cNvPr>
          <p:cNvSpPr txBox="1"/>
          <p:nvPr/>
        </p:nvSpPr>
        <p:spPr>
          <a:xfrm>
            <a:off x="1460210" y="1639384"/>
            <a:ext cx="9271579" cy="830997"/>
          </a:xfrm>
          <a:prstGeom prst="rect">
            <a:avLst/>
          </a:prstGeom>
          <a:noFill/>
        </p:spPr>
        <p:txBody>
          <a:bodyPr wrap="square">
            <a:spAutoFit/>
          </a:bodyPr>
          <a:lstStyle/>
          <a:p>
            <a:pPr marL="457200" indent="-457200">
              <a:buFont typeface="Wingdings" panose="05000000000000000000" pitchFamily="2" charset="2"/>
              <a:buChar char="Ø"/>
            </a:pP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Xây</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dựng</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thế</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trận</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quốc</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phòng</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toàn</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dân</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kết</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hợp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chặt</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chẽ</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với</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thế</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trận</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an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ninh</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nhân</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dân</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vững</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chắc</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a:t>
            </a:r>
          </a:p>
        </p:txBody>
      </p:sp>
      <p:grpSp>
        <p:nvGrpSpPr>
          <p:cNvPr id="13" name="Group 12">
            <a:extLst>
              <a:ext uri="{FF2B5EF4-FFF2-40B4-BE49-F238E27FC236}">
                <a16:creationId xmlns:a16="http://schemas.microsoft.com/office/drawing/2014/main" id="{6DEAE4AE-27AA-82A6-6F90-2C1A7DB0CC76}"/>
              </a:ext>
            </a:extLst>
          </p:cNvPr>
          <p:cNvGrpSpPr/>
          <p:nvPr/>
        </p:nvGrpSpPr>
        <p:grpSpPr>
          <a:xfrm>
            <a:off x="1321213" y="3581400"/>
            <a:ext cx="9549573" cy="2506221"/>
            <a:chOff x="1373528" y="3581400"/>
            <a:chExt cx="9549573" cy="2506221"/>
          </a:xfrm>
        </p:grpSpPr>
        <p:pic>
          <p:nvPicPr>
            <p:cNvPr id="4" name="Picture 2" descr="Xây dựng thế trận quốc phòng toàn dân ...">
              <a:extLst>
                <a:ext uri="{FF2B5EF4-FFF2-40B4-BE49-F238E27FC236}">
                  <a16:creationId xmlns:a16="http://schemas.microsoft.com/office/drawing/2014/main" id="{1D4AF872-7958-2D60-30CE-3181ADB177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3581400"/>
              <a:ext cx="4827101" cy="250622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Nhận thức đúng về đường lối xây dựng nền quốc phòng toàn dân của Đảng ta">
              <a:extLst>
                <a:ext uri="{FF2B5EF4-FFF2-40B4-BE49-F238E27FC236}">
                  <a16:creationId xmlns:a16="http://schemas.microsoft.com/office/drawing/2014/main" id="{01330A4D-614C-2825-BC7A-F6EE276A22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3528" y="3581400"/>
              <a:ext cx="4190035" cy="2506221"/>
            </a:xfrm>
            <a:prstGeom prst="rect">
              <a:avLst/>
            </a:prstGeom>
            <a:noFill/>
            <a:extLst>
              <a:ext uri="{909E8E84-426E-40DD-AFC4-6F175D3DCCD1}">
                <a14:hiddenFill xmlns:a14="http://schemas.microsoft.com/office/drawing/2010/main">
                  <a:solidFill>
                    <a:srgbClr val="FFFFFF"/>
                  </a:solidFill>
                </a14:hiddenFill>
              </a:ext>
            </a:extLst>
          </p:spPr>
        </p:pic>
      </p:grpSp>
      <p:sp>
        <p:nvSpPr>
          <p:cNvPr id="7" name="TextBox 6">
            <a:extLst>
              <a:ext uri="{FF2B5EF4-FFF2-40B4-BE49-F238E27FC236}">
                <a16:creationId xmlns:a16="http://schemas.microsoft.com/office/drawing/2014/main" id="{0EC7BE7A-F147-832E-CC92-BCF57BDD8428}"/>
              </a:ext>
            </a:extLst>
          </p:cNvPr>
          <p:cNvSpPr txBox="1"/>
          <p:nvPr/>
        </p:nvSpPr>
        <p:spPr>
          <a:xfrm>
            <a:off x="1460210" y="2534048"/>
            <a:ext cx="9149916" cy="830997"/>
          </a:xfrm>
          <a:prstGeom prst="rect">
            <a:avLst/>
          </a:prstGeom>
          <a:noFill/>
        </p:spPr>
        <p:txBody>
          <a:bodyPr wrap="square">
            <a:spAutoFit/>
          </a:bodyPr>
          <a:lstStyle/>
          <a:p>
            <a:pPr marL="457200" indent="-457200">
              <a:buFont typeface="Wingdings" panose="05000000000000000000" pitchFamily="2" charset="2"/>
              <a:buChar char="Ø"/>
            </a:pPr>
            <a:r>
              <a:rPr lang="vi-VN" sz="2400" dirty="0">
                <a:solidFill>
                  <a:srgbClr val="002060"/>
                </a:solidFill>
                <a:latin typeface="Arial" panose="020B0604020202020204" pitchFamily="34" charset="0"/>
                <a:ea typeface="Architecture" panose="020B0500000000000000" pitchFamily="34" charset="0"/>
                <a:cs typeface="Arial" panose="020B0604020202020204" pitchFamily="34" charset="0"/>
              </a:rPr>
              <a:t>Phát triển đường lối, nghệ thuật quân sự chiến tranh nhân dân và lý luận, khoa học an ninh nhân dân. </a:t>
            </a:r>
            <a:endPar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endParaRPr>
          </a:p>
        </p:txBody>
      </p:sp>
    </p:spTree>
    <p:extLst>
      <p:ext uri="{BB962C8B-B14F-4D97-AF65-F5344CB8AC3E}">
        <p14:creationId xmlns:p14="http://schemas.microsoft.com/office/powerpoint/2010/main" val="34129659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750"/>
                                        <p:tgtEl>
                                          <p:spTgt spid="7"/>
                                        </p:tgtEl>
                                      </p:cBhvr>
                                    </p:animEffect>
                                    <p:anim calcmode="lin" valueType="num">
                                      <p:cBhvr>
                                        <p:cTn id="14" dur="750" fill="hold"/>
                                        <p:tgtEl>
                                          <p:spTgt spid="7"/>
                                        </p:tgtEl>
                                        <p:attrNameLst>
                                          <p:attrName>ppt_x</p:attrName>
                                        </p:attrNameLst>
                                      </p:cBhvr>
                                      <p:tavLst>
                                        <p:tav tm="0">
                                          <p:val>
                                            <p:strVal val="#ppt_x"/>
                                          </p:val>
                                        </p:tav>
                                        <p:tav tm="100000">
                                          <p:val>
                                            <p:strVal val="#ppt_x"/>
                                          </p:val>
                                        </p:tav>
                                      </p:tavLst>
                                    </p:anim>
                                    <p:anim calcmode="lin" valueType="num">
                                      <p:cBhvr>
                                        <p:cTn id="15" dur="750" fill="hold"/>
                                        <p:tgtEl>
                                          <p:spTgt spid="7"/>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750"/>
                                        <p:tgtEl>
                                          <p:spTgt spid="13"/>
                                        </p:tgtEl>
                                      </p:cBhvr>
                                    </p:animEffect>
                                    <p:anim calcmode="lin" valueType="num">
                                      <p:cBhvr>
                                        <p:cTn id="20" dur="750" fill="hold"/>
                                        <p:tgtEl>
                                          <p:spTgt spid="13"/>
                                        </p:tgtEl>
                                        <p:attrNameLst>
                                          <p:attrName>ppt_x</p:attrName>
                                        </p:attrNameLst>
                                      </p:cBhvr>
                                      <p:tavLst>
                                        <p:tav tm="0">
                                          <p:val>
                                            <p:strVal val="#ppt_x"/>
                                          </p:val>
                                        </p:tav>
                                        <p:tav tm="100000">
                                          <p:val>
                                            <p:strVal val="#ppt_x"/>
                                          </p:val>
                                        </p:tav>
                                      </p:tavLst>
                                    </p:anim>
                                    <p:anim calcmode="lin" valueType="num">
                                      <p:cBhvr>
                                        <p:cTn id="21" dur="75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461665"/>
          </a:xfrm>
          <a:prstGeom prst="rect">
            <a:avLst/>
          </a:prstGeom>
          <a:noFill/>
        </p:spPr>
        <p:txBody>
          <a:bodyPr wrap="square">
            <a:spAutoFit/>
          </a:bodyPr>
          <a:lstStyle/>
          <a:p>
            <a:pPr algn="ctr"/>
            <a:r>
              <a:rPr lang="vi-VN" sz="2400" b="1">
                <a:ea typeface="Architecture" panose="020B0500000000000000" pitchFamily="34" charset="0"/>
                <a:cs typeface="Architecture" panose="020B0500000000000000" pitchFamily="34" charset="0"/>
              </a:rPr>
              <a:t>2.4. Đảm bảo vững chắc quốc phòng, an ninh quốc gia, trật tự, an toàn xã hội</a:t>
            </a:r>
            <a:endParaRPr lang="vi-VN" sz="2400" b="1" dirty="0">
              <a:ea typeface="Architecture" panose="020B0500000000000000" pitchFamily="34" charset="0"/>
              <a:cs typeface="Architecture" panose="020B0500000000000000" pitchFamily="34" charset="0"/>
            </a:endParaRPr>
          </a:p>
        </p:txBody>
      </p:sp>
      <p:sp>
        <p:nvSpPr>
          <p:cNvPr id="9" name="AutoShape 2" descr="Tăng cường quốc phòng - an ninh, bảo vệ vững chắc Tổ quốc Việt Nam xã hội  chủ nghĩa trong tình hình mới">
            <a:extLst>
              <a:ext uri="{FF2B5EF4-FFF2-40B4-BE49-F238E27FC236}">
                <a16:creationId xmlns:a16="http://schemas.microsoft.com/office/drawing/2014/main" id="{3525A101-7B82-F4D3-4C47-F3F6B86347F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4" name="TextBox 13">
            <a:extLst>
              <a:ext uri="{FF2B5EF4-FFF2-40B4-BE49-F238E27FC236}">
                <a16:creationId xmlns:a16="http://schemas.microsoft.com/office/drawing/2014/main" id="{DE211000-98FA-5647-4920-8636B7536EB7}"/>
              </a:ext>
            </a:extLst>
          </p:cNvPr>
          <p:cNvSpPr txBox="1"/>
          <p:nvPr/>
        </p:nvSpPr>
        <p:spPr>
          <a:xfrm>
            <a:off x="1425364" y="1921375"/>
            <a:ext cx="9341272" cy="461665"/>
          </a:xfrm>
          <a:prstGeom prst="rect">
            <a:avLst/>
          </a:prstGeom>
          <a:noFill/>
        </p:spPr>
        <p:txBody>
          <a:bodyPr wrap="square">
            <a:spAutoFit/>
          </a:bodyPr>
          <a:lstStyle/>
          <a:p>
            <a:pPr marL="457200" indent="-457200" algn="just">
              <a:spcBef>
                <a:spcPts val="600"/>
              </a:spcBef>
              <a:buFont typeface="Wingdings" panose="05000000000000000000" pitchFamily="2" charset="2"/>
              <a:buChar char="Ø"/>
              <a:tabLst>
                <a:tab pos="5257800" algn="l"/>
              </a:tabLst>
            </a:pPr>
            <a:r>
              <a:rPr lang="pl-PL" sz="2400" dirty="0">
                <a:solidFill>
                  <a:srgbClr val="002060"/>
                </a:solidFill>
                <a:effectLst/>
                <a:latin typeface="Arial" panose="020B0604020202020204" pitchFamily="34" charset="0"/>
                <a:ea typeface="Architecture" panose="020B0500000000000000" pitchFamily="34" charset="0"/>
                <a:cs typeface="Arial" panose="020B0604020202020204" pitchFamily="34" charset="0"/>
              </a:rPr>
              <a:t>Chủ động, tăng cường hợp tác quốc tế về quốc phòng, an ninh.</a:t>
            </a:r>
            <a:endParaRPr lang="en-US" sz="2400" dirty="0">
              <a:solidFill>
                <a:srgbClr val="002060"/>
              </a:solidFill>
              <a:effectLst/>
              <a:latin typeface="Arial" panose="020B0604020202020204" pitchFamily="34" charset="0"/>
              <a:ea typeface="Architecture" panose="020B0500000000000000" pitchFamily="34" charset="0"/>
              <a:cs typeface="Arial" panose="020B0604020202020204" pitchFamily="34" charset="0"/>
            </a:endParaRPr>
          </a:p>
        </p:txBody>
      </p:sp>
      <p:grpSp>
        <p:nvGrpSpPr>
          <p:cNvPr id="17" name="Group 16">
            <a:extLst>
              <a:ext uri="{FF2B5EF4-FFF2-40B4-BE49-F238E27FC236}">
                <a16:creationId xmlns:a16="http://schemas.microsoft.com/office/drawing/2014/main" id="{35E2A3F7-590A-45D9-C45F-9E4BAC5253AF}"/>
              </a:ext>
            </a:extLst>
          </p:cNvPr>
          <p:cNvGrpSpPr/>
          <p:nvPr/>
        </p:nvGrpSpPr>
        <p:grpSpPr>
          <a:xfrm>
            <a:off x="1503451" y="3066756"/>
            <a:ext cx="9167957" cy="2783711"/>
            <a:chOff x="1503451" y="3066756"/>
            <a:chExt cx="9167957" cy="2783711"/>
          </a:xfrm>
        </p:grpSpPr>
        <p:pic>
          <p:nvPicPr>
            <p:cNvPr id="15" name="Picture 2" descr="Hội nhập quốc tế và đối ngoại về quốc phòng">
              <a:extLst>
                <a:ext uri="{FF2B5EF4-FFF2-40B4-BE49-F238E27FC236}">
                  <a16:creationId xmlns:a16="http://schemas.microsoft.com/office/drawing/2014/main" id="{DF1FC8D1-7DEA-31F5-05F6-E859D216C9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3451" y="3066756"/>
              <a:ext cx="4762500" cy="2783711"/>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4" descr="Đẩy mạnh hợp tác quốc tế về công nghiệp quốc phòng là xu thế tất yếu">
              <a:extLst>
                <a:ext uri="{FF2B5EF4-FFF2-40B4-BE49-F238E27FC236}">
                  <a16:creationId xmlns:a16="http://schemas.microsoft.com/office/drawing/2014/main" id="{70EA9693-AB93-33BE-BB80-AD894190B48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33794" y="3066756"/>
              <a:ext cx="4237614" cy="2783711"/>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6451186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750"/>
                                        <p:tgtEl>
                                          <p:spTgt spid="14"/>
                                        </p:tgtEl>
                                      </p:cBhvr>
                                    </p:animEffect>
                                    <p:anim calcmode="lin" valueType="num">
                                      <p:cBhvr>
                                        <p:cTn id="8" dur="750" fill="hold"/>
                                        <p:tgtEl>
                                          <p:spTgt spid="14"/>
                                        </p:tgtEl>
                                        <p:attrNameLst>
                                          <p:attrName>ppt_x</p:attrName>
                                        </p:attrNameLst>
                                      </p:cBhvr>
                                      <p:tavLst>
                                        <p:tav tm="0">
                                          <p:val>
                                            <p:strVal val="#ppt_x"/>
                                          </p:val>
                                        </p:tav>
                                        <p:tav tm="100000">
                                          <p:val>
                                            <p:strVal val="#ppt_x"/>
                                          </p:val>
                                        </p:tav>
                                      </p:tavLst>
                                    </p:anim>
                                    <p:anim calcmode="lin" valueType="num">
                                      <p:cBhvr>
                                        <p:cTn id="9" dur="75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750"/>
                                        <p:tgtEl>
                                          <p:spTgt spid="17"/>
                                        </p:tgtEl>
                                      </p:cBhvr>
                                    </p:animEffect>
                                    <p:anim calcmode="lin" valueType="num">
                                      <p:cBhvr>
                                        <p:cTn id="14" dur="750" fill="hold"/>
                                        <p:tgtEl>
                                          <p:spTgt spid="17"/>
                                        </p:tgtEl>
                                        <p:attrNameLst>
                                          <p:attrName>ppt_x</p:attrName>
                                        </p:attrNameLst>
                                      </p:cBhvr>
                                      <p:tavLst>
                                        <p:tav tm="0">
                                          <p:val>
                                            <p:strVal val="#ppt_x"/>
                                          </p:val>
                                        </p:tav>
                                        <p:tav tm="100000">
                                          <p:val>
                                            <p:strVal val="#ppt_x"/>
                                          </p:val>
                                        </p:tav>
                                      </p:tavLst>
                                    </p:anim>
                                    <p:anim calcmode="lin" valueType="num">
                                      <p:cBhvr>
                                        <p:cTn id="15" dur="75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461665"/>
          </a:xfrm>
          <a:prstGeom prst="rect">
            <a:avLst/>
          </a:prstGeom>
          <a:noFill/>
        </p:spPr>
        <p:txBody>
          <a:bodyPr wrap="square">
            <a:spAutoFit/>
          </a:bodyPr>
          <a:lstStyle/>
          <a:p>
            <a:pPr algn="ctr"/>
            <a:r>
              <a:rPr lang="vi-VN" sz="2400" b="1">
                <a:ea typeface="Architecture" panose="020B0500000000000000" pitchFamily="34" charset="0"/>
                <a:cs typeface="Architecture" panose="020B0500000000000000" pitchFamily="34" charset="0"/>
              </a:rPr>
              <a:t>2.4. Đảm bảo vững chắc quốc phòng, an ninh quốc gia, trật tự, an toàn xã hội</a:t>
            </a:r>
            <a:endParaRPr lang="vi-VN" sz="2400" b="1" dirty="0">
              <a:ea typeface="Architecture" panose="020B0500000000000000" pitchFamily="34" charset="0"/>
              <a:cs typeface="Architecture" panose="020B0500000000000000" pitchFamily="34" charset="0"/>
            </a:endParaRPr>
          </a:p>
        </p:txBody>
      </p:sp>
      <p:sp>
        <p:nvSpPr>
          <p:cNvPr id="9" name="AutoShape 2" descr="Tăng cường quốc phòng - an ninh, bảo vệ vững chắc Tổ quốc Việt Nam xã hội  chủ nghĩa trong tình hình mới">
            <a:extLst>
              <a:ext uri="{FF2B5EF4-FFF2-40B4-BE49-F238E27FC236}">
                <a16:creationId xmlns:a16="http://schemas.microsoft.com/office/drawing/2014/main" id="{3525A101-7B82-F4D3-4C47-F3F6B86347F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3" name="TextBox 2">
            <a:extLst>
              <a:ext uri="{FF2B5EF4-FFF2-40B4-BE49-F238E27FC236}">
                <a16:creationId xmlns:a16="http://schemas.microsoft.com/office/drawing/2014/main" id="{44BB1E25-BE0F-8532-9D34-E8A0D67846BA}"/>
              </a:ext>
            </a:extLst>
          </p:cNvPr>
          <p:cNvSpPr txBox="1"/>
          <p:nvPr/>
        </p:nvSpPr>
        <p:spPr>
          <a:xfrm>
            <a:off x="957326" y="1619892"/>
            <a:ext cx="10277347" cy="1200329"/>
          </a:xfrm>
          <a:prstGeom prst="rect">
            <a:avLst/>
          </a:prstGeom>
          <a:noFill/>
        </p:spPr>
        <p:txBody>
          <a:bodyPr wrap="square">
            <a:spAutoFit/>
          </a:bodyPr>
          <a:lstStyle/>
          <a:p>
            <a:pPr marL="457200" indent="-457200" algn="just">
              <a:buFont typeface="Wingdings" panose="05000000000000000000" pitchFamily="2" charset="2"/>
              <a:buChar char="Ø"/>
              <a:tabLst>
                <a:tab pos="5257800" algn="l"/>
              </a:tabLst>
            </a:pPr>
            <a:r>
              <a:rPr lang="pl-PL" sz="2400" dirty="0">
                <a:effectLst/>
                <a:latin typeface="Arial" panose="020B0604020202020204" pitchFamily="34" charset="0"/>
                <a:ea typeface="Architecture" panose="020B0500000000000000" pitchFamily="34" charset="0"/>
                <a:cs typeface="Arial" panose="020B0604020202020204" pitchFamily="34" charset="0"/>
              </a:rPr>
              <a:t>Kết hợp chặt chẽ kinh tế với quốc phòng-an ninh, quốc phòng</a:t>
            </a:r>
            <a:r>
              <a:rPr lang="en-US" sz="2400" dirty="0">
                <a:effectLst/>
                <a:latin typeface="Arial" panose="020B0604020202020204" pitchFamily="34" charset="0"/>
                <a:ea typeface="Architecture" panose="020B0500000000000000" pitchFamily="34" charset="0"/>
                <a:cs typeface="Arial" panose="020B0604020202020204" pitchFamily="34" charset="0"/>
              </a:rPr>
              <a:t> </a:t>
            </a:r>
            <a:r>
              <a:rPr lang="pl-PL" sz="2400" dirty="0">
                <a:effectLst/>
                <a:latin typeface="Arial" panose="020B0604020202020204" pitchFamily="34" charset="0"/>
                <a:ea typeface="Architecture" panose="020B0500000000000000" pitchFamily="34" charset="0"/>
                <a:cs typeface="Arial" panose="020B0604020202020204" pitchFamily="34" charset="0"/>
              </a:rPr>
              <a:t>-</a:t>
            </a:r>
            <a:r>
              <a:rPr lang="en-US" sz="2400" dirty="0">
                <a:effectLst/>
                <a:latin typeface="Arial" panose="020B0604020202020204" pitchFamily="34" charset="0"/>
                <a:ea typeface="Architecture" panose="020B0500000000000000" pitchFamily="34" charset="0"/>
                <a:cs typeface="Arial" panose="020B0604020202020204" pitchFamily="34" charset="0"/>
              </a:rPr>
              <a:t> </a:t>
            </a:r>
            <a:r>
              <a:rPr lang="pl-PL" sz="2400" dirty="0">
                <a:effectLst/>
                <a:latin typeface="Arial" panose="020B0604020202020204" pitchFamily="34" charset="0"/>
                <a:ea typeface="Architecture" panose="020B0500000000000000" pitchFamily="34" charset="0"/>
                <a:cs typeface="Arial" panose="020B0604020202020204" pitchFamily="34" charset="0"/>
              </a:rPr>
              <a:t>an ninh với kinh tế trong từng chiến lược, quy hoạch, kế hoạch, chính sách phát triển kinh tế-xã hội và trên từng địa bàn. </a:t>
            </a:r>
            <a:endParaRPr lang="en-US" sz="2400" dirty="0">
              <a:effectLst/>
              <a:latin typeface="Arial" panose="020B0604020202020204" pitchFamily="34" charset="0"/>
              <a:ea typeface="Architecture" panose="020B0500000000000000" pitchFamily="34" charset="0"/>
              <a:cs typeface="Arial" panose="020B0604020202020204" pitchFamily="34" charset="0"/>
            </a:endParaRPr>
          </a:p>
        </p:txBody>
      </p:sp>
      <p:grpSp>
        <p:nvGrpSpPr>
          <p:cNvPr id="7" name="Group 6">
            <a:extLst>
              <a:ext uri="{FF2B5EF4-FFF2-40B4-BE49-F238E27FC236}">
                <a16:creationId xmlns:a16="http://schemas.microsoft.com/office/drawing/2014/main" id="{A57B3E57-94CE-D4CD-7D5A-5D75C04308A1}"/>
              </a:ext>
            </a:extLst>
          </p:cNvPr>
          <p:cNvGrpSpPr/>
          <p:nvPr/>
        </p:nvGrpSpPr>
        <p:grpSpPr>
          <a:xfrm>
            <a:off x="1130533" y="3255852"/>
            <a:ext cx="9799769" cy="2742848"/>
            <a:chOff x="1130533" y="3255852"/>
            <a:chExt cx="9799769" cy="2742848"/>
          </a:xfrm>
        </p:grpSpPr>
        <p:pic>
          <p:nvPicPr>
            <p:cNvPr id="4" name="Picture 2" descr="Kết hợp phát triển kinh tế với củng cố tiềm lực quốc phòng, an ninh – Từ  góc độ quản lý nhà nước | Tạp chí Quản lý nhà nước">
              <a:extLst>
                <a:ext uri="{FF2B5EF4-FFF2-40B4-BE49-F238E27FC236}">
                  <a16:creationId xmlns:a16="http://schemas.microsoft.com/office/drawing/2014/main" id="{9D5B76EE-FBC1-C407-0E97-E5514B0BBE0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85096" y="3255852"/>
              <a:ext cx="4745206" cy="274284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Kết hợp phát triển kinh tế, xã hội với củng cố quốc phòng, an ninh trong  Khu Kinh tế Quốc phòng A ...">
              <a:extLst>
                <a:ext uri="{FF2B5EF4-FFF2-40B4-BE49-F238E27FC236}">
                  <a16:creationId xmlns:a16="http://schemas.microsoft.com/office/drawing/2014/main" id="{2935D35C-53E9-7408-3A9B-3FD68C266C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0533" y="3268091"/>
              <a:ext cx="4745206" cy="273060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7307690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750"/>
                                        <p:tgtEl>
                                          <p:spTgt spid="7"/>
                                        </p:tgtEl>
                                      </p:cBhvr>
                                    </p:animEffect>
                                    <p:anim calcmode="lin" valueType="num">
                                      <p:cBhvr>
                                        <p:cTn id="14" dur="750" fill="hold"/>
                                        <p:tgtEl>
                                          <p:spTgt spid="7"/>
                                        </p:tgtEl>
                                        <p:attrNameLst>
                                          <p:attrName>ppt_x</p:attrName>
                                        </p:attrNameLst>
                                      </p:cBhvr>
                                      <p:tavLst>
                                        <p:tav tm="0">
                                          <p:val>
                                            <p:strVal val="#ppt_x"/>
                                          </p:val>
                                        </p:tav>
                                        <p:tav tm="100000">
                                          <p:val>
                                            <p:strVal val="#ppt_x"/>
                                          </p:val>
                                        </p:tav>
                                      </p:tavLst>
                                    </p:anim>
                                    <p:anim calcmode="lin" valueType="num">
                                      <p:cBhvr>
                                        <p:cTn id="15" dur="75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461665"/>
          </a:xfrm>
          <a:prstGeom prst="rect">
            <a:avLst/>
          </a:prstGeom>
          <a:noFill/>
        </p:spPr>
        <p:txBody>
          <a:bodyPr wrap="square">
            <a:spAutoFit/>
          </a:bodyPr>
          <a:lstStyle/>
          <a:p>
            <a:pPr algn="ctr"/>
            <a:r>
              <a:rPr lang="vi-VN" sz="2400" b="1">
                <a:ea typeface="Architecture" panose="020B0500000000000000" pitchFamily="34" charset="0"/>
                <a:cs typeface="Architecture" panose="020B0500000000000000" pitchFamily="34" charset="0"/>
              </a:rPr>
              <a:t>2.4. Đảm bảo vững chắc quốc phòng, an ninh quốc gia, trật tự, an toàn xã hội</a:t>
            </a:r>
            <a:endParaRPr lang="vi-VN" sz="2400" b="1" dirty="0">
              <a:ea typeface="Architecture" panose="020B0500000000000000" pitchFamily="34" charset="0"/>
              <a:cs typeface="Architecture" panose="020B0500000000000000" pitchFamily="34" charset="0"/>
            </a:endParaRPr>
          </a:p>
        </p:txBody>
      </p:sp>
      <p:sp>
        <p:nvSpPr>
          <p:cNvPr id="9" name="AutoShape 2" descr="Tăng cường quốc phòng - an ninh, bảo vệ vững chắc Tổ quốc Việt Nam xã hội  chủ nghĩa trong tình hình mới">
            <a:extLst>
              <a:ext uri="{FF2B5EF4-FFF2-40B4-BE49-F238E27FC236}">
                <a16:creationId xmlns:a16="http://schemas.microsoft.com/office/drawing/2014/main" id="{3525A101-7B82-F4D3-4C47-F3F6B86347F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3" name="TextBox 2">
            <a:extLst>
              <a:ext uri="{FF2B5EF4-FFF2-40B4-BE49-F238E27FC236}">
                <a16:creationId xmlns:a16="http://schemas.microsoft.com/office/drawing/2014/main" id="{11B70B40-7086-5D7C-61C9-EB457A036C3D}"/>
              </a:ext>
            </a:extLst>
          </p:cNvPr>
          <p:cNvSpPr txBox="1"/>
          <p:nvPr/>
        </p:nvSpPr>
        <p:spPr>
          <a:xfrm>
            <a:off x="1359056" y="1813547"/>
            <a:ext cx="9473887" cy="830997"/>
          </a:xfrm>
          <a:prstGeom prst="rect">
            <a:avLst/>
          </a:prstGeom>
          <a:noFill/>
        </p:spPr>
        <p:txBody>
          <a:bodyPr wrap="square">
            <a:spAutoFit/>
          </a:bodyPr>
          <a:lstStyle/>
          <a:p>
            <a:pPr indent="-457200" algn="ctr">
              <a:buFont typeface="Wingdings" panose="05000000000000000000" pitchFamily="2" charset="2"/>
              <a:buChar char="Ø"/>
            </a:pPr>
            <a:r>
              <a:rPr lang="pl-PL" sz="2400" dirty="0">
                <a:effectLst/>
                <a:latin typeface="Arial" panose="020B0604020202020204" pitchFamily="34" charset="0"/>
                <a:ea typeface="Architecture" panose="020B0500000000000000" pitchFamily="34" charset="0"/>
                <a:cs typeface="Arial" panose="020B0604020202020204" pitchFamily="34" charset="0"/>
              </a:rPr>
              <a:t>Xây dựng Quân đội nhân dân và Công an nhân dân cách mạng, chính quy, tinh nhuệ, từng bước hiện đại</a:t>
            </a:r>
            <a:endParaRPr lang="en-US" sz="2400" dirty="0">
              <a:latin typeface="Arial" panose="020B0604020202020204" pitchFamily="34" charset="0"/>
              <a:ea typeface="Architecture" panose="020B0500000000000000" pitchFamily="34" charset="0"/>
              <a:cs typeface="Arial" panose="020B0604020202020204" pitchFamily="34" charset="0"/>
            </a:endParaRPr>
          </a:p>
        </p:txBody>
      </p:sp>
      <p:pic>
        <p:nvPicPr>
          <p:cNvPr id="4" name="Picture 2" descr="Cổng thông tin điện tử quận Hà Đông">
            <a:extLst>
              <a:ext uri="{FF2B5EF4-FFF2-40B4-BE49-F238E27FC236}">
                <a16:creationId xmlns:a16="http://schemas.microsoft.com/office/drawing/2014/main" id="{55CACC1A-C87F-56A8-0D3A-E38F716C69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43174" y="3070253"/>
            <a:ext cx="7105650" cy="28381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31838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750"/>
                                        <p:tgtEl>
                                          <p:spTgt spid="4"/>
                                        </p:tgtEl>
                                      </p:cBhvr>
                                    </p:animEffect>
                                    <p:anim calcmode="lin" valueType="num">
                                      <p:cBhvr>
                                        <p:cTn id="14" dur="750" fill="hold"/>
                                        <p:tgtEl>
                                          <p:spTgt spid="4"/>
                                        </p:tgtEl>
                                        <p:attrNameLst>
                                          <p:attrName>ppt_x</p:attrName>
                                        </p:attrNameLst>
                                      </p:cBhvr>
                                      <p:tavLst>
                                        <p:tav tm="0">
                                          <p:val>
                                            <p:strVal val="#ppt_x"/>
                                          </p:val>
                                        </p:tav>
                                        <p:tav tm="100000">
                                          <p:val>
                                            <p:strVal val="#ppt_x"/>
                                          </p:val>
                                        </p:tav>
                                      </p:tavLst>
                                    </p:anim>
                                    <p:anim calcmode="lin" valueType="num">
                                      <p:cBhvr>
                                        <p:cTn id="15" dur="7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461665"/>
          </a:xfrm>
          <a:prstGeom prst="rect">
            <a:avLst/>
          </a:prstGeom>
          <a:noFill/>
        </p:spPr>
        <p:txBody>
          <a:bodyPr wrap="square">
            <a:spAutoFit/>
          </a:bodyPr>
          <a:lstStyle/>
          <a:p>
            <a:pPr algn="ctr"/>
            <a:r>
              <a:rPr lang="vi-VN" sz="2400" b="1">
                <a:ea typeface="Architecture" panose="020B0500000000000000" pitchFamily="34" charset="0"/>
                <a:cs typeface="Architecture" panose="020B0500000000000000" pitchFamily="34" charset="0"/>
              </a:rPr>
              <a:t>2.4. Đảm bảo vững chắc quốc phòng, an ninh quốc gia, trật tự, an toàn xã hội</a:t>
            </a:r>
            <a:endParaRPr lang="vi-VN" sz="2400" b="1" dirty="0">
              <a:ea typeface="Architecture" panose="020B0500000000000000" pitchFamily="34" charset="0"/>
              <a:cs typeface="Architecture" panose="020B0500000000000000" pitchFamily="34" charset="0"/>
            </a:endParaRPr>
          </a:p>
        </p:txBody>
      </p:sp>
      <p:sp>
        <p:nvSpPr>
          <p:cNvPr id="9" name="AutoShape 2" descr="Tăng cường quốc phòng - an ninh, bảo vệ vững chắc Tổ quốc Việt Nam xã hội  chủ nghĩa trong tình hình mới">
            <a:extLst>
              <a:ext uri="{FF2B5EF4-FFF2-40B4-BE49-F238E27FC236}">
                <a16:creationId xmlns:a16="http://schemas.microsoft.com/office/drawing/2014/main" id="{3525A101-7B82-F4D3-4C47-F3F6B86347F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5" name="TextBox 4">
            <a:extLst>
              <a:ext uri="{FF2B5EF4-FFF2-40B4-BE49-F238E27FC236}">
                <a16:creationId xmlns:a16="http://schemas.microsoft.com/office/drawing/2014/main" id="{0E3DB58E-2C5C-D230-14EE-17324C945E8D}"/>
              </a:ext>
            </a:extLst>
          </p:cNvPr>
          <p:cNvSpPr txBox="1"/>
          <p:nvPr/>
        </p:nvSpPr>
        <p:spPr>
          <a:xfrm>
            <a:off x="1233682" y="1593690"/>
            <a:ext cx="9724633" cy="1200329"/>
          </a:xfrm>
          <a:prstGeom prst="rect">
            <a:avLst/>
          </a:prstGeom>
          <a:noFill/>
        </p:spPr>
        <p:txBody>
          <a:bodyPr wrap="square">
            <a:spAutoFit/>
          </a:bodyPr>
          <a:lstStyle/>
          <a:p>
            <a:pPr marL="457200" indent="-457200" algn="just">
              <a:buFont typeface="Wingdings" panose="05000000000000000000" pitchFamily="2" charset="2"/>
              <a:buChar char="Ø"/>
            </a:pPr>
            <a:r>
              <a:rPr lang="vi-VN" sz="2400" dirty="0">
                <a:ea typeface="Architecture" panose="020B0500000000000000" pitchFamily="34" charset="0"/>
                <a:cs typeface="Architecture" panose="020B0500000000000000" pitchFamily="34" charset="0"/>
              </a:rPr>
              <a:t>Tăng cường sự lãnh đạo tuyệt đối, trực tiếp về mọi mặt của Đảng, sự quản lý tập trung thống nhất của Nhà nước đối với Quân đội nhân dân, Công an nhân dân và sự nghiệp quốc phòng-an ninh.</a:t>
            </a:r>
            <a:endParaRPr lang="en-US" sz="2400" dirty="0">
              <a:ea typeface="Architecture" panose="020B0500000000000000" pitchFamily="34" charset="0"/>
              <a:cs typeface="Architecture" panose="020B0500000000000000" pitchFamily="34" charset="0"/>
            </a:endParaRPr>
          </a:p>
        </p:txBody>
      </p:sp>
      <p:pic>
        <p:nvPicPr>
          <p:cNvPr id="7" name="Picture 2" descr="Giữ vững và tăng cường sự lãnh đạo tuyệt đối của Đảng đối với lực lượng CAND">
            <a:extLst>
              <a:ext uri="{FF2B5EF4-FFF2-40B4-BE49-F238E27FC236}">
                <a16:creationId xmlns:a16="http://schemas.microsoft.com/office/drawing/2014/main" id="{2987C641-9DE3-1374-5190-5DE4F2CBE4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4598" y="2976490"/>
            <a:ext cx="5362803" cy="32176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9076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50"/>
                                        <p:tgtEl>
                                          <p:spTgt spid="5"/>
                                        </p:tgtEl>
                                      </p:cBhvr>
                                    </p:animEffect>
                                    <p:anim calcmode="lin" valueType="num">
                                      <p:cBhvr>
                                        <p:cTn id="8" dur="750" fill="hold"/>
                                        <p:tgtEl>
                                          <p:spTgt spid="5"/>
                                        </p:tgtEl>
                                        <p:attrNameLst>
                                          <p:attrName>ppt_x</p:attrName>
                                        </p:attrNameLst>
                                      </p:cBhvr>
                                      <p:tavLst>
                                        <p:tav tm="0">
                                          <p:val>
                                            <p:strVal val="#ppt_x"/>
                                          </p:val>
                                        </p:tav>
                                        <p:tav tm="100000">
                                          <p:val>
                                            <p:strVal val="#ppt_x"/>
                                          </p:val>
                                        </p:tav>
                                      </p:tavLst>
                                    </p:anim>
                                    <p:anim calcmode="lin" valueType="num">
                                      <p:cBhvr>
                                        <p:cTn id="9" dur="7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750"/>
                                        <p:tgtEl>
                                          <p:spTgt spid="7"/>
                                        </p:tgtEl>
                                      </p:cBhvr>
                                    </p:animEffect>
                                    <p:anim calcmode="lin" valueType="num">
                                      <p:cBhvr>
                                        <p:cTn id="14" dur="750" fill="hold"/>
                                        <p:tgtEl>
                                          <p:spTgt spid="7"/>
                                        </p:tgtEl>
                                        <p:attrNameLst>
                                          <p:attrName>ppt_x</p:attrName>
                                        </p:attrNameLst>
                                      </p:cBhvr>
                                      <p:tavLst>
                                        <p:tav tm="0">
                                          <p:val>
                                            <p:strVal val="#ppt_x"/>
                                          </p:val>
                                        </p:tav>
                                        <p:tav tm="100000">
                                          <p:val>
                                            <p:strVal val="#ppt_x"/>
                                          </p:val>
                                        </p:tav>
                                      </p:tavLst>
                                    </p:anim>
                                    <p:anim calcmode="lin" valueType="num">
                                      <p:cBhvr>
                                        <p:cTn id="15" dur="75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2.5. Thực hiện đường lối đối ngoại độc lập, tự chủ, hòa bình, hữu nghị,</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hợp tác và phát triển; chủ động và tích cực hội nhập quốc tế</a:t>
            </a:r>
          </a:p>
        </p:txBody>
      </p:sp>
      <p:grpSp>
        <p:nvGrpSpPr>
          <p:cNvPr id="52" name="Group 51">
            <a:extLst>
              <a:ext uri="{FF2B5EF4-FFF2-40B4-BE49-F238E27FC236}">
                <a16:creationId xmlns:a16="http://schemas.microsoft.com/office/drawing/2014/main" id="{CF03702E-4C27-136C-6589-262DA22A8A92}"/>
              </a:ext>
            </a:extLst>
          </p:cNvPr>
          <p:cNvGrpSpPr/>
          <p:nvPr/>
        </p:nvGrpSpPr>
        <p:grpSpPr>
          <a:xfrm>
            <a:off x="-1992183" y="1728392"/>
            <a:ext cx="14952595" cy="3959074"/>
            <a:chOff x="-1992183" y="1728392"/>
            <a:chExt cx="14952595" cy="3959074"/>
          </a:xfrm>
        </p:grpSpPr>
        <p:sp>
          <p:nvSpPr>
            <p:cNvPr id="9" name="AutoShape 2" descr="Tăng cường quốc phòng - an ninh, bảo vệ vững chắc Tổ quốc Việt Nam xã hội  chủ nghĩa trong tình hình mới">
              <a:extLst>
                <a:ext uri="{FF2B5EF4-FFF2-40B4-BE49-F238E27FC236}">
                  <a16:creationId xmlns:a16="http://schemas.microsoft.com/office/drawing/2014/main" id="{3525A101-7B82-F4D3-4C47-F3F6B86347F1}"/>
                </a:ext>
              </a:extLst>
            </p:cNvPr>
            <p:cNvSpPr>
              <a:spLocks noChangeAspect="1" noChangeArrowheads="1"/>
            </p:cNvSpPr>
            <p:nvPr/>
          </p:nvSpPr>
          <p:spPr bwMode="auto">
            <a:xfrm>
              <a:off x="6190487" y="2905125"/>
              <a:ext cx="438913"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cxnSp>
          <p:nvCxnSpPr>
            <p:cNvPr id="3" name="Straight Connector 2">
              <a:extLst>
                <a:ext uri="{FF2B5EF4-FFF2-40B4-BE49-F238E27FC236}">
                  <a16:creationId xmlns:a16="http://schemas.microsoft.com/office/drawing/2014/main" id="{0B3F83D2-A428-D93A-7692-45C787035449}"/>
                </a:ext>
              </a:extLst>
            </p:cNvPr>
            <p:cNvCxnSpPr>
              <a:cxnSpLocks/>
            </p:cNvCxnSpPr>
            <p:nvPr/>
          </p:nvCxnSpPr>
          <p:spPr>
            <a:xfrm>
              <a:off x="-1992183" y="5523786"/>
              <a:ext cx="14952595" cy="0"/>
            </a:xfrm>
            <a:prstGeom prst="line">
              <a:avLst/>
            </a:prstGeom>
            <a:noFill/>
            <a:ln w="22225" cap="flat" cmpd="sng" algn="ctr">
              <a:solidFill>
                <a:srgbClr val="CC3300"/>
              </a:solidFill>
              <a:prstDash val="solid"/>
              <a:miter lim="800000"/>
            </a:ln>
            <a:effectLst/>
          </p:spPr>
        </p:cxnSp>
        <p:grpSp>
          <p:nvGrpSpPr>
            <p:cNvPr id="4" name="Group 3">
              <a:extLst>
                <a:ext uri="{FF2B5EF4-FFF2-40B4-BE49-F238E27FC236}">
                  <a16:creationId xmlns:a16="http://schemas.microsoft.com/office/drawing/2014/main" id="{939477A0-429F-FB78-4B5F-060FB71E68CB}"/>
                </a:ext>
              </a:extLst>
            </p:cNvPr>
            <p:cNvGrpSpPr/>
            <p:nvPr/>
          </p:nvGrpSpPr>
          <p:grpSpPr>
            <a:xfrm>
              <a:off x="1275239" y="5255418"/>
              <a:ext cx="622151" cy="432048"/>
              <a:chOff x="763134" y="4698935"/>
              <a:chExt cx="432048" cy="432048"/>
            </a:xfrm>
            <a:solidFill>
              <a:srgbClr val="CC0099"/>
            </a:solidFill>
          </p:grpSpPr>
          <p:sp>
            <p:nvSpPr>
              <p:cNvPr id="8" name="Teardrop 7">
                <a:extLst>
                  <a:ext uri="{FF2B5EF4-FFF2-40B4-BE49-F238E27FC236}">
                    <a16:creationId xmlns:a16="http://schemas.microsoft.com/office/drawing/2014/main" id="{D205F718-45E8-A474-5F65-6EA967569444}"/>
                  </a:ext>
                </a:extLst>
              </p:cNvPr>
              <p:cNvSpPr/>
              <p:nvPr/>
            </p:nvSpPr>
            <p:spPr>
              <a:xfrm rot="18900000">
                <a:off x="763134" y="4698935"/>
                <a:ext cx="432048" cy="432048"/>
              </a:xfrm>
              <a:prstGeom prst="teardrop">
                <a:avLst>
                  <a:gd name="adj" fmla="val 200000"/>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endParaRPr>
              </a:p>
            </p:txBody>
          </p:sp>
          <p:sp>
            <p:nvSpPr>
              <p:cNvPr id="10" name="Oval 9">
                <a:extLst>
                  <a:ext uri="{FF2B5EF4-FFF2-40B4-BE49-F238E27FC236}">
                    <a16:creationId xmlns:a16="http://schemas.microsoft.com/office/drawing/2014/main" id="{ED747FF5-1840-48AF-76BD-DE1FC0347140}"/>
                  </a:ext>
                </a:extLst>
              </p:cNvPr>
              <p:cNvSpPr/>
              <p:nvPr/>
            </p:nvSpPr>
            <p:spPr>
              <a:xfrm>
                <a:off x="876633" y="4814351"/>
                <a:ext cx="201216" cy="201216"/>
              </a:xfrm>
              <a:prstGeom prst="ellips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endParaRPr>
              </a:p>
            </p:txBody>
          </p:sp>
        </p:grpSp>
        <p:grpSp>
          <p:nvGrpSpPr>
            <p:cNvPr id="11" name="Group 10">
              <a:extLst>
                <a:ext uri="{FF2B5EF4-FFF2-40B4-BE49-F238E27FC236}">
                  <a16:creationId xmlns:a16="http://schemas.microsoft.com/office/drawing/2014/main" id="{77EE5E63-3530-237D-D4AA-704D4DCDF70C}"/>
                </a:ext>
              </a:extLst>
            </p:cNvPr>
            <p:cNvGrpSpPr/>
            <p:nvPr/>
          </p:nvGrpSpPr>
          <p:grpSpPr>
            <a:xfrm>
              <a:off x="2994481" y="5255418"/>
              <a:ext cx="622151" cy="432048"/>
              <a:chOff x="763134" y="4698935"/>
              <a:chExt cx="432048" cy="432048"/>
            </a:xfrm>
            <a:solidFill>
              <a:srgbClr val="002060"/>
            </a:solidFill>
          </p:grpSpPr>
          <p:sp>
            <p:nvSpPr>
              <p:cNvPr id="12" name="Teardrop 11">
                <a:extLst>
                  <a:ext uri="{FF2B5EF4-FFF2-40B4-BE49-F238E27FC236}">
                    <a16:creationId xmlns:a16="http://schemas.microsoft.com/office/drawing/2014/main" id="{41B52AC9-FC04-EB20-B5E3-3783A1BBC777}"/>
                  </a:ext>
                </a:extLst>
              </p:cNvPr>
              <p:cNvSpPr/>
              <p:nvPr/>
            </p:nvSpPr>
            <p:spPr>
              <a:xfrm rot="18900000">
                <a:off x="763134" y="4698935"/>
                <a:ext cx="432048" cy="432048"/>
              </a:xfrm>
              <a:prstGeom prst="teardrop">
                <a:avLst>
                  <a:gd name="adj" fmla="val 200000"/>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endParaRPr>
              </a:p>
            </p:txBody>
          </p:sp>
          <p:sp>
            <p:nvSpPr>
              <p:cNvPr id="13" name="Oval 12">
                <a:extLst>
                  <a:ext uri="{FF2B5EF4-FFF2-40B4-BE49-F238E27FC236}">
                    <a16:creationId xmlns:a16="http://schemas.microsoft.com/office/drawing/2014/main" id="{09D4DD99-6601-9295-79B0-F729D46247A0}"/>
                  </a:ext>
                </a:extLst>
              </p:cNvPr>
              <p:cNvSpPr/>
              <p:nvPr/>
            </p:nvSpPr>
            <p:spPr>
              <a:xfrm>
                <a:off x="876633" y="4814351"/>
                <a:ext cx="201216" cy="201216"/>
              </a:xfrm>
              <a:prstGeom prst="ellips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endParaRPr>
              </a:p>
            </p:txBody>
          </p:sp>
        </p:grpSp>
        <p:grpSp>
          <p:nvGrpSpPr>
            <p:cNvPr id="14" name="Group 13">
              <a:extLst>
                <a:ext uri="{FF2B5EF4-FFF2-40B4-BE49-F238E27FC236}">
                  <a16:creationId xmlns:a16="http://schemas.microsoft.com/office/drawing/2014/main" id="{FE2699BF-5E38-9B78-846A-3C1C173B0670}"/>
                </a:ext>
              </a:extLst>
            </p:cNvPr>
            <p:cNvGrpSpPr/>
            <p:nvPr/>
          </p:nvGrpSpPr>
          <p:grpSpPr>
            <a:xfrm>
              <a:off x="4713723" y="5255418"/>
              <a:ext cx="622151" cy="432048"/>
              <a:chOff x="763134" y="4698935"/>
              <a:chExt cx="432048" cy="432048"/>
            </a:xfrm>
            <a:solidFill>
              <a:srgbClr val="7030A0"/>
            </a:solidFill>
          </p:grpSpPr>
          <p:sp>
            <p:nvSpPr>
              <p:cNvPr id="15" name="Teardrop 14">
                <a:extLst>
                  <a:ext uri="{FF2B5EF4-FFF2-40B4-BE49-F238E27FC236}">
                    <a16:creationId xmlns:a16="http://schemas.microsoft.com/office/drawing/2014/main" id="{487CF082-801A-BCD1-EE91-54A264E1765D}"/>
                  </a:ext>
                </a:extLst>
              </p:cNvPr>
              <p:cNvSpPr/>
              <p:nvPr/>
            </p:nvSpPr>
            <p:spPr>
              <a:xfrm rot="18900000">
                <a:off x="763134" y="4698935"/>
                <a:ext cx="432048" cy="432048"/>
              </a:xfrm>
              <a:prstGeom prst="teardrop">
                <a:avLst>
                  <a:gd name="adj" fmla="val 200000"/>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endParaRPr>
              </a:p>
            </p:txBody>
          </p:sp>
          <p:sp>
            <p:nvSpPr>
              <p:cNvPr id="16" name="Oval 15">
                <a:extLst>
                  <a:ext uri="{FF2B5EF4-FFF2-40B4-BE49-F238E27FC236}">
                    <a16:creationId xmlns:a16="http://schemas.microsoft.com/office/drawing/2014/main" id="{2CC66C2D-888E-98B7-0852-12C0DA90E532}"/>
                  </a:ext>
                </a:extLst>
              </p:cNvPr>
              <p:cNvSpPr/>
              <p:nvPr/>
            </p:nvSpPr>
            <p:spPr>
              <a:xfrm>
                <a:off x="876633" y="4814351"/>
                <a:ext cx="201216" cy="201216"/>
              </a:xfrm>
              <a:prstGeom prst="ellips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endParaRPr>
              </a:p>
            </p:txBody>
          </p:sp>
        </p:grpSp>
        <p:grpSp>
          <p:nvGrpSpPr>
            <p:cNvPr id="17" name="Group 16">
              <a:extLst>
                <a:ext uri="{FF2B5EF4-FFF2-40B4-BE49-F238E27FC236}">
                  <a16:creationId xmlns:a16="http://schemas.microsoft.com/office/drawing/2014/main" id="{1739A79A-CD57-C05B-2379-B79F87E0C328}"/>
                </a:ext>
              </a:extLst>
            </p:cNvPr>
            <p:cNvGrpSpPr/>
            <p:nvPr/>
          </p:nvGrpSpPr>
          <p:grpSpPr>
            <a:xfrm>
              <a:off x="6432965" y="5255418"/>
              <a:ext cx="622151" cy="432048"/>
              <a:chOff x="763134" y="4698935"/>
              <a:chExt cx="432048" cy="432048"/>
            </a:xfrm>
            <a:solidFill>
              <a:srgbClr val="660033"/>
            </a:solidFill>
          </p:grpSpPr>
          <p:sp>
            <p:nvSpPr>
              <p:cNvPr id="18" name="Teardrop 17">
                <a:extLst>
                  <a:ext uri="{FF2B5EF4-FFF2-40B4-BE49-F238E27FC236}">
                    <a16:creationId xmlns:a16="http://schemas.microsoft.com/office/drawing/2014/main" id="{FA3EB3EB-6B63-D5CD-F8A2-0DB8C2D30166}"/>
                  </a:ext>
                </a:extLst>
              </p:cNvPr>
              <p:cNvSpPr/>
              <p:nvPr/>
            </p:nvSpPr>
            <p:spPr>
              <a:xfrm rot="18900000">
                <a:off x="763134" y="4698935"/>
                <a:ext cx="432048" cy="432048"/>
              </a:xfrm>
              <a:prstGeom prst="teardrop">
                <a:avLst>
                  <a:gd name="adj" fmla="val 200000"/>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endParaRPr>
              </a:p>
            </p:txBody>
          </p:sp>
          <p:sp>
            <p:nvSpPr>
              <p:cNvPr id="19" name="Oval 18">
                <a:extLst>
                  <a:ext uri="{FF2B5EF4-FFF2-40B4-BE49-F238E27FC236}">
                    <a16:creationId xmlns:a16="http://schemas.microsoft.com/office/drawing/2014/main" id="{9388271E-EBFD-EAB4-ACC3-F16B4E4AF21C}"/>
                  </a:ext>
                </a:extLst>
              </p:cNvPr>
              <p:cNvSpPr/>
              <p:nvPr/>
            </p:nvSpPr>
            <p:spPr>
              <a:xfrm>
                <a:off x="876633" y="4814351"/>
                <a:ext cx="201216" cy="201216"/>
              </a:xfrm>
              <a:prstGeom prst="ellips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endParaRPr>
              </a:p>
            </p:txBody>
          </p:sp>
        </p:grpSp>
        <p:grpSp>
          <p:nvGrpSpPr>
            <p:cNvPr id="20" name="Group 19">
              <a:extLst>
                <a:ext uri="{FF2B5EF4-FFF2-40B4-BE49-F238E27FC236}">
                  <a16:creationId xmlns:a16="http://schemas.microsoft.com/office/drawing/2014/main" id="{858F0571-CF03-A01D-0825-63D2876EB537}"/>
                </a:ext>
              </a:extLst>
            </p:cNvPr>
            <p:cNvGrpSpPr/>
            <p:nvPr/>
          </p:nvGrpSpPr>
          <p:grpSpPr>
            <a:xfrm>
              <a:off x="8152207" y="5255418"/>
              <a:ext cx="622151" cy="432048"/>
              <a:chOff x="763134" y="4698935"/>
              <a:chExt cx="432048" cy="432048"/>
            </a:xfrm>
            <a:solidFill>
              <a:srgbClr val="006600"/>
            </a:solidFill>
          </p:grpSpPr>
          <p:sp>
            <p:nvSpPr>
              <p:cNvPr id="21" name="Teardrop 20">
                <a:extLst>
                  <a:ext uri="{FF2B5EF4-FFF2-40B4-BE49-F238E27FC236}">
                    <a16:creationId xmlns:a16="http://schemas.microsoft.com/office/drawing/2014/main" id="{FBD7B857-FB0E-FDE0-6DD5-4106B45DBB59}"/>
                  </a:ext>
                </a:extLst>
              </p:cNvPr>
              <p:cNvSpPr/>
              <p:nvPr/>
            </p:nvSpPr>
            <p:spPr>
              <a:xfrm rot="18900000">
                <a:off x="763134" y="4698935"/>
                <a:ext cx="432048" cy="432048"/>
              </a:xfrm>
              <a:prstGeom prst="teardrop">
                <a:avLst>
                  <a:gd name="adj" fmla="val 200000"/>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endParaRPr>
              </a:p>
            </p:txBody>
          </p:sp>
          <p:sp>
            <p:nvSpPr>
              <p:cNvPr id="22" name="Oval 21">
                <a:extLst>
                  <a:ext uri="{FF2B5EF4-FFF2-40B4-BE49-F238E27FC236}">
                    <a16:creationId xmlns:a16="http://schemas.microsoft.com/office/drawing/2014/main" id="{B836F50A-63DC-6FAA-F13C-1AA125CB1A19}"/>
                  </a:ext>
                </a:extLst>
              </p:cNvPr>
              <p:cNvSpPr/>
              <p:nvPr/>
            </p:nvSpPr>
            <p:spPr>
              <a:xfrm>
                <a:off x="876633" y="4814351"/>
                <a:ext cx="201216" cy="201216"/>
              </a:xfrm>
              <a:prstGeom prst="ellips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endParaRPr>
              </a:p>
            </p:txBody>
          </p:sp>
        </p:grpSp>
        <p:grpSp>
          <p:nvGrpSpPr>
            <p:cNvPr id="23" name="Group 22">
              <a:extLst>
                <a:ext uri="{FF2B5EF4-FFF2-40B4-BE49-F238E27FC236}">
                  <a16:creationId xmlns:a16="http://schemas.microsoft.com/office/drawing/2014/main" id="{D2E65C43-30BE-1D66-83C6-A18FE86DAB17}"/>
                </a:ext>
              </a:extLst>
            </p:cNvPr>
            <p:cNvGrpSpPr/>
            <p:nvPr/>
          </p:nvGrpSpPr>
          <p:grpSpPr>
            <a:xfrm>
              <a:off x="9871451" y="5255418"/>
              <a:ext cx="622151" cy="432048"/>
              <a:chOff x="763134" y="4698935"/>
              <a:chExt cx="432048" cy="432048"/>
            </a:xfrm>
            <a:solidFill>
              <a:srgbClr val="FF0000"/>
            </a:solidFill>
          </p:grpSpPr>
          <p:sp>
            <p:nvSpPr>
              <p:cNvPr id="24" name="Teardrop 23">
                <a:extLst>
                  <a:ext uri="{FF2B5EF4-FFF2-40B4-BE49-F238E27FC236}">
                    <a16:creationId xmlns:a16="http://schemas.microsoft.com/office/drawing/2014/main" id="{72EF936C-9CDC-7371-082C-8908DC5FAAB4}"/>
                  </a:ext>
                </a:extLst>
              </p:cNvPr>
              <p:cNvSpPr/>
              <p:nvPr/>
            </p:nvSpPr>
            <p:spPr>
              <a:xfrm rot="18900000">
                <a:off x="763134" y="4698935"/>
                <a:ext cx="432048" cy="432048"/>
              </a:xfrm>
              <a:prstGeom prst="teardrop">
                <a:avLst>
                  <a:gd name="adj" fmla="val 200000"/>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endParaRPr>
              </a:p>
            </p:txBody>
          </p:sp>
          <p:sp>
            <p:nvSpPr>
              <p:cNvPr id="25" name="Oval 24">
                <a:extLst>
                  <a:ext uri="{FF2B5EF4-FFF2-40B4-BE49-F238E27FC236}">
                    <a16:creationId xmlns:a16="http://schemas.microsoft.com/office/drawing/2014/main" id="{DBD97177-90D3-6222-818B-CFE19061D6D5}"/>
                  </a:ext>
                </a:extLst>
              </p:cNvPr>
              <p:cNvSpPr/>
              <p:nvPr/>
            </p:nvSpPr>
            <p:spPr>
              <a:xfrm>
                <a:off x="876633" y="4814351"/>
                <a:ext cx="201216" cy="201216"/>
              </a:xfrm>
              <a:prstGeom prst="ellips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endParaRPr>
              </a:p>
            </p:txBody>
          </p:sp>
        </p:grpSp>
        <p:sp>
          <p:nvSpPr>
            <p:cNvPr id="26" name="Rounded Rectangle 51">
              <a:extLst>
                <a:ext uri="{FF2B5EF4-FFF2-40B4-BE49-F238E27FC236}">
                  <a16:creationId xmlns:a16="http://schemas.microsoft.com/office/drawing/2014/main" id="{102F8359-2321-E122-449D-6D80A4ED44F6}"/>
                </a:ext>
              </a:extLst>
            </p:cNvPr>
            <p:cNvSpPr/>
            <p:nvPr/>
          </p:nvSpPr>
          <p:spPr>
            <a:xfrm>
              <a:off x="726248" y="4598119"/>
              <a:ext cx="3028502" cy="91440"/>
            </a:xfrm>
            <a:prstGeom prst="roundRect">
              <a:avLst>
                <a:gd name="adj" fmla="val 50000"/>
              </a:avLst>
            </a:prstGeom>
            <a:solidFill>
              <a:srgbClr val="CC0099"/>
            </a:solid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7" name="Rounded Rectangle 52">
              <a:extLst>
                <a:ext uri="{FF2B5EF4-FFF2-40B4-BE49-F238E27FC236}">
                  <a16:creationId xmlns:a16="http://schemas.microsoft.com/office/drawing/2014/main" id="{30C49D74-C77E-B6D3-90BD-956777CF40EE}"/>
                </a:ext>
              </a:extLst>
            </p:cNvPr>
            <p:cNvSpPr/>
            <p:nvPr/>
          </p:nvSpPr>
          <p:spPr>
            <a:xfrm>
              <a:off x="2567964" y="4400097"/>
              <a:ext cx="3028502" cy="91440"/>
            </a:xfrm>
            <a:prstGeom prst="roundRect">
              <a:avLst>
                <a:gd name="adj" fmla="val 50000"/>
              </a:avLst>
            </a:prstGeom>
            <a:solidFill>
              <a:srgbClr val="00206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8" name="Rounded Rectangle 53">
              <a:extLst>
                <a:ext uri="{FF2B5EF4-FFF2-40B4-BE49-F238E27FC236}">
                  <a16:creationId xmlns:a16="http://schemas.microsoft.com/office/drawing/2014/main" id="{A3AE4EE7-8AF3-CAA0-EB1F-EAAF4BABEEE1}"/>
                </a:ext>
              </a:extLst>
            </p:cNvPr>
            <p:cNvSpPr/>
            <p:nvPr/>
          </p:nvSpPr>
          <p:spPr>
            <a:xfrm>
              <a:off x="4409680" y="4202075"/>
              <a:ext cx="3028502" cy="91440"/>
            </a:xfrm>
            <a:prstGeom prst="roundRect">
              <a:avLst>
                <a:gd name="adj" fmla="val 50000"/>
              </a:avLst>
            </a:prstGeom>
            <a:solidFill>
              <a:srgbClr val="7030A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9" name="Rounded Rectangle 54">
              <a:extLst>
                <a:ext uri="{FF2B5EF4-FFF2-40B4-BE49-F238E27FC236}">
                  <a16:creationId xmlns:a16="http://schemas.microsoft.com/office/drawing/2014/main" id="{DFFBF776-0530-421A-9E1F-43442D511E7A}"/>
                </a:ext>
              </a:extLst>
            </p:cNvPr>
            <p:cNvSpPr/>
            <p:nvPr/>
          </p:nvSpPr>
          <p:spPr>
            <a:xfrm>
              <a:off x="6251396" y="3978715"/>
              <a:ext cx="3028502" cy="91440"/>
            </a:xfrm>
            <a:prstGeom prst="roundRect">
              <a:avLst>
                <a:gd name="adj" fmla="val 50000"/>
              </a:avLst>
            </a:prstGeom>
            <a:solidFill>
              <a:srgbClr val="6633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0" name="Rounded Rectangle 55">
              <a:extLst>
                <a:ext uri="{FF2B5EF4-FFF2-40B4-BE49-F238E27FC236}">
                  <a16:creationId xmlns:a16="http://schemas.microsoft.com/office/drawing/2014/main" id="{01709A36-D814-6673-3514-13C477AE6A3C}"/>
                </a:ext>
              </a:extLst>
            </p:cNvPr>
            <p:cNvSpPr/>
            <p:nvPr/>
          </p:nvSpPr>
          <p:spPr>
            <a:xfrm>
              <a:off x="8551697" y="3677819"/>
              <a:ext cx="3028502" cy="91440"/>
            </a:xfrm>
            <a:prstGeom prst="roundRect">
              <a:avLst>
                <a:gd name="adj" fmla="val 50000"/>
              </a:avLst>
            </a:prstGeom>
            <a:solidFill>
              <a:srgbClr val="FF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cxnSp>
          <p:nvCxnSpPr>
            <p:cNvPr id="31" name="Straight Connector 30">
              <a:extLst>
                <a:ext uri="{FF2B5EF4-FFF2-40B4-BE49-F238E27FC236}">
                  <a16:creationId xmlns:a16="http://schemas.microsoft.com/office/drawing/2014/main" id="{13082D61-39D3-26C9-4940-B65C3A6BEA49}"/>
                </a:ext>
              </a:extLst>
            </p:cNvPr>
            <p:cNvCxnSpPr/>
            <p:nvPr/>
          </p:nvCxnSpPr>
          <p:spPr>
            <a:xfrm>
              <a:off x="613859" y="2873083"/>
              <a:ext cx="10011" cy="1513622"/>
            </a:xfrm>
            <a:prstGeom prst="line">
              <a:avLst/>
            </a:prstGeom>
            <a:noFill/>
            <a:ln w="19050" cap="flat" cmpd="sng" algn="ctr">
              <a:solidFill>
                <a:sysClr val="windowText" lastClr="000000">
                  <a:lumMod val="75000"/>
                  <a:lumOff val="25000"/>
                </a:sysClr>
              </a:solidFill>
              <a:prstDash val="sysDash"/>
              <a:miter lim="800000"/>
              <a:headEnd type="oval"/>
              <a:tailEnd type="oval"/>
            </a:ln>
            <a:effectLst/>
          </p:spPr>
        </p:cxnSp>
        <p:cxnSp>
          <p:nvCxnSpPr>
            <p:cNvPr id="32" name="Straight Connector 31">
              <a:extLst>
                <a:ext uri="{FF2B5EF4-FFF2-40B4-BE49-F238E27FC236}">
                  <a16:creationId xmlns:a16="http://schemas.microsoft.com/office/drawing/2014/main" id="{8047920C-8F80-D98A-D1DD-322544FC4F43}"/>
                </a:ext>
              </a:extLst>
            </p:cNvPr>
            <p:cNvCxnSpPr/>
            <p:nvPr/>
          </p:nvCxnSpPr>
          <p:spPr>
            <a:xfrm>
              <a:off x="2843836" y="2676315"/>
              <a:ext cx="10011" cy="1513622"/>
            </a:xfrm>
            <a:prstGeom prst="line">
              <a:avLst/>
            </a:prstGeom>
            <a:noFill/>
            <a:ln w="19050" cap="flat" cmpd="sng" algn="ctr">
              <a:solidFill>
                <a:sysClr val="windowText" lastClr="000000">
                  <a:lumMod val="75000"/>
                  <a:lumOff val="25000"/>
                </a:sysClr>
              </a:solidFill>
              <a:prstDash val="sysDash"/>
              <a:miter lim="800000"/>
              <a:headEnd type="oval"/>
              <a:tailEnd type="oval"/>
            </a:ln>
            <a:effectLst/>
          </p:spPr>
        </p:cxnSp>
        <p:cxnSp>
          <p:nvCxnSpPr>
            <p:cNvPr id="33" name="Straight Connector 32">
              <a:extLst>
                <a:ext uri="{FF2B5EF4-FFF2-40B4-BE49-F238E27FC236}">
                  <a16:creationId xmlns:a16="http://schemas.microsoft.com/office/drawing/2014/main" id="{82DA40B9-BCB2-253E-08D0-1D8452CCF63D}"/>
                </a:ext>
              </a:extLst>
            </p:cNvPr>
            <p:cNvCxnSpPr/>
            <p:nvPr/>
          </p:nvCxnSpPr>
          <p:spPr>
            <a:xfrm>
              <a:off x="5233465" y="2479543"/>
              <a:ext cx="10011" cy="1513622"/>
            </a:xfrm>
            <a:prstGeom prst="line">
              <a:avLst/>
            </a:prstGeom>
            <a:noFill/>
            <a:ln w="19050" cap="flat" cmpd="sng" algn="ctr">
              <a:solidFill>
                <a:sysClr val="windowText" lastClr="000000">
                  <a:lumMod val="75000"/>
                  <a:lumOff val="25000"/>
                </a:sysClr>
              </a:solidFill>
              <a:prstDash val="sysDash"/>
              <a:miter lim="800000"/>
              <a:headEnd type="oval"/>
              <a:tailEnd type="oval"/>
            </a:ln>
            <a:effectLst/>
          </p:spPr>
        </p:cxnSp>
        <p:cxnSp>
          <p:nvCxnSpPr>
            <p:cNvPr id="34" name="Straight Connector 33">
              <a:extLst>
                <a:ext uri="{FF2B5EF4-FFF2-40B4-BE49-F238E27FC236}">
                  <a16:creationId xmlns:a16="http://schemas.microsoft.com/office/drawing/2014/main" id="{AB8CC04F-79EC-77BF-8DEB-09F3C4BD13D5}"/>
                </a:ext>
              </a:extLst>
            </p:cNvPr>
            <p:cNvCxnSpPr/>
            <p:nvPr/>
          </p:nvCxnSpPr>
          <p:spPr>
            <a:xfrm>
              <a:off x="7474321" y="2282773"/>
              <a:ext cx="10011" cy="1513622"/>
            </a:xfrm>
            <a:prstGeom prst="line">
              <a:avLst/>
            </a:prstGeom>
            <a:noFill/>
            <a:ln w="19050" cap="flat" cmpd="sng" algn="ctr">
              <a:solidFill>
                <a:sysClr val="windowText" lastClr="000000">
                  <a:lumMod val="75000"/>
                  <a:lumOff val="25000"/>
                </a:sysClr>
              </a:solidFill>
              <a:prstDash val="sysDash"/>
              <a:miter lim="800000"/>
              <a:headEnd type="oval"/>
              <a:tailEnd type="oval"/>
            </a:ln>
            <a:effectLst/>
          </p:spPr>
        </p:cxnSp>
        <p:cxnSp>
          <p:nvCxnSpPr>
            <p:cNvPr id="35" name="Straight Connector 34">
              <a:extLst>
                <a:ext uri="{FF2B5EF4-FFF2-40B4-BE49-F238E27FC236}">
                  <a16:creationId xmlns:a16="http://schemas.microsoft.com/office/drawing/2014/main" id="{187FA677-8902-1C93-A429-6BD8026F9B4E}"/>
                </a:ext>
              </a:extLst>
            </p:cNvPr>
            <p:cNvCxnSpPr/>
            <p:nvPr/>
          </p:nvCxnSpPr>
          <p:spPr>
            <a:xfrm>
              <a:off x="9465931" y="1945424"/>
              <a:ext cx="10011" cy="1513622"/>
            </a:xfrm>
            <a:prstGeom prst="line">
              <a:avLst/>
            </a:prstGeom>
            <a:noFill/>
            <a:ln w="19050" cap="flat" cmpd="sng" algn="ctr">
              <a:solidFill>
                <a:sysClr val="windowText" lastClr="000000">
                  <a:lumMod val="75000"/>
                  <a:lumOff val="25000"/>
                </a:sysClr>
              </a:solidFill>
              <a:prstDash val="sysDash"/>
              <a:miter lim="800000"/>
              <a:headEnd type="oval"/>
              <a:tailEnd type="oval"/>
            </a:ln>
            <a:effectLst/>
          </p:spPr>
        </p:cxnSp>
        <p:sp>
          <p:nvSpPr>
            <p:cNvPr id="39" name="Rectangle 38">
              <a:extLst>
                <a:ext uri="{FF2B5EF4-FFF2-40B4-BE49-F238E27FC236}">
                  <a16:creationId xmlns:a16="http://schemas.microsoft.com/office/drawing/2014/main" id="{3D6BB334-EAD2-3DD4-0944-415CE66D03D3}"/>
                </a:ext>
              </a:extLst>
            </p:cNvPr>
            <p:cNvSpPr/>
            <p:nvPr/>
          </p:nvSpPr>
          <p:spPr>
            <a:xfrm>
              <a:off x="9314751" y="1728392"/>
              <a:ext cx="2657956" cy="1938992"/>
            </a:xfrm>
            <a:prstGeom prst="rect">
              <a:avLst/>
            </a:prstGeom>
          </p:spPr>
          <p:txBody>
            <a:bodyPr wrap="square">
              <a:spAutoFit/>
            </a:bodyPr>
            <a:lstStyle/>
            <a:p>
              <a:pPr algn="ctr"/>
              <a:r>
                <a:rPr lang="nl-NL" sz="2400" dirty="0">
                  <a:solidFill>
                    <a:srgbClr val="FF0000"/>
                  </a:solidFill>
                  <a:latin typeface="Arial" panose="020B0604020202020204" pitchFamily="34" charset="0"/>
                  <a:ea typeface="Architecture" panose="020B0500000000000000" pitchFamily="34" charset="0"/>
                  <a:cs typeface="Arial" panose="020B0604020202020204" pitchFamily="34" charset="0"/>
                </a:rPr>
                <a:t>Kiên trì thúc đẩy </a:t>
              </a:r>
              <a:r>
                <a:rPr lang="nl-NL" sz="2400" b="1" dirty="0">
                  <a:solidFill>
                    <a:srgbClr val="008000"/>
                  </a:solidFill>
                  <a:latin typeface="Arial" panose="020B0604020202020204" pitchFamily="34" charset="0"/>
                  <a:ea typeface="Architecture" panose="020B0500000000000000" pitchFamily="34" charset="0"/>
                  <a:cs typeface="Arial" panose="020B0604020202020204" pitchFamily="34" charset="0"/>
                </a:rPr>
                <a:t>giải quyết các tranh chấp </a:t>
              </a:r>
              <a:r>
                <a:rPr lang="nl-NL" sz="2400" dirty="0">
                  <a:solidFill>
                    <a:srgbClr val="FF0000"/>
                  </a:solidFill>
                  <a:latin typeface="Arial" panose="020B0604020202020204" pitchFamily="34" charset="0"/>
                  <a:ea typeface="Architecture" panose="020B0500000000000000" pitchFamily="34" charset="0"/>
                  <a:cs typeface="Arial" panose="020B0604020202020204" pitchFamily="34" charset="0"/>
                </a:rPr>
                <a:t>trên biển bằng biện pháp hòa bình </a:t>
              </a:r>
              <a:endParaRPr lang="en-US" sz="2400" dirty="0">
                <a:solidFill>
                  <a:srgbClr val="FF0000"/>
                </a:solidFill>
                <a:latin typeface="Arial" panose="020B0604020202020204" pitchFamily="34" charset="0"/>
                <a:ea typeface="Architecture" panose="020B0500000000000000" pitchFamily="34" charset="0"/>
                <a:cs typeface="Arial" panose="020B0604020202020204" pitchFamily="34" charset="0"/>
              </a:endParaRPr>
            </a:p>
          </p:txBody>
        </p:sp>
        <p:sp>
          <p:nvSpPr>
            <p:cNvPr id="48" name="Rectangle 47">
              <a:extLst>
                <a:ext uri="{FF2B5EF4-FFF2-40B4-BE49-F238E27FC236}">
                  <a16:creationId xmlns:a16="http://schemas.microsoft.com/office/drawing/2014/main" id="{6AEE7583-4737-ABD0-0B0B-C01C164A34D1}"/>
                </a:ext>
              </a:extLst>
            </p:cNvPr>
            <p:cNvSpPr/>
            <p:nvPr/>
          </p:nvSpPr>
          <p:spPr>
            <a:xfrm>
              <a:off x="5173004" y="2084240"/>
              <a:ext cx="2414847" cy="1938992"/>
            </a:xfrm>
            <a:prstGeom prst="rect">
              <a:avLst/>
            </a:prstGeom>
          </p:spPr>
          <p:txBody>
            <a:bodyPr wrap="square">
              <a:spAutoFit/>
            </a:bodyPr>
            <a:lstStyle/>
            <a:p>
              <a:pPr algn="ctr"/>
              <a:r>
                <a:rPr lang="nl-NL" sz="2400" dirty="0">
                  <a:solidFill>
                    <a:srgbClr val="7030A0"/>
                  </a:solidFill>
                  <a:latin typeface="Arial" panose="020B0604020202020204" pitchFamily="34" charset="0"/>
                  <a:ea typeface="Architecture" panose="020B0500000000000000" pitchFamily="34" charset="0"/>
                  <a:cs typeface="Arial" panose="020B0604020202020204" pitchFamily="34" charset="0"/>
                </a:rPr>
                <a:t>Đưa quan hệ với các đối tác đi vào </a:t>
              </a:r>
              <a:r>
                <a:rPr lang="nl-NL" sz="2400" b="1" dirty="0">
                  <a:solidFill>
                    <a:srgbClr val="660033"/>
                  </a:solidFill>
                  <a:latin typeface="Arial" panose="020B0604020202020204" pitchFamily="34" charset="0"/>
                  <a:ea typeface="Architecture" panose="020B0500000000000000" pitchFamily="34" charset="0"/>
                  <a:cs typeface="Arial" panose="020B0604020202020204" pitchFamily="34" charset="0"/>
                </a:rPr>
                <a:t>chiều sâu, thiết thực, hiệu quả</a:t>
              </a:r>
              <a:endParaRPr lang="en-US" sz="2400" b="1" dirty="0">
                <a:solidFill>
                  <a:srgbClr val="660033"/>
                </a:solidFill>
                <a:latin typeface="Arial" panose="020B0604020202020204" pitchFamily="34" charset="0"/>
                <a:ea typeface="Architecture" panose="020B0500000000000000" pitchFamily="34" charset="0"/>
                <a:cs typeface="Arial" panose="020B0604020202020204" pitchFamily="34" charset="0"/>
              </a:endParaRPr>
            </a:p>
          </p:txBody>
        </p:sp>
        <p:sp>
          <p:nvSpPr>
            <p:cNvPr id="49" name="Rectangle 48">
              <a:extLst>
                <a:ext uri="{FF2B5EF4-FFF2-40B4-BE49-F238E27FC236}">
                  <a16:creationId xmlns:a16="http://schemas.microsoft.com/office/drawing/2014/main" id="{6F1786EB-31CD-0EDA-8C95-485622AE4CD1}"/>
                </a:ext>
              </a:extLst>
            </p:cNvPr>
            <p:cNvSpPr/>
            <p:nvPr/>
          </p:nvSpPr>
          <p:spPr>
            <a:xfrm>
              <a:off x="476125" y="2000457"/>
              <a:ext cx="2414847" cy="2677656"/>
            </a:xfrm>
            <a:prstGeom prst="rect">
              <a:avLst/>
            </a:prstGeom>
          </p:spPr>
          <p:txBody>
            <a:bodyPr wrap="square">
              <a:spAutoFit/>
            </a:bodyPr>
            <a:lstStyle/>
            <a:p>
              <a:pPr algn="ctr"/>
              <a:r>
                <a:rPr lang="nl-NL" sz="2400" dirty="0">
                  <a:solidFill>
                    <a:srgbClr val="CC0099"/>
                  </a:solidFill>
                  <a:latin typeface="Arial" panose="020B0604020202020204" pitchFamily="34" charset="0"/>
                  <a:ea typeface="Architecture" panose="020B0500000000000000" pitchFamily="34" charset="0"/>
                  <a:cs typeface="Arial" panose="020B0604020202020204" pitchFamily="34" charset="0"/>
                </a:rPr>
                <a:t>Thực hiện nhất quán đường lối đối ngoại </a:t>
              </a:r>
              <a:r>
                <a:rPr lang="nl-NL" sz="2400" b="1" dirty="0">
                  <a:solidFill>
                    <a:srgbClr val="0070C0"/>
                  </a:solidFill>
                  <a:latin typeface="Arial" panose="020B0604020202020204" pitchFamily="34" charset="0"/>
                  <a:ea typeface="Architecture" panose="020B0500000000000000" pitchFamily="34" charset="0"/>
                  <a:cs typeface="Arial" panose="020B0604020202020204" pitchFamily="34" charset="0"/>
                </a:rPr>
                <a:t>độc lập, tự chủ, hòa bình, hữu nghị, hợp tác và phát triển</a:t>
              </a:r>
              <a:r>
                <a:rPr lang="nl-NL"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 </a:t>
              </a:r>
              <a:endParaRPr lang="en-US" sz="2400" dirty="0">
                <a:solidFill>
                  <a:srgbClr val="CC0099"/>
                </a:solidFill>
                <a:latin typeface="Arial" panose="020B0604020202020204" pitchFamily="34" charset="0"/>
                <a:ea typeface="Architecture" panose="020B0500000000000000" pitchFamily="34" charset="0"/>
                <a:cs typeface="Arial" panose="020B0604020202020204" pitchFamily="34" charset="0"/>
              </a:endParaRPr>
            </a:p>
          </p:txBody>
        </p:sp>
        <p:sp>
          <p:nvSpPr>
            <p:cNvPr id="51" name="Rectangle 50">
              <a:extLst>
                <a:ext uri="{FF2B5EF4-FFF2-40B4-BE49-F238E27FC236}">
                  <a16:creationId xmlns:a16="http://schemas.microsoft.com/office/drawing/2014/main" id="{69EA105B-E866-1173-1EA4-80E5486E6E47}"/>
                </a:ext>
              </a:extLst>
            </p:cNvPr>
            <p:cNvSpPr/>
            <p:nvPr/>
          </p:nvSpPr>
          <p:spPr>
            <a:xfrm>
              <a:off x="2807648" y="1962983"/>
              <a:ext cx="2532310" cy="2308324"/>
            </a:xfrm>
            <a:prstGeom prst="rect">
              <a:avLst/>
            </a:prstGeom>
          </p:spPr>
          <p:txBody>
            <a:bodyPr wrap="square">
              <a:spAutoFit/>
            </a:bodyPr>
            <a:lstStyle/>
            <a:p>
              <a:pPr algn="ctr"/>
              <a:r>
                <a:rPr lang="nl-NL"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Đa phương hóa, đa dạng hóa </a:t>
              </a:r>
              <a:r>
                <a:rPr lang="nl-NL" sz="2400" dirty="0">
                  <a:solidFill>
                    <a:srgbClr val="002060"/>
                  </a:solidFill>
                  <a:latin typeface="Arial" panose="020B0604020202020204" pitchFamily="34" charset="0"/>
                  <a:ea typeface="Architecture" panose="020B0500000000000000" pitchFamily="34" charset="0"/>
                  <a:cs typeface="Arial" panose="020B0604020202020204" pitchFamily="34" charset="0"/>
                </a:rPr>
                <a:t>quan hệ, chủ động và tích cực hội nhập, hợp tác quốc tế </a:t>
              </a:r>
              <a:endPar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endParaRPr>
            </a:p>
          </p:txBody>
        </p:sp>
      </p:grpSp>
    </p:spTree>
    <p:extLst>
      <p:ext uri="{BB962C8B-B14F-4D97-AF65-F5344CB8AC3E}">
        <p14:creationId xmlns:p14="http://schemas.microsoft.com/office/powerpoint/2010/main" val="23996284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2.5. Thực hiện đường lối đối ngoại độc lập, tự chủ, hòa bình, hữu nghị,</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hợp tác và phát triển; chủ động và tích cực hội nhập quốc tế</a:t>
            </a:r>
          </a:p>
        </p:txBody>
      </p:sp>
      <p:grpSp>
        <p:nvGrpSpPr>
          <p:cNvPr id="108" name="Group 107">
            <a:extLst>
              <a:ext uri="{FF2B5EF4-FFF2-40B4-BE49-F238E27FC236}">
                <a16:creationId xmlns:a16="http://schemas.microsoft.com/office/drawing/2014/main" id="{A2339E21-CC8D-76A7-0CA2-7DBB2CEABCF7}"/>
              </a:ext>
            </a:extLst>
          </p:cNvPr>
          <p:cNvGrpSpPr/>
          <p:nvPr/>
        </p:nvGrpSpPr>
        <p:grpSpPr>
          <a:xfrm>
            <a:off x="2240629" y="1980261"/>
            <a:ext cx="8126230" cy="4123743"/>
            <a:chOff x="2688304" y="2266011"/>
            <a:chExt cx="8126230" cy="4123743"/>
          </a:xfrm>
        </p:grpSpPr>
        <p:sp>
          <p:nvSpPr>
            <p:cNvPr id="5" name="Donut 77">
              <a:extLst>
                <a:ext uri="{FF2B5EF4-FFF2-40B4-BE49-F238E27FC236}">
                  <a16:creationId xmlns:a16="http://schemas.microsoft.com/office/drawing/2014/main" id="{97AD60B2-C451-88B5-F9AC-444100C63DA4}"/>
                </a:ext>
              </a:extLst>
            </p:cNvPr>
            <p:cNvSpPr/>
            <p:nvPr/>
          </p:nvSpPr>
          <p:spPr>
            <a:xfrm>
              <a:off x="4747242" y="2954644"/>
              <a:ext cx="3114206" cy="2694893"/>
            </a:xfrm>
            <a:prstGeom prst="donut">
              <a:avLst>
                <a:gd name="adj" fmla="val 3785"/>
              </a:avLst>
            </a:prstGeom>
            <a:solidFill>
              <a:sysClr val="window" lastClr="FFFFFF">
                <a:lumMod val="95000"/>
              </a:sys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7" name="Oval 6">
              <a:extLst>
                <a:ext uri="{FF2B5EF4-FFF2-40B4-BE49-F238E27FC236}">
                  <a16:creationId xmlns:a16="http://schemas.microsoft.com/office/drawing/2014/main" id="{DDE862C4-170A-FADB-1A9E-91D52440815B}"/>
                </a:ext>
              </a:extLst>
            </p:cNvPr>
            <p:cNvSpPr/>
            <p:nvPr/>
          </p:nvSpPr>
          <p:spPr>
            <a:xfrm>
              <a:off x="5077982" y="3549841"/>
              <a:ext cx="2475416" cy="1771134"/>
            </a:xfrm>
            <a:prstGeom prst="ellipse">
              <a:avLst/>
            </a:prstGeom>
            <a:solidFill>
              <a:srgbClr val="FF0000"/>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nl-NL" sz="2400" b="1" i="0" u="none" strike="noStrike" kern="0" cap="none" spc="0" normalizeH="0" baseline="0" noProof="0" dirty="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rPr>
                <a:t>Triển khai đồng bộ hoạt động đối ngoại</a:t>
              </a:r>
              <a:endParaRPr kumimoji="0" lang="ko-KR" altLang="en-US" sz="2400" b="1"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6" name="Donut 26">
              <a:extLst>
                <a:ext uri="{FF2B5EF4-FFF2-40B4-BE49-F238E27FC236}">
                  <a16:creationId xmlns:a16="http://schemas.microsoft.com/office/drawing/2014/main" id="{582B6B9D-8E3E-E28E-60D9-7E4C8D1AC6DB}"/>
                </a:ext>
              </a:extLst>
            </p:cNvPr>
            <p:cNvSpPr/>
            <p:nvPr/>
          </p:nvSpPr>
          <p:spPr>
            <a:xfrm>
              <a:off x="4823410" y="2881448"/>
              <a:ext cx="3038038" cy="2668813"/>
            </a:xfrm>
            <a:prstGeom prst="donut">
              <a:avLst>
                <a:gd name="adj" fmla="val 3785"/>
              </a:avLst>
            </a:prstGeom>
            <a:solidFill>
              <a:sysClr val="window" lastClr="FFFFFF">
                <a:lumMod val="85000"/>
              </a:sys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nvGrpSpPr>
            <p:cNvPr id="37" name="Group 36">
              <a:extLst>
                <a:ext uri="{FF2B5EF4-FFF2-40B4-BE49-F238E27FC236}">
                  <a16:creationId xmlns:a16="http://schemas.microsoft.com/office/drawing/2014/main" id="{B36135CF-11EB-3B59-A058-C1AB75E23EB0}"/>
                </a:ext>
              </a:extLst>
            </p:cNvPr>
            <p:cNvGrpSpPr/>
            <p:nvPr/>
          </p:nvGrpSpPr>
          <p:grpSpPr>
            <a:xfrm>
              <a:off x="4960917" y="2266011"/>
              <a:ext cx="979049" cy="1469591"/>
              <a:chOff x="4752573" y="1656131"/>
              <a:chExt cx="979049" cy="1469591"/>
            </a:xfrm>
            <a:solidFill>
              <a:srgbClr val="660033"/>
            </a:solidFill>
          </p:grpSpPr>
          <p:grpSp>
            <p:nvGrpSpPr>
              <p:cNvPr id="38" name="Group 37">
                <a:extLst>
                  <a:ext uri="{FF2B5EF4-FFF2-40B4-BE49-F238E27FC236}">
                    <a16:creationId xmlns:a16="http://schemas.microsoft.com/office/drawing/2014/main" id="{10459909-8515-2112-5734-8EE51312B90A}"/>
                  </a:ext>
                </a:extLst>
              </p:cNvPr>
              <p:cNvGrpSpPr/>
              <p:nvPr/>
            </p:nvGrpSpPr>
            <p:grpSpPr>
              <a:xfrm rot="19800000">
                <a:off x="4752573" y="1656131"/>
                <a:ext cx="979049" cy="1469591"/>
                <a:chOff x="5093002" y="2426934"/>
                <a:chExt cx="2232248" cy="3350691"/>
              </a:xfrm>
              <a:grpFill/>
            </p:grpSpPr>
            <p:grpSp>
              <p:nvGrpSpPr>
                <p:cNvPr id="41" name="Group 40">
                  <a:extLst>
                    <a:ext uri="{FF2B5EF4-FFF2-40B4-BE49-F238E27FC236}">
                      <a16:creationId xmlns:a16="http://schemas.microsoft.com/office/drawing/2014/main" id="{82128946-AD5E-5CF9-C5DD-672A4E2D71D4}"/>
                    </a:ext>
                  </a:extLst>
                </p:cNvPr>
                <p:cNvGrpSpPr/>
                <p:nvPr/>
              </p:nvGrpSpPr>
              <p:grpSpPr>
                <a:xfrm>
                  <a:off x="5625823" y="4659182"/>
                  <a:ext cx="1166607" cy="1118443"/>
                  <a:chOff x="4964627" y="3703863"/>
                  <a:chExt cx="393594" cy="377344"/>
                </a:xfrm>
                <a:grpFill/>
              </p:grpSpPr>
              <p:sp>
                <p:nvSpPr>
                  <p:cNvPr id="43" name="Oval 1">
                    <a:extLst>
                      <a:ext uri="{FF2B5EF4-FFF2-40B4-BE49-F238E27FC236}">
                        <a16:creationId xmlns:a16="http://schemas.microsoft.com/office/drawing/2014/main" id="{DD097CFF-8241-8815-5D22-A2131CC7D02B}"/>
                      </a:ext>
                    </a:extLst>
                  </p:cNvPr>
                  <p:cNvSpPr/>
                  <p:nvPr/>
                </p:nvSpPr>
                <p:spPr>
                  <a:xfrm flipH="1">
                    <a:off x="4977747" y="3794659"/>
                    <a:ext cx="367354" cy="65606"/>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44" name="Oval 1">
                    <a:extLst>
                      <a:ext uri="{FF2B5EF4-FFF2-40B4-BE49-F238E27FC236}">
                        <a16:creationId xmlns:a16="http://schemas.microsoft.com/office/drawing/2014/main" id="{78746E53-55BF-48A0-0680-A57F8C54E9DE}"/>
                      </a:ext>
                    </a:extLst>
                  </p:cNvPr>
                  <p:cNvSpPr/>
                  <p:nvPr/>
                </p:nvSpPr>
                <p:spPr>
                  <a:xfrm flipH="1">
                    <a:off x="5017106" y="3976249"/>
                    <a:ext cx="288634" cy="104958"/>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45" name="Oval 1">
                    <a:extLst>
                      <a:ext uri="{FF2B5EF4-FFF2-40B4-BE49-F238E27FC236}">
                        <a16:creationId xmlns:a16="http://schemas.microsoft.com/office/drawing/2014/main" id="{33EEDD1A-7674-EB9F-F976-8AFE3ACCCC55}"/>
                      </a:ext>
                    </a:extLst>
                  </p:cNvPr>
                  <p:cNvSpPr/>
                  <p:nvPr/>
                </p:nvSpPr>
                <p:spPr>
                  <a:xfrm flipH="1">
                    <a:off x="4990867" y="3885454"/>
                    <a:ext cx="341114" cy="65606"/>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46" name="Oval 1">
                    <a:extLst>
                      <a:ext uri="{FF2B5EF4-FFF2-40B4-BE49-F238E27FC236}">
                        <a16:creationId xmlns:a16="http://schemas.microsoft.com/office/drawing/2014/main" id="{A8A98281-F430-4DD8-48D5-1FAC20BE4F04}"/>
                      </a:ext>
                    </a:extLst>
                  </p:cNvPr>
                  <p:cNvSpPr/>
                  <p:nvPr/>
                </p:nvSpPr>
                <p:spPr>
                  <a:xfrm flipH="1">
                    <a:off x="4964627" y="3703863"/>
                    <a:ext cx="393594" cy="65606"/>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
              <p:nvSpPr>
                <p:cNvPr id="42" name="Block Arc 41">
                  <a:extLst>
                    <a:ext uri="{FF2B5EF4-FFF2-40B4-BE49-F238E27FC236}">
                      <a16:creationId xmlns:a16="http://schemas.microsoft.com/office/drawing/2014/main" id="{19147A9E-A318-EDCF-E454-A20F8F4AEBA0}"/>
                    </a:ext>
                  </a:extLst>
                </p:cNvPr>
                <p:cNvSpPr/>
                <p:nvPr/>
              </p:nvSpPr>
              <p:spPr>
                <a:xfrm>
                  <a:off x="5093002" y="2426934"/>
                  <a:ext cx="2232248" cy="2232248"/>
                </a:xfrm>
                <a:prstGeom prst="blockArc">
                  <a:avLst>
                    <a:gd name="adj1" fmla="val 7222187"/>
                    <a:gd name="adj2" fmla="val 3660514"/>
                    <a:gd name="adj3" fmla="val 8104"/>
                  </a:avLst>
                </a:prstGeom>
                <a:grp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sp>
            <p:nvSpPr>
              <p:cNvPr id="40" name="Oval 39">
                <a:extLst>
                  <a:ext uri="{FF2B5EF4-FFF2-40B4-BE49-F238E27FC236}">
                    <a16:creationId xmlns:a16="http://schemas.microsoft.com/office/drawing/2014/main" id="{B421D340-B408-AF36-9605-BA4C37B49491}"/>
                  </a:ext>
                </a:extLst>
              </p:cNvPr>
              <p:cNvSpPr/>
              <p:nvPr/>
            </p:nvSpPr>
            <p:spPr>
              <a:xfrm>
                <a:off x="4783317" y="1842370"/>
                <a:ext cx="672289" cy="672289"/>
              </a:xfrm>
              <a:prstGeom prst="ellipse">
                <a:avLst/>
              </a:prstGeom>
              <a:grp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grpSp>
          <p:nvGrpSpPr>
            <p:cNvPr id="47" name="Group 46">
              <a:extLst>
                <a:ext uri="{FF2B5EF4-FFF2-40B4-BE49-F238E27FC236}">
                  <a16:creationId xmlns:a16="http://schemas.microsoft.com/office/drawing/2014/main" id="{95009CBF-DBC6-DC0C-91F4-64E013D8684D}"/>
                </a:ext>
              </a:extLst>
            </p:cNvPr>
            <p:cNvGrpSpPr/>
            <p:nvPr/>
          </p:nvGrpSpPr>
          <p:grpSpPr>
            <a:xfrm>
              <a:off x="3879657" y="4022223"/>
              <a:ext cx="1469591" cy="979049"/>
              <a:chOff x="3671313" y="3412343"/>
              <a:chExt cx="1469591" cy="979049"/>
            </a:xfrm>
            <a:solidFill>
              <a:srgbClr val="CC0099"/>
            </a:solidFill>
          </p:grpSpPr>
          <p:grpSp>
            <p:nvGrpSpPr>
              <p:cNvPr id="50" name="Group 49">
                <a:extLst>
                  <a:ext uri="{FF2B5EF4-FFF2-40B4-BE49-F238E27FC236}">
                    <a16:creationId xmlns:a16="http://schemas.microsoft.com/office/drawing/2014/main" id="{8E4DA10C-25DB-A2AE-0B44-2D06251A5A4B}"/>
                  </a:ext>
                </a:extLst>
              </p:cNvPr>
              <p:cNvGrpSpPr/>
              <p:nvPr/>
            </p:nvGrpSpPr>
            <p:grpSpPr>
              <a:xfrm rot="16200000">
                <a:off x="3916584" y="3167072"/>
                <a:ext cx="979049" cy="1469591"/>
                <a:chOff x="5093002" y="2426934"/>
                <a:chExt cx="2232248" cy="3350691"/>
              </a:xfrm>
              <a:grpFill/>
            </p:grpSpPr>
            <p:grpSp>
              <p:nvGrpSpPr>
                <p:cNvPr id="54" name="Group 53">
                  <a:extLst>
                    <a:ext uri="{FF2B5EF4-FFF2-40B4-BE49-F238E27FC236}">
                      <a16:creationId xmlns:a16="http://schemas.microsoft.com/office/drawing/2014/main" id="{A348EE7F-8EE3-216B-F6C8-5584362EF815}"/>
                    </a:ext>
                  </a:extLst>
                </p:cNvPr>
                <p:cNvGrpSpPr/>
                <p:nvPr/>
              </p:nvGrpSpPr>
              <p:grpSpPr>
                <a:xfrm>
                  <a:off x="5625823" y="4659182"/>
                  <a:ext cx="1166607" cy="1118443"/>
                  <a:chOff x="4964627" y="3703863"/>
                  <a:chExt cx="393594" cy="377344"/>
                </a:xfrm>
                <a:grpFill/>
              </p:grpSpPr>
              <p:sp>
                <p:nvSpPr>
                  <p:cNvPr id="56" name="Oval 1">
                    <a:extLst>
                      <a:ext uri="{FF2B5EF4-FFF2-40B4-BE49-F238E27FC236}">
                        <a16:creationId xmlns:a16="http://schemas.microsoft.com/office/drawing/2014/main" id="{5928AF20-AEAB-7386-715F-613523C4BC47}"/>
                      </a:ext>
                    </a:extLst>
                  </p:cNvPr>
                  <p:cNvSpPr/>
                  <p:nvPr/>
                </p:nvSpPr>
                <p:spPr>
                  <a:xfrm flipH="1">
                    <a:off x="4977747" y="3794659"/>
                    <a:ext cx="367354" cy="65606"/>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57" name="Oval 1">
                    <a:extLst>
                      <a:ext uri="{FF2B5EF4-FFF2-40B4-BE49-F238E27FC236}">
                        <a16:creationId xmlns:a16="http://schemas.microsoft.com/office/drawing/2014/main" id="{AEDC9D00-9DC4-AE14-B231-10FBB0F4451B}"/>
                      </a:ext>
                    </a:extLst>
                  </p:cNvPr>
                  <p:cNvSpPr/>
                  <p:nvPr/>
                </p:nvSpPr>
                <p:spPr>
                  <a:xfrm flipH="1">
                    <a:off x="5017106" y="3976249"/>
                    <a:ext cx="288634" cy="104958"/>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58" name="Oval 1">
                    <a:extLst>
                      <a:ext uri="{FF2B5EF4-FFF2-40B4-BE49-F238E27FC236}">
                        <a16:creationId xmlns:a16="http://schemas.microsoft.com/office/drawing/2014/main" id="{B95A7209-CB2C-16A2-394A-17D9C2FCC50B}"/>
                      </a:ext>
                    </a:extLst>
                  </p:cNvPr>
                  <p:cNvSpPr/>
                  <p:nvPr/>
                </p:nvSpPr>
                <p:spPr>
                  <a:xfrm flipH="1">
                    <a:off x="4990867" y="3885454"/>
                    <a:ext cx="341114" cy="65606"/>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59" name="Oval 1">
                    <a:extLst>
                      <a:ext uri="{FF2B5EF4-FFF2-40B4-BE49-F238E27FC236}">
                        <a16:creationId xmlns:a16="http://schemas.microsoft.com/office/drawing/2014/main" id="{124B6405-CDFD-AA3B-4724-B23218CD6BB2}"/>
                      </a:ext>
                    </a:extLst>
                  </p:cNvPr>
                  <p:cNvSpPr/>
                  <p:nvPr/>
                </p:nvSpPr>
                <p:spPr>
                  <a:xfrm flipH="1">
                    <a:off x="4964627" y="3703863"/>
                    <a:ext cx="393594" cy="65606"/>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
              <p:nvSpPr>
                <p:cNvPr id="55" name="Block Arc 54">
                  <a:extLst>
                    <a:ext uri="{FF2B5EF4-FFF2-40B4-BE49-F238E27FC236}">
                      <a16:creationId xmlns:a16="http://schemas.microsoft.com/office/drawing/2014/main" id="{7535B51C-E96D-11DF-847D-CA8C6E68ED79}"/>
                    </a:ext>
                  </a:extLst>
                </p:cNvPr>
                <p:cNvSpPr/>
                <p:nvPr/>
              </p:nvSpPr>
              <p:spPr>
                <a:xfrm>
                  <a:off x="5093002" y="2426934"/>
                  <a:ext cx="2232248" cy="2232248"/>
                </a:xfrm>
                <a:prstGeom prst="blockArc">
                  <a:avLst>
                    <a:gd name="adj1" fmla="val 7222187"/>
                    <a:gd name="adj2" fmla="val 3660514"/>
                    <a:gd name="adj3" fmla="val 8104"/>
                  </a:avLst>
                </a:prstGeom>
                <a:grp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sp>
            <p:nvSpPr>
              <p:cNvPr id="53" name="Oval 52">
                <a:extLst>
                  <a:ext uri="{FF2B5EF4-FFF2-40B4-BE49-F238E27FC236}">
                    <a16:creationId xmlns:a16="http://schemas.microsoft.com/office/drawing/2014/main" id="{5CCFC8D7-10EE-44EC-3EA0-E0B6BCC018A5}"/>
                  </a:ext>
                </a:extLst>
              </p:cNvPr>
              <p:cNvSpPr/>
              <p:nvPr/>
            </p:nvSpPr>
            <p:spPr>
              <a:xfrm>
                <a:off x="3807045" y="3565723"/>
                <a:ext cx="672289" cy="672289"/>
              </a:xfrm>
              <a:prstGeom prst="ellipse">
                <a:avLst/>
              </a:prstGeom>
              <a:grp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grpSp>
          <p:nvGrpSpPr>
            <p:cNvPr id="60" name="Group 59">
              <a:extLst>
                <a:ext uri="{FF2B5EF4-FFF2-40B4-BE49-F238E27FC236}">
                  <a16:creationId xmlns:a16="http://schemas.microsoft.com/office/drawing/2014/main" id="{DE427CCA-48CC-7E12-6EDD-0B3A586CF934}"/>
                </a:ext>
              </a:extLst>
            </p:cNvPr>
            <p:cNvGrpSpPr/>
            <p:nvPr/>
          </p:nvGrpSpPr>
          <p:grpSpPr>
            <a:xfrm>
              <a:off x="4960917" y="5254127"/>
              <a:ext cx="979049" cy="1135627"/>
              <a:chOff x="4752573" y="4644247"/>
              <a:chExt cx="979049" cy="1469591"/>
            </a:xfrm>
            <a:solidFill>
              <a:srgbClr val="008000"/>
            </a:solidFill>
          </p:grpSpPr>
          <p:grpSp>
            <p:nvGrpSpPr>
              <p:cNvPr id="61" name="Group 60">
                <a:extLst>
                  <a:ext uri="{FF2B5EF4-FFF2-40B4-BE49-F238E27FC236}">
                    <a16:creationId xmlns:a16="http://schemas.microsoft.com/office/drawing/2014/main" id="{B822F23C-D686-D3C8-CE85-9ACB861301C4}"/>
                  </a:ext>
                </a:extLst>
              </p:cNvPr>
              <p:cNvGrpSpPr/>
              <p:nvPr/>
            </p:nvGrpSpPr>
            <p:grpSpPr>
              <a:xfrm rot="12600000">
                <a:off x="4752573" y="4644247"/>
                <a:ext cx="979049" cy="1469591"/>
                <a:chOff x="5093002" y="2426934"/>
                <a:chExt cx="2232248" cy="3350691"/>
              </a:xfrm>
              <a:grpFill/>
            </p:grpSpPr>
            <p:grpSp>
              <p:nvGrpSpPr>
                <p:cNvPr id="63" name="Group 62">
                  <a:extLst>
                    <a:ext uri="{FF2B5EF4-FFF2-40B4-BE49-F238E27FC236}">
                      <a16:creationId xmlns:a16="http://schemas.microsoft.com/office/drawing/2014/main" id="{366B714A-953E-4D35-1476-0861365A756E}"/>
                    </a:ext>
                  </a:extLst>
                </p:cNvPr>
                <p:cNvGrpSpPr/>
                <p:nvPr/>
              </p:nvGrpSpPr>
              <p:grpSpPr>
                <a:xfrm>
                  <a:off x="5625823" y="4659182"/>
                  <a:ext cx="1166607" cy="1118443"/>
                  <a:chOff x="4964627" y="3703863"/>
                  <a:chExt cx="393594" cy="377344"/>
                </a:xfrm>
                <a:grpFill/>
              </p:grpSpPr>
              <p:sp>
                <p:nvSpPr>
                  <p:cNvPr id="65" name="Oval 1">
                    <a:extLst>
                      <a:ext uri="{FF2B5EF4-FFF2-40B4-BE49-F238E27FC236}">
                        <a16:creationId xmlns:a16="http://schemas.microsoft.com/office/drawing/2014/main" id="{8A052FB3-0282-A60C-076B-ACAA5D37B183}"/>
                      </a:ext>
                    </a:extLst>
                  </p:cNvPr>
                  <p:cNvSpPr/>
                  <p:nvPr/>
                </p:nvSpPr>
                <p:spPr>
                  <a:xfrm flipH="1">
                    <a:off x="4977747" y="3794659"/>
                    <a:ext cx="367354" cy="65606"/>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66" name="Oval 1">
                    <a:extLst>
                      <a:ext uri="{FF2B5EF4-FFF2-40B4-BE49-F238E27FC236}">
                        <a16:creationId xmlns:a16="http://schemas.microsoft.com/office/drawing/2014/main" id="{CF4A9CE1-532E-AF22-2EB8-2855617A20C7}"/>
                      </a:ext>
                    </a:extLst>
                  </p:cNvPr>
                  <p:cNvSpPr/>
                  <p:nvPr/>
                </p:nvSpPr>
                <p:spPr>
                  <a:xfrm flipH="1">
                    <a:off x="5017106" y="3976249"/>
                    <a:ext cx="288634" cy="104958"/>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67" name="Oval 1">
                    <a:extLst>
                      <a:ext uri="{FF2B5EF4-FFF2-40B4-BE49-F238E27FC236}">
                        <a16:creationId xmlns:a16="http://schemas.microsoft.com/office/drawing/2014/main" id="{9FC89239-20A7-B5E5-C661-91A296ADF90E}"/>
                      </a:ext>
                    </a:extLst>
                  </p:cNvPr>
                  <p:cNvSpPr/>
                  <p:nvPr/>
                </p:nvSpPr>
                <p:spPr>
                  <a:xfrm flipH="1">
                    <a:off x="4990867" y="3885454"/>
                    <a:ext cx="341114" cy="65606"/>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68" name="Oval 1">
                    <a:extLst>
                      <a:ext uri="{FF2B5EF4-FFF2-40B4-BE49-F238E27FC236}">
                        <a16:creationId xmlns:a16="http://schemas.microsoft.com/office/drawing/2014/main" id="{E08735DA-6104-4A31-7B11-CE9BD85B777B}"/>
                      </a:ext>
                    </a:extLst>
                  </p:cNvPr>
                  <p:cNvSpPr/>
                  <p:nvPr/>
                </p:nvSpPr>
                <p:spPr>
                  <a:xfrm flipH="1">
                    <a:off x="4964627" y="3703863"/>
                    <a:ext cx="393594" cy="65606"/>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
              <p:nvSpPr>
                <p:cNvPr id="64" name="Block Arc 63">
                  <a:extLst>
                    <a:ext uri="{FF2B5EF4-FFF2-40B4-BE49-F238E27FC236}">
                      <a16:creationId xmlns:a16="http://schemas.microsoft.com/office/drawing/2014/main" id="{C7CEB9D6-3D0F-269B-5238-DF6B53FFD53F}"/>
                    </a:ext>
                  </a:extLst>
                </p:cNvPr>
                <p:cNvSpPr/>
                <p:nvPr/>
              </p:nvSpPr>
              <p:spPr>
                <a:xfrm>
                  <a:off x="5093002" y="2426934"/>
                  <a:ext cx="2232248" cy="2232248"/>
                </a:xfrm>
                <a:prstGeom prst="blockArc">
                  <a:avLst>
                    <a:gd name="adj1" fmla="val 7222187"/>
                    <a:gd name="adj2" fmla="val 3660514"/>
                    <a:gd name="adj3" fmla="val 8104"/>
                  </a:avLst>
                </a:prstGeom>
                <a:grp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sp>
            <p:nvSpPr>
              <p:cNvPr id="62" name="Oval 61">
                <a:extLst>
                  <a:ext uri="{FF2B5EF4-FFF2-40B4-BE49-F238E27FC236}">
                    <a16:creationId xmlns:a16="http://schemas.microsoft.com/office/drawing/2014/main" id="{8C1F6F95-9BD0-749C-92A5-4D8BA636AADD}"/>
                  </a:ext>
                </a:extLst>
              </p:cNvPr>
              <p:cNvSpPr/>
              <p:nvPr/>
            </p:nvSpPr>
            <p:spPr>
              <a:xfrm>
                <a:off x="4782464" y="5203112"/>
                <a:ext cx="672289" cy="672289"/>
              </a:xfrm>
              <a:prstGeom prst="ellipse">
                <a:avLst/>
              </a:prstGeom>
              <a:grp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grpSp>
          <p:nvGrpSpPr>
            <p:cNvPr id="69" name="Group 68">
              <a:extLst>
                <a:ext uri="{FF2B5EF4-FFF2-40B4-BE49-F238E27FC236}">
                  <a16:creationId xmlns:a16="http://schemas.microsoft.com/office/drawing/2014/main" id="{B6BDBBBE-6641-E733-0408-311BD1448864}"/>
                </a:ext>
              </a:extLst>
            </p:cNvPr>
            <p:cNvGrpSpPr/>
            <p:nvPr/>
          </p:nvGrpSpPr>
          <p:grpSpPr>
            <a:xfrm>
              <a:off x="7291108" y="4022223"/>
              <a:ext cx="1469591" cy="979049"/>
              <a:chOff x="7082764" y="3412343"/>
              <a:chExt cx="1469591" cy="979049"/>
            </a:xfrm>
            <a:solidFill>
              <a:srgbClr val="996633"/>
            </a:solidFill>
          </p:grpSpPr>
          <p:grpSp>
            <p:nvGrpSpPr>
              <p:cNvPr id="70" name="Group 69">
                <a:extLst>
                  <a:ext uri="{FF2B5EF4-FFF2-40B4-BE49-F238E27FC236}">
                    <a16:creationId xmlns:a16="http://schemas.microsoft.com/office/drawing/2014/main" id="{8143608E-DA85-E3FA-FBE3-C7E17E78630D}"/>
                  </a:ext>
                </a:extLst>
              </p:cNvPr>
              <p:cNvGrpSpPr/>
              <p:nvPr/>
            </p:nvGrpSpPr>
            <p:grpSpPr>
              <a:xfrm rot="5400000" flipH="1">
                <a:off x="7328035" y="3167072"/>
                <a:ext cx="979049" cy="1469591"/>
                <a:chOff x="5093002" y="2426934"/>
                <a:chExt cx="2232248" cy="3350691"/>
              </a:xfrm>
              <a:grpFill/>
            </p:grpSpPr>
            <p:grpSp>
              <p:nvGrpSpPr>
                <p:cNvPr id="72" name="Group 71">
                  <a:extLst>
                    <a:ext uri="{FF2B5EF4-FFF2-40B4-BE49-F238E27FC236}">
                      <a16:creationId xmlns:a16="http://schemas.microsoft.com/office/drawing/2014/main" id="{453DB839-ED6D-6ABC-6BC2-E0A538F88A5A}"/>
                    </a:ext>
                  </a:extLst>
                </p:cNvPr>
                <p:cNvGrpSpPr/>
                <p:nvPr/>
              </p:nvGrpSpPr>
              <p:grpSpPr>
                <a:xfrm>
                  <a:off x="5625823" y="4659182"/>
                  <a:ext cx="1166607" cy="1118443"/>
                  <a:chOff x="4964627" y="3703863"/>
                  <a:chExt cx="393594" cy="377344"/>
                </a:xfrm>
                <a:grpFill/>
              </p:grpSpPr>
              <p:sp>
                <p:nvSpPr>
                  <p:cNvPr id="74" name="Oval 1">
                    <a:extLst>
                      <a:ext uri="{FF2B5EF4-FFF2-40B4-BE49-F238E27FC236}">
                        <a16:creationId xmlns:a16="http://schemas.microsoft.com/office/drawing/2014/main" id="{910D05D2-2F3D-0E11-259F-F590F276E13A}"/>
                      </a:ext>
                    </a:extLst>
                  </p:cNvPr>
                  <p:cNvSpPr/>
                  <p:nvPr/>
                </p:nvSpPr>
                <p:spPr>
                  <a:xfrm flipH="1">
                    <a:off x="4977747" y="3794659"/>
                    <a:ext cx="367354" cy="65606"/>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75" name="Oval 1">
                    <a:extLst>
                      <a:ext uri="{FF2B5EF4-FFF2-40B4-BE49-F238E27FC236}">
                        <a16:creationId xmlns:a16="http://schemas.microsoft.com/office/drawing/2014/main" id="{7AFC774D-ABA0-C924-2D2F-DABE602EB7E8}"/>
                      </a:ext>
                    </a:extLst>
                  </p:cNvPr>
                  <p:cNvSpPr/>
                  <p:nvPr/>
                </p:nvSpPr>
                <p:spPr>
                  <a:xfrm flipH="1">
                    <a:off x="5017106" y="3976249"/>
                    <a:ext cx="288634" cy="104958"/>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76" name="Oval 1">
                    <a:extLst>
                      <a:ext uri="{FF2B5EF4-FFF2-40B4-BE49-F238E27FC236}">
                        <a16:creationId xmlns:a16="http://schemas.microsoft.com/office/drawing/2014/main" id="{1D7BB458-53B7-3C7E-2B78-F1B0BD246E82}"/>
                      </a:ext>
                    </a:extLst>
                  </p:cNvPr>
                  <p:cNvSpPr/>
                  <p:nvPr/>
                </p:nvSpPr>
                <p:spPr>
                  <a:xfrm flipH="1">
                    <a:off x="4990867" y="3885454"/>
                    <a:ext cx="341114" cy="65606"/>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77" name="Oval 1">
                    <a:extLst>
                      <a:ext uri="{FF2B5EF4-FFF2-40B4-BE49-F238E27FC236}">
                        <a16:creationId xmlns:a16="http://schemas.microsoft.com/office/drawing/2014/main" id="{37641697-5180-E635-822C-796B6B52988D}"/>
                      </a:ext>
                    </a:extLst>
                  </p:cNvPr>
                  <p:cNvSpPr/>
                  <p:nvPr/>
                </p:nvSpPr>
                <p:spPr>
                  <a:xfrm flipH="1">
                    <a:off x="4964627" y="3703863"/>
                    <a:ext cx="393594" cy="65606"/>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
              <p:nvSpPr>
                <p:cNvPr id="73" name="Block Arc 72">
                  <a:extLst>
                    <a:ext uri="{FF2B5EF4-FFF2-40B4-BE49-F238E27FC236}">
                      <a16:creationId xmlns:a16="http://schemas.microsoft.com/office/drawing/2014/main" id="{5DE56E75-4B12-282C-DEC2-BFD14C6C7BA1}"/>
                    </a:ext>
                  </a:extLst>
                </p:cNvPr>
                <p:cNvSpPr/>
                <p:nvPr/>
              </p:nvSpPr>
              <p:spPr>
                <a:xfrm>
                  <a:off x="5093002" y="2426934"/>
                  <a:ext cx="2232248" cy="2232248"/>
                </a:xfrm>
                <a:prstGeom prst="blockArc">
                  <a:avLst>
                    <a:gd name="adj1" fmla="val 7222187"/>
                    <a:gd name="adj2" fmla="val 3660514"/>
                    <a:gd name="adj3" fmla="val 8104"/>
                  </a:avLst>
                </a:prstGeom>
                <a:grp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sp>
            <p:nvSpPr>
              <p:cNvPr id="71" name="Oval 70">
                <a:extLst>
                  <a:ext uri="{FF2B5EF4-FFF2-40B4-BE49-F238E27FC236}">
                    <a16:creationId xmlns:a16="http://schemas.microsoft.com/office/drawing/2014/main" id="{6FFBC156-5C2F-DB3C-EB87-9D5BD4263DEF}"/>
                  </a:ext>
                </a:extLst>
              </p:cNvPr>
              <p:cNvSpPr/>
              <p:nvPr/>
            </p:nvSpPr>
            <p:spPr>
              <a:xfrm>
                <a:off x="7714086" y="3565723"/>
                <a:ext cx="672289" cy="672289"/>
              </a:xfrm>
              <a:prstGeom prst="ellipse">
                <a:avLst/>
              </a:prstGeom>
              <a:grp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
          <p:nvSpPr>
            <p:cNvPr id="78" name="Rectangle 130">
              <a:extLst>
                <a:ext uri="{FF2B5EF4-FFF2-40B4-BE49-F238E27FC236}">
                  <a16:creationId xmlns:a16="http://schemas.microsoft.com/office/drawing/2014/main" id="{33701879-9273-FF52-F534-7AA2FCD2D9FB}"/>
                </a:ext>
              </a:extLst>
            </p:cNvPr>
            <p:cNvSpPr/>
            <p:nvPr/>
          </p:nvSpPr>
          <p:spPr>
            <a:xfrm>
              <a:off x="8098010" y="4332462"/>
              <a:ext cx="338397" cy="339933"/>
            </a:xfrm>
            <a:custGeom>
              <a:avLst/>
              <a:gdLst/>
              <a:ahLst/>
              <a:cxnLst/>
              <a:rect l="l" t="t" r="r" b="b"/>
              <a:pathLst>
                <a:path w="371900" h="373588">
                  <a:moveTo>
                    <a:pt x="297080" y="129105"/>
                  </a:moveTo>
                  <a:lnTo>
                    <a:pt x="284273" y="219737"/>
                  </a:lnTo>
                  <a:lnTo>
                    <a:pt x="305496" y="219737"/>
                  </a:lnTo>
                  <a:lnTo>
                    <a:pt x="333001" y="129105"/>
                  </a:lnTo>
                  <a:close/>
                  <a:moveTo>
                    <a:pt x="228265" y="129105"/>
                  </a:moveTo>
                  <a:lnTo>
                    <a:pt x="228265" y="219737"/>
                  </a:lnTo>
                  <a:lnTo>
                    <a:pt x="250807" y="219737"/>
                  </a:lnTo>
                  <a:lnTo>
                    <a:pt x="263614" y="129105"/>
                  </a:lnTo>
                  <a:close/>
                  <a:moveTo>
                    <a:pt x="157021" y="129105"/>
                  </a:moveTo>
                  <a:lnTo>
                    <a:pt x="175826" y="219737"/>
                  </a:lnTo>
                  <a:lnTo>
                    <a:pt x="195129" y="219737"/>
                  </a:lnTo>
                  <a:lnTo>
                    <a:pt x="195129" y="129105"/>
                  </a:lnTo>
                  <a:close/>
                  <a:moveTo>
                    <a:pt x="93087" y="129105"/>
                  </a:moveTo>
                  <a:lnTo>
                    <a:pt x="117372" y="219737"/>
                  </a:lnTo>
                  <a:lnTo>
                    <a:pt x="141984" y="219737"/>
                  </a:lnTo>
                  <a:lnTo>
                    <a:pt x="123179" y="129105"/>
                  </a:lnTo>
                  <a:close/>
                  <a:moveTo>
                    <a:pt x="58494" y="0"/>
                  </a:moveTo>
                  <a:lnTo>
                    <a:pt x="84208" y="95969"/>
                  </a:lnTo>
                  <a:lnTo>
                    <a:pt x="354346" y="95969"/>
                  </a:lnTo>
                  <a:lnTo>
                    <a:pt x="354346" y="97437"/>
                  </a:lnTo>
                  <a:cubicBezTo>
                    <a:pt x="356087" y="96136"/>
                    <a:pt x="357928" y="96353"/>
                    <a:pt x="359747" y="96905"/>
                  </a:cubicBezTo>
                  <a:lnTo>
                    <a:pt x="360371" y="97095"/>
                  </a:lnTo>
                  <a:cubicBezTo>
                    <a:pt x="368954" y="99700"/>
                    <a:pt x="373801" y="108770"/>
                    <a:pt x="371196" y="117354"/>
                  </a:cubicBezTo>
                  <a:lnTo>
                    <a:pt x="333339" y="242097"/>
                  </a:lnTo>
                  <a:cubicBezTo>
                    <a:pt x="331591" y="247858"/>
                    <a:pt x="326929" y="251935"/>
                    <a:pt x="321206" y="252122"/>
                  </a:cubicBezTo>
                  <a:lnTo>
                    <a:pt x="321206" y="252873"/>
                  </a:lnTo>
                  <a:lnTo>
                    <a:pt x="313576" y="252873"/>
                  </a:lnTo>
                  <a:cubicBezTo>
                    <a:pt x="313378" y="253010"/>
                    <a:pt x="313229" y="252967"/>
                    <a:pt x="313080" y="252922"/>
                  </a:cubicBezTo>
                  <a:lnTo>
                    <a:pt x="312919" y="252873"/>
                  </a:lnTo>
                  <a:lnTo>
                    <a:pt x="126251" y="252873"/>
                  </a:lnTo>
                  <a:lnTo>
                    <a:pt x="133971" y="281687"/>
                  </a:lnTo>
                  <a:lnTo>
                    <a:pt x="321075" y="281687"/>
                  </a:lnTo>
                  <a:lnTo>
                    <a:pt x="321075" y="314823"/>
                  </a:lnTo>
                  <a:lnTo>
                    <a:pt x="318480" y="314823"/>
                  </a:lnTo>
                  <a:cubicBezTo>
                    <a:pt x="329614" y="318311"/>
                    <a:pt x="336414" y="328969"/>
                    <a:pt x="336414" y="341215"/>
                  </a:cubicBezTo>
                  <a:cubicBezTo>
                    <a:pt x="336414" y="359094"/>
                    <a:pt x="321920" y="373588"/>
                    <a:pt x="304041" y="373588"/>
                  </a:cubicBezTo>
                  <a:cubicBezTo>
                    <a:pt x="286162" y="373588"/>
                    <a:pt x="271668" y="359094"/>
                    <a:pt x="271668" y="341215"/>
                  </a:cubicBezTo>
                  <a:cubicBezTo>
                    <a:pt x="271668" y="328969"/>
                    <a:pt x="278468" y="318311"/>
                    <a:pt x="289602" y="314823"/>
                  </a:cubicBezTo>
                  <a:lnTo>
                    <a:pt x="142850" y="314823"/>
                  </a:lnTo>
                  <a:lnTo>
                    <a:pt x="143397" y="316865"/>
                  </a:lnTo>
                  <a:cubicBezTo>
                    <a:pt x="151629" y="321811"/>
                    <a:pt x="156401" y="330956"/>
                    <a:pt x="156401" y="341215"/>
                  </a:cubicBezTo>
                  <a:cubicBezTo>
                    <a:pt x="156401" y="359094"/>
                    <a:pt x="141907" y="373588"/>
                    <a:pt x="124028" y="373588"/>
                  </a:cubicBezTo>
                  <a:cubicBezTo>
                    <a:pt x="106149" y="373588"/>
                    <a:pt x="91655" y="359094"/>
                    <a:pt x="91655" y="341215"/>
                  </a:cubicBezTo>
                  <a:cubicBezTo>
                    <a:pt x="91655" y="329356"/>
                    <a:pt x="98032" y="318986"/>
                    <a:pt x="108649" y="315212"/>
                  </a:cubicBezTo>
                  <a:lnTo>
                    <a:pt x="33542" y="34909"/>
                  </a:lnTo>
                  <a:lnTo>
                    <a:pt x="0" y="34909"/>
                  </a:lnTo>
                  <a:lnTo>
                    <a:pt x="0" y="1773"/>
                  </a:lnTo>
                  <a:lnTo>
                    <a:pt x="51879" y="1773"/>
                  </a:lnTo>
                  <a:close/>
                </a:path>
              </a:pathLst>
            </a:custGeom>
            <a:solidFill>
              <a:srgbClr val="8EDADA"/>
            </a:solidFill>
            <a:ln w="12700" cap="flat" cmpd="sng" algn="ctr">
              <a:noFill/>
              <a:prstDash val="solid"/>
              <a:miter lim="800000"/>
            </a:ln>
            <a:effectLst/>
          </p:spPr>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79" name="Rectangle 9">
              <a:extLst>
                <a:ext uri="{FF2B5EF4-FFF2-40B4-BE49-F238E27FC236}">
                  <a16:creationId xmlns:a16="http://schemas.microsoft.com/office/drawing/2014/main" id="{6B70AE21-9F51-2172-0665-9760622DCD0B}"/>
                </a:ext>
              </a:extLst>
            </p:cNvPr>
            <p:cNvSpPr/>
            <p:nvPr/>
          </p:nvSpPr>
          <p:spPr>
            <a:xfrm>
              <a:off x="5147373" y="5706385"/>
              <a:ext cx="371782" cy="371178"/>
            </a:xfrm>
            <a:custGeom>
              <a:avLst/>
              <a:gdLst/>
              <a:ahLst/>
              <a:cxnLst/>
              <a:rect l="l" t="t" r="r" b="b"/>
              <a:pathLst>
                <a:path w="3228210" h="3222968">
                  <a:moveTo>
                    <a:pt x="1619999" y="642446"/>
                  </a:moveTo>
                  <a:lnTo>
                    <a:pt x="2664115" y="1686562"/>
                  </a:lnTo>
                  <a:lnTo>
                    <a:pt x="2664116" y="1686562"/>
                  </a:lnTo>
                  <a:lnTo>
                    <a:pt x="2664116" y="3222968"/>
                  </a:lnTo>
                  <a:lnTo>
                    <a:pt x="2015013" y="3222968"/>
                  </a:lnTo>
                  <a:lnTo>
                    <a:pt x="2015013" y="2511495"/>
                  </a:lnTo>
                  <a:cubicBezTo>
                    <a:pt x="2015013" y="2399422"/>
                    <a:pt x="1924159" y="2308568"/>
                    <a:pt x="1812086" y="2308568"/>
                  </a:cubicBezTo>
                  <a:lnTo>
                    <a:pt x="1427912" y="2308568"/>
                  </a:lnTo>
                  <a:cubicBezTo>
                    <a:pt x="1315839" y="2308568"/>
                    <a:pt x="1224985" y="2399422"/>
                    <a:pt x="1224985" y="2511495"/>
                  </a:cubicBezTo>
                  <a:lnTo>
                    <a:pt x="1224985" y="3222968"/>
                  </a:lnTo>
                  <a:lnTo>
                    <a:pt x="575882" y="3222968"/>
                  </a:lnTo>
                  <a:lnTo>
                    <a:pt x="575882" y="1686562"/>
                  </a:lnTo>
                  <a:lnTo>
                    <a:pt x="575884" y="1686562"/>
                  </a:lnTo>
                  <a:close/>
                  <a:moveTo>
                    <a:pt x="509997" y="122689"/>
                  </a:moveTo>
                  <a:lnTo>
                    <a:pt x="942045" y="122689"/>
                  </a:lnTo>
                  <a:lnTo>
                    <a:pt x="942045" y="542556"/>
                  </a:lnTo>
                  <a:lnTo>
                    <a:pt x="509997" y="974604"/>
                  </a:lnTo>
                  <a:close/>
                  <a:moveTo>
                    <a:pt x="1620001" y="7099"/>
                  </a:moveTo>
                  <a:lnTo>
                    <a:pt x="3228210" y="1686560"/>
                  </a:lnTo>
                  <a:lnTo>
                    <a:pt x="2900441" y="1686560"/>
                  </a:lnTo>
                  <a:lnTo>
                    <a:pt x="1620001" y="349390"/>
                  </a:lnTo>
                  <a:close/>
                  <a:moveTo>
                    <a:pt x="1619999" y="0"/>
                  </a:moveTo>
                  <a:lnTo>
                    <a:pt x="1619999" y="342291"/>
                  </a:lnTo>
                  <a:lnTo>
                    <a:pt x="330172" y="1679462"/>
                  </a:lnTo>
                  <a:lnTo>
                    <a:pt x="0" y="1679462"/>
                  </a:lnTo>
                  <a:close/>
                </a:path>
              </a:pathLst>
            </a:custGeom>
            <a:solidFill>
              <a:srgbClr val="8EDADA"/>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80" name="Block Arc 25">
              <a:extLst>
                <a:ext uri="{FF2B5EF4-FFF2-40B4-BE49-F238E27FC236}">
                  <a16:creationId xmlns:a16="http://schemas.microsoft.com/office/drawing/2014/main" id="{5D1C9F17-5C75-1090-CE5E-A81A8B987BB7}"/>
                </a:ext>
              </a:extLst>
            </p:cNvPr>
            <p:cNvSpPr>
              <a:spLocks noChangeAspect="1"/>
            </p:cNvSpPr>
            <p:nvPr/>
          </p:nvSpPr>
          <p:spPr>
            <a:xfrm>
              <a:off x="5173952" y="2528363"/>
              <a:ext cx="283779" cy="409976"/>
            </a:xfrm>
            <a:custGeom>
              <a:avLst/>
              <a:gdLst/>
              <a:ahLst/>
              <a:cxnLst/>
              <a:rect l="l" t="t" r="r" b="b"/>
              <a:pathLst>
                <a:path w="2215656" h="3200962">
                  <a:moveTo>
                    <a:pt x="1107829" y="2097026"/>
                  </a:moveTo>
                  <a:cubicBezTo>
                    <a:pt x="1025315" y="2097026"/>
                    <a:pt x="958423" y="2163918"/>
                    <a:pt x="958423" y="2246432"/>
                  </a:cubicBezTo>
                  <a:cubicBezTo>
                    <a:pt x="958423" y="2302715"/>
                    <a:pt x="989546" y="2351730"/>
                    <a:pt x="1036590" y="2375275"/>
                  </a:cubicBezTo>
                  <a:lnTo>
                    <a:pt x="985422" y="2684898"/>
                  </a:lnTo>
                  <a:lnTo>
                    <a:pt x="1230236" y="2684898"/>
                  </a:lnTo>
                  <a:lnTo>
                    <a:pt x="1179068" y="2375275"/>
                  </a:lnTo>
                  <a:cubicBezTo>
                    <a:pt x="1226112" y="2351730"/>
                    <a:pt x="1257234" y="2302715"/>
                    <a:pt x="1257234" y="2246432"/>
                  </a:cubicBezTo>
                  <a:cubicBezTo>
                    <a:pt x="1257234" y="2163918"/>
                    <a:pt x="1190343" y="2097026"/>
                    <a:pt x="1107829" y="2097026"/>
                  </a:cubicBezTo>
                  <a:close/>
                  <a:moveTo>
                    <a:pt x="1102513" y="266871"/>
                  </a:moveTo>
                  <a:cubicBezTo>
                    <a:pt x="874876" y="269781"/>
                    <a:pt x="691868" y="455143"/>
                    <a:pt x="691868" y="682798"/>
                  </a:cubicBezTo>
                  <a:lnTo>
                    <a:pt x="690469" y="682798"/>
                  </a:lnTo>
                  <a:lnTo>
                    <a:pt x="690469" y="1580962"/>
                  </a:lnTo>
                  <a:lnTo>
                    <a:pt x="1525188" y="1580962"/>
                  </a:lnTo>
                  <a:lnTo>
                    <a:pt x="1525188" y="672127"/>
                  </a:lnTo>
                  <a:lnTo>
                    <a:pt x="1523654" y="672166"/>
                  </a:lnTo>
                  <a:cubicBezTo>
                    <a:pt x="1517835" y="444585"/>
                    <a:pt x="1330149" y="263961"/>
                    <a:pt x="1102513" y="266871"/>
                  </a:cubicBezTo>
                  <a:close/>
                  <a:moveTo>
                    <a:pt x="1099102" y="56"/>
                  </a:moveTo>
                  <a:cubicBezTo>
                    <a:pt x="1472767" y="-4720"/>
                    <a:pt x="1780852" y="291773"/>
                    <a:pt x="1790404" y="665346"/>
                  </a:cubicBezTo>
                  <a:lnTo>
                    <a:pt x="1742843" y="666562"/>
                  </a:lnTo>
                  <a:lnTo>
                    <a:pt x="1790627" y="666562"/>
                  </a:lnTo>
                  <a:lnTo>
                    <a:pt x="1790627" y="1580962"/>
                  </a:lnTo>
                  <a:lnTo>
                    <a:pt x="2041344" y="1580962"/>
                  </a:lnTo>
                  <a:cubicBezTo>
                    <a:pt x="2137614" y="1580962"/>
                    <a:pt x="2215656" y="1659004"/>
                    <a:pt x="2215656" y="1755274"/>
                  </a:cubicBezTo>
                  <a:lnTo>
                    <a:pt x="2215656" y="3026650"/>
                  </a:lnTo>
                  <a:cubicBezTo>
                    <a:pt x="2215656" y="3122920"/>
                    <a:pt x="2137614" y="3200962"/>
                    <a:pt x="2041344" y="3200962"/>
                  </a:cubicBezTo>
                  <a:lnTo>
                    <a:pt x="174312" y="3200962"/>
                  </a:lnTo>
                  <a:cubicBezTo>
                    <a:pt x="78042" y="3200962"/>
                    <a:pt x="0" y="3122920"/>
                    <a:pt x="0" y="3026650"/>
                  </a:cubicBezTo>
                  <a:lnTo>
                    <a:pt x="0" y="1755274"/>
                  </a:lnTo>
                  <a:cubicBezTo>
                    <a:pt x="0" y="1659004"/>
                    <a:pt x="78042" y="1580962"/>
                    <a:pt x="174312" y="1580962"/>
                  </a:cubicBezTo>
                  <a:lnTo>
                    <a:pt x="425030" y="1580962"/>
                  </a:lnTo>
                  <a:lnTo>
                    <a:pt x="425030" y="676764"/>
                  </a:lnTo>
                  <a:lnTo>
                    <a:pt x="425634" y="676764"/>
                  </a:lnTo>
                  <a:cubicBezTo>
                    <a:pt x="428273" y="305830"/>
                    <a:pt x="727452" y="4806"/>
                    <a:pt x="1099102" y="56"/>
                  </a:cubicBezTo>
                  <a:close/>
                </a:path>
              </a:pathLst>
            </a:custGeom>
            <a:solidFill>
              <a:srgbClr val="D4D4D4"/>
            </a:solidFill>
            <a:ln w="12700" cap="flat" cmpd="sng" algn="ctr">
              <a:noFill/>
              <a:prstDash val="solid"/>
              <a:miter lim="800000"/>
            </a:ln>
            <a:effectLst/>
          </p:spPr>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81" name="Round Same Side Corner Rectangle 36">
              <a:extLst>
                <a:ext uri="{FF2B5EF4-FFF2-40B4-BE49-F238E27FC236}">
                  <a16:creationId xmlns:a16="http://schemas.microsoft.com/office/drawing/2014/main" id="{1D9C911C-045E-7E0A-8854-E2724A6559DF}"/>
                </a:ext>
              </a:extLst>
            </p:cNvPr>
            <p:cNvSpPr>
              <a:spLocks noChangeAspect="1"/>
            </p:cNvSpPr>
            <p:nvPr/>
          </p:nvSpPr>
          <p:spPr>
            <a:xfrm>
              <a:off x="4158622" y="4332461"/>
              <a:ext cx="396000" cy="313084"/>
            </a:xfrm>
            <a:custGeom>
              <a:avLst/>
              <a:gdLst/>
              <a:ahLst/>
              <a:cxnLst/>
              <a:rect l="l" t="t" r="r" b="b"/>
              <a:pathLst>
                <a:path w="3219104" h="2545072">
                  <a:moveTo>
                    <a:pt x="2779672" y="457200"/>
                  </a:moveTo>
                  <a:lnTo>
                    <a:pt x="2975888" y="457200"/>
                  </a:lnTo>
                  <a:cubicBezTo>
                    <a:pt x="3110212" y="457200"/>
                    <a:pt x="3219104" y="566092"/>
                    <a:pt x="3219104" y="700416"/>
                  </a:cubicBezTo>
                  <a:lnTo>
                    <a:pt x="3219104" y="2301856"/>
                  </a:lnTo>
                  <a:cubicBezTo>
                    <a:pt x="3219104" y="2436180"/>
                    <a:pt x="3110212" y="2545072"/>
                    <a:pt x="2975888" y="2545072"/>
                  </a:cubicBezTo>
                  <a:lnTo>
                    <a:pt x="2779672" y="2545072"/>
                  </a:lnTo>
                  <a:close/>
                  <a:moveTo>
                    <a:pt x="243216" y="457200"/>
                  </a:moveTo>
                  <a:lnTo>
                    <a:pt x="439432" y="457200"/>
                  </a:lnTo>
                  <a:lnTo>
                    <a:pt x="439432" y="2545072"/>
                  </a:lnTo>
                  <a:lnTo>
                    <a:pt x="243216" y="2545072"/>
                  </a:lnTo>
                  <a:cubicBezTo>
                    <a:pt x="108892" y="2545072"/>
                    <a:pt x="0" y="2436180"/>
                    <a:pt x="0" y="2301856"/>
                  </a:cubicBezTo>
                  <a:lnTo>
                    <a:pt x="0" y="700416"/>
                  </a:lnTo>
                  <a:cubicBezTo>
                    <a:pt x="0" y="566092"/>
                    <a:pt x="108892" y="457200"/>
                    <a:pt x="243216" y="457200"/>
                  </a:cubicBezTo>
                  <a:close/>
                  <a:moveTo>
                    <a:pt x="1428476" y="174246"/>
                  </a:moveTo>
                  <a:cubicBezTo>
                    <a:pt x="1372210" y="174246"/>
                    <a:pt x="1326598" y="219858"/>
                    <a:pt x="1326598" y="276124"/>
                  </a:cubicBezTo>
                  <a:lnTo>
                    <a:pt x="1326598" y="457200"/>
                  </a:lnTo>
                  <a:lnTo>
                    <a:pt x="1892506" y="457200"/>
                  </a:lnTo>
                  <a:lnTo>
                    <a:pt x="1892506" y="276124"/>
                  </a:lnTo>
                  <a:cubicBezTo>
                    <a:pt x="1892506" y="219858"/>
                    <a:pt x="1846894" y="174246"/>
                    <a:pt x="1790628" y="174246"/>
                  </a:cubicBezTo>
                  <a:close/>
                  <a:moveTo>
                    <a:pt x="1285704" y="0"/>
                  </a:moveTo>
                  <a:lnTo>
                    <a:pt x="1933400" y="0"/>
                  </a:lnTo>
                  <a:cubicBezTo>
                    <a:pt x="2007048" y="0"/>
                    <a:pt x="2066752" y="59704"/>
                    <a:pt x="2066752" y="133352"/>
                  </a:cubicBezTo>
                  <a:lnTo>
                    <a:pt x="2066752" y="457200"/>
                  </a:lnTo>
                  <a:lnTo>
                    <a:pt x="2599672" y="457200"/>
                  </a:lnTo>
                  <a:lnTo>
                    <a:pt x="2599672" y="2545072"/>
                  </a:lnTo>
                  <a:lnTo>
                    <a:pt x="619432" y="2545072"/>
                  </a:lnTo>
                  <a:lnTo>
                    <a:pt x="619432" y="457200"/>
                  </a:lnTo>
                  <a:lnTo>
                    <a:pt x="1152352" y="457200"/>
                  </a:lnTo>
                  <a:lnTo>
                    <a:pt x="1152352" y="133352"/>
                  </a:lnTo>
                  <a:cubicBezTo>
                    <a:pt x="1152352" y="59704"/>
                    <a:pt x="1212056" y="0"/>
                    <a:pt x="1285704" y="0"/>
                  </a:cubicBezTo>
                  <a:close/>
                </a:path>
              </a:pathLst>
            </a:custGeom>
            <a:solidFill>
              <a:srgbClr val="60BED4"/>
            </a:solidFill>
            <a:ln w="12700" cap="flat" cmpd="sng" algn="ctr">
              <a:noFill/>
              <a:prstDash val="solid"/>
              <a:miter lim="800000"/>
            </a:ln>
            <a:effectLst/>
          </p:spPr>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nvGrpSpPr>
            <p:cNvPr id="82" name="Group 81">
              <a:extLst>
                <a:ext uri="{FF2B5EF4-FFF2-40B4-BE49-F238E27FC236}">
                  <a16:creationId xmlns:a16="http://schemas.microsoft.com/office/drawing/2014/main" id="{7CEDFE71-1639-97BB-651C-117844F10BFF}"/>
                </a:ext>
              </a:extLst>
            </p:cNvPr>
            <p:cNvGrpSpPr/>
            <p:nvPr/>
          </p:nvGrpSpPr>
          <p:grpSpPr>
            <a:xfrm>
              <a:off x="6700388" y="2272000"/>
              <a:ext cx="979049" cy="1469591"/>
              <a:chOff x="6492044" y="1662120"/>
              <a:chExt cx="979049" cy="1469591"/>
            </a:xfrm>
            <a:solidFill>
              <a:srgbClr val="3333CC"/>
            </a:solidFill>
          </p:grpSpPr>
          <p:grpSp>
            <p:nvGrpSpPr>
              <p:cNvPr id="83" name="Group 82">
                <a:extLst>
                  <a:ext uri="{FF2B5EF4-FFF2-40B4-BE49-F238E27FC236}">
                    <a16:creationId xmlns:a16="http://schemas.microsoft.com/office/drawing/2014/main" id="{BD11EC64-3A0F-5A05-29EF-006645F5441D}"/>
                  </a:ext>
                </a:extLst>
              </p:cNvPr>
              <p:cNvGrpSpPr/>
              <p:nvPr/>
            </p:nvGrpSpPr>
            <p:grpSpPr>
              <a:xfrm rot="1800000" flipH="1">
                <a:off x="6492044" y="1662120"/>
                <a:ext cx="979049" cy="1469591"/>
                <a:chOff x="5093002" y="2426934"/>
                <a:chExt cx="2232248" cy="3350691"/>
              </a:xfrm>
              <a:grpFill/>
            </p:grpSpPr>
            <p:grpSp>
              <p:nvGrpSpPr>
                <p:cNvPr id="85" name="Group 84">
                  <a:extLst>
                    <a:ext uri="{FF2B5EF4-FFF2-40B4-BE49-F238E27FC236}">
                      <a16:creationId xmlns:a16="http://schemas.microsoft.com/office/drawing/2014/main" id="{2AA7F097-4936-25E1-0ABC-07CAC278B6C8}"/>
                    </a:ext>
                  </a:extLst>
                </p:cNvPr>
                <p:cNvGrpSpPr/>
                <p:nvPr/>
              </p:nvGrpSpPr>
              <p:grpSpPr>
                <a:xfrm>
                  <a:off x="5625823" y="4659182"/>
                  <a:ext cx="1166607" cy="1118443"/>
                  <a:chOff x="4964627" y="3703863"/>
                  <a:chExt cx="393594" cy="377344"/>
                </a:xfrm>
                <a:grpFill/>
              </p:grpSpPr>
              <p:sp>
                <p:nvSpPr>
                  <p:cNvPr id="87" name="Oval 1">
                    <a:extLst>
                      <a:ext uri="{FF2B5EF4-FFF2-40B4-BE49-F238E27FC236}">
                        <a16:creationId xmlns:a16="http://schemas.microsoft.com/office/drawing/2014/main" id="{E29EEF57-C2D1-843C-F2D1-F12F4585A0FE}"/>
                      </a:ext>
                    </a:extLst>
                  </p:cNvPr>
                  <p:cNvSpPr/>
                  <p:nvPr/>
                </p:nvSpPr>
                <p:spPr>
                  <a:xfrm flipH="1">
                    <a:off x="4977747" y="3794659"/>
                    <a:ext cx="367354" cy="65606"/>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88" name="Oval 1">
                    <a:extLst>
                      <a:ext uri="{FF2B5EF4-FFF2-40B4-BE49-F238E27FC236}">
                        <a16:creationId xmlns:a16="http://schemas.microsoft.com/office/drawing/2014/main" id="{83D55368-2A6E-22C5-BF2D-9DD2512F50E7}"/>
                      </a:ext>
                    </a:extLst>
                  </p:cNvPr>
                  <p:cNvSpPr/>
                  <p:nvPr/>
                </p:nvSpPr>
                <p:spPr>
                  <a:xfrm flipH="1">
                    <a:off x="5017106" y="3976249"/>
                    <a:ext cx="288634" cy="104958"/>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89" name="Oval 1">
                    <a:extLst>
                      <a:ext uri="{FF2B5EF4-FFF2-40B4-BE49-F238E27FC236}">
                        <a16:creationId xmlns:a16="http://schemas.microsoft.com/office/drawing/2014/main" id="{ACD7939E-1A06-5D32-2002-663213BA4622}"/>
                      </a:ext>
                    </a:extLst>
                  </p:cNvPr>
                  <p:cNvSpPr/>
                  <p:nvPr/>
                </p:nvSpPr>
                <p:spPr>
                  <a:xfrm flipH="1">
                    <a:off x="4990867" y="3885454"/>
                    <a:ext cx="341114" cy="65606"/>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90" name="Oval 1">
                    <a:extLst>
                      <a:ext uri="{FF2B5EF4-FFF2-40B4-BE49-F238E27FC236}">
                        <a16:creationId xmlns:a16="http://schemas.microsoft.com/office/drawing/2014/main" id="{1204EBBC-EAEF-48BB-DB07-0659E14172EB}"/>
                      </a:ext>
                    </a:extLst>
                  </p:cNvPr>
                  <p:cNvSpPr/>
                  <p:nvPr/>
                </p:nvSpPr>
                <p:spPr>
                  <a:xfrm flipH="1">
                    <a:off x="4964627" y="3703863"/>
                    <a:ext cx="393594" cy="65606"/>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
              <p:nvSpPr>
                <p:cNvPr id="86" name="Block Arc 85">
                  <a:extLst>
                    <a:ext uri="{FF2B5EF4-FFF2-40B4-BE49-F238E27FC236}">
                      <a16:creationId xmlns:a16="http://schemas.microsoft.com/office/drawing/2014/main" id="{420DD02B-C995-0F40-F657-4E7EE1673718}"/>
                    </a:ext>
                  </a:extLst>
                </p:cNvPr>
                <p:cNvSpPr/>
                <p:nvPr/>
              </p:nvSpPr>
              <p:spPr>
                <a:xfrm>
                  <a:off x="5093002" y="2426934"/>
                  <a:ext cx="2232248" cy="2232248"/>
                </a:xfrm>
                <a:prstGeom prst="blockArc">
                  <a:avLst>
                    <a:gd name="adj1" fmla="val 7222187"/>
                    <a:gd name="adj2" fmla="val 3660514"/>
                    <a:gd name="adj3" fmla="val 8104"/>
                  </a:avLst>
                </a:prstGeom>
                <a:grp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sp>
            <p:nvSpPr>
              <p:cNvPr id="84" name="Oval 83">
                <a:extLst>
                  <a:ext uri="{FF2B5EF4-FFF2-40B4-BE49-F238E27FC236}">
                    <a16:creationId xmlns:a16="http://schemas.microsoft.com/office/drawing/2014/main" id="{576029DD-5F89-D959-5A4F-8309A4DC2A54}"/>
                  </a:ext>
                </a:extLst>
              </p:cNvPr>
              <p:cNvSpPr/>
              <p:nvPr/>
            </p:nvSpPr>
            <p:spPr>
              <a:xfrm rot="14400000">
                <a:off x="6731526" y="1870429"/>
                <a:ext cx="672289" cy="672289"/>
              </a:xfrm>
              <a:prstGeom prst="ellipse">
                <a:avLst/>
              </a:prstGeom>
              <a:grp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
          <p:nvSpPr>
            <p:cNvPr id="91" name="Teardrop 1">
              <a:extLst>
                <a:ext uri="{FF2B5EF4-FFF2-40B4-BE49-F238E27FC236}">
                  <a16:creationId xmlns:a16="http://schemas.microsoft.com/office/drawing/2014/main" id="{8B91BC6C-3949-2CDF-E7DC-EEC11254AFE6}"/>
                </a:ext>
              </a:extLst>
            </p:cNvPr>
            <p:cNvSpPr/>
            <p:nvPr/>
          </p:nvSpPr>
          <p:spPr>
            <a:xfrm rot="18900000">
              <a:off x="7105586" y="2601198"/>
              <a:ext cx="400494" cy="396315"/>
            </a:xfrm>
            <a:custGeom>
              <a:avLst/>
              <a:gdLst/>
              <a:ahLst/>
              <a:cxnLst/>
              <a:rect l="l" t="t" r="r" b="b"/>
              <a:pathLst>
                <a:path w="1807241" h="1788383">
                  <a:moveTo>
                    <a:pt x="712876" y="1117592"/>
                  </a:moveTo>
                  <a:cubicBezTo>
                    <a:pt x="771173" y="1181828"/>
                    <a:pt x="811089" y="1255910"/>
                    <a:pt x="847925" y="1348018"/>
                  </a:cubicBezTo>
                  <a:cubicBezTo>
                    <a:pt x="814544" y="1418896"/>
                    <a:pt x="753893" y="1474052"/>
                    <a:pt x="679064" y="1498332"/>
                  </a:cubicBezTo>
                  <a:lnTo>
                    <a:pt x="308226" y="1106637"/>
                  </a:lnTo>
                  <a:cubicBezTo>
                    <a:pt x="336560" y="1033247"/>
                    <a:pt x="394949" y="975701"/>
                    <a:pt x="467546" y="946245"/>
                  </a:cubicBezTo>
                  <a:cubicBezTo>
                    <a:pt x="577903" y="998968"/>
                    <a:pt x="654580" y="1053357"/>
                    <a:pt x="712876" y="1117592"/>
                  </a:cubicBezTo>
                  <a:close/>
                  <a:moveTo>
                    <a:pt x="1038527" y="398886"/>
                  </a:moveTo>
                  <a:lnTo>
                    <a:pt x="1405560" y="786562"/>
                  </a:lnTo>
                  <a:cubicBezTo>
                    <a:pt x="1374476" y="799049"/>
                    <a:pt x="1340402" y="804299"/>
                    <a:pt x="1305054" y="803332"/>
                  </a:cubicBezTo>
                  <a:lnTo>
                    <a:pt x="1008167" y="795212"/>
                  </a:lnTo>
                  <a:lnTo>
                    <a:pt x="1016288" y="498325"/>
                  </a:lnTo>
                  <a:cubicBezTo>
                    <a:pt x="1017255" y="462976"/>
                    <a:pt x="1024360" y="429240"/>
                    <a:pt x="1038527" y="398886"/>
                  </a:cubicBezTo>
                  <a:close/>
                  <a:moveTo>
                    <a:pt x="1097925" y="218888"/>
                  </a:moveTo>
                  <a:cubicBezTo>
                    <a:pt x="992582" y="279303"/>
                    <a:pt x="921871" y="392886"/>
                    <a:pt x="921053" y="523256"/>
                  </a:cubicBezTo>
                  <a:lnTo>
                    <a:pt x="919136" y="828763"/>
                  </a:lnTo>
                  <a:lnTo>
                    <a:pt x="830924" y="915875"/>
                  </a:lnTo>
                  <a:lnTo>
                    <a:pt x="525417" y="913958"/>
                  </a:lnTo>
                  <a:cubicBezTo>
                    <a:pt x="403891" y="913196"/>
                    <a:pt x="296188" y="973343"/>
                    <a:pt x="234366" y="1067831"/>
                  </a:cubicBezTo>
                  <a:lnTo>
                    <a:pt x="710285" y="1570519"/>
                  </a:lnTo>
                  <a:cubicBezTo>
                    <a:pt x="811872" y="1510375"/>
                    <a:pt x="878808" y="1399439"/>
                    <a:pt x="879603" y="1272618"/>
                  </a:cubicBezTo>
                  <a:lnTo>
                    <a:pt x="881520" y="967111"/>
                  </a:lnTo>
                  <a:lnTo>
                    <a:pt x="969732" y="879999"/>
                  </a:lnTo>
                  <a:lnTo>
                    <a:pt x="1275239" y="881916"/>
                  </a:lnTo>
                  <a:cubicBezTo>
                    <a:pt x="1400271" y="882701"/>
                    <a:pt x="1510670" y="819011"/>
                    <a:pt x="1573529" y="721242"/>
                  </a:cubicBezTo>
                  <a:close/>
                  <a:moveTo>
                    <a:pt x="1162945" y="27894"/>
                  </a:moveTo>
                  <a:lnTo>
                    <a:pt x="1782798" y="682611"/>
                  </a:lnTo>
                  <a:cubicBezTo>
                    <a:pt x="1816692" y="718411"/>
                    <a:pt x="1815147" y="774907"/>
                    <a:pt x="1779347" y="808801"/>
                  </a:cubicBezTo>
                  <a:cubicBezTo>
                    <a:pt x="1743547" y="842694"/>
                    <a:pt x="1687050" y="841149"/>
                    <a:pt x="1653157" y="805349"/>
                  </a:cubicBezTo>
                  <a:lnTo>
                    <a:pt x="1644015" y="795693"/>
                  </a:lnTo>
                  <a:cubicBezTo>
                    <a:pt x="1561789" y="910282"/>
                    <a:pt x="1426630" y="983636"/>
                    <a:pt x="1274606" y="982683"/>
                  </a:cubicBezTo>
                  <a:lnTo>
                    <a:pt x="980378" y="980836"/>
                  </a:lnTo>
                  <a:lnTo>
                    <a:pt x="980378" y="1270380"/>
                  </a:lnTo>
                  <a:cubicBezTo>
                    <a:pt x="980378" y="1427425"/>
                    <a:pt x="901198" y="1565976"/>
                    <a:pt x="779756" y="1647056"/>
                  </a:cubicBezTo>
                  <a:cubicBezTo>
                    <a:pt x="807405" y="1681913"/>
                    <a:pt x="803595" y="1732594"/>
                    <a:pt x="770486" y="1763941"/>
                  </a:cubicBezTo>
                  <a:cubicBezTo>
                    <a:pt x="734686" y="1797834"/>
                    <a:pt x="678189" y="1796289"/>
                    <a:pt x="644296" y="1760489"/>
                  </a:cubicBezTo>
                  <a:lnTo>
                    <a:pt x="24442" y="1105772"/>
                  </a:lnTo>
                  <a:cubicBezTo>
                    <a:pt x="-9451" y="1069973"/>
                    <a:pt x="-7906" y="1013476"/>
                    <a:pt x="27894" y="979583"/>
                  </a:cubicBezTo>
                  <a:cubicBezTo>
                    <a:pt x="63694" y="945689"/>
                    <a:pt x="120190" y="947235"/>
                    <a:pt x="154084" y="983034"/>
                  </a:cubicBezTo>
                  <a:lnTo>
                    <a:pt x="163237" y="992702"/>
                  </a:lnTo>
                  <a:cubicBezTo>
                    <a:pt x="244774" y="882877"/>
                    <a:pt x="375836" y="813180"/>
                    <a:pt x="523178" y="813180"/>
                  </a:cubicBezTo>
                  <a:lnTo>
                    <a:pt x="818460" y="813180"/>
                  </a:lnTo>
                  <a:lnTo>
                    <a:pt x="820284" y="522622"/>
                  </a:lnTo>
                  <a:cubicBezTo>
                    <a:pt x="821285" y="363119"/>
                    <a:pt x="903845" y="223207"/>
                    <a:pt x="1028952" y="143673"/>
                  </a:cubicBezTo>
                  <a:cubicBezTo>
                    <a:pt x="999689" y="108599"/>
                    <a:pt x="1002953" y="56445"/>
                    <a:pt x="1036755" y="24443"/>
                  </a:cubicBezTo>
                  <a:cubicBezTo>
                    <a:pt x="1072555" y="-9451"/>
                    <a:pt x="1129052" y="-7906"/>
                    <a:pt x="1162945" y="27894"/>
                  </a:cubicBezTo>
                  <a:close/>
                </a:path>
              </a:pathLst>
            </a:custGeom>
            <a:solidFill>
              <a:srgbClr val="AAAAAA"/>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nvGrpSpPr>
            <p:cNvPr id="92" name="Group 91">
              <a:extLst>
                <a:ext uri="{FF2B5EF4-FFF2-40B4-BE49-F238E27FC236}">
                  <a16:creationId xmlns:a16="http://schemas.microsoft.com/office/drawing/2014/main" id="{B731FB96-790B-5686-B9EB-B2FA13018C0A}"/>
                </a:ext>
              </a:extLst>
            </p:cNvPr>
            <p:cNvGrpSpPr/>
            <p:nvPr/>
          </p:nvGrpSpPr>
          <p:grpSpPr>
            <a:xfrm>
              <a:off x="6715092" y="5098902"/>
              <a:ext cx="979049" cy="1222171"/>
              <a:chOff x="6492043" y="4653625"/>
              <a:chExt cx="979049" cy="1469591"/>
            </a:xfrm>
            <a:solidFill>
              <a:srgbClr val="CC3300"/>
            </a:solidFill>
          </p:grpSpPr>
          <p:grpSp>
            <p:nvGrpSpPr>
              <p:cNvPr id="93" name="Group 92">
                <a:extLst>
                  <a:ext uri="{FF2B5EF4-FFF2-40B4-BE49-F238E27FC236}">
                    <a16:creationId xmlns:a16="http://schemas.microsoft.com/office/drawing/2014/main" id="{BE46862D-E9AC-14DE-3017-F235F74C5213}"/>
                  </a:ext>
                </a:extLst>
              </p:cNvPr>
              <p:cNvGrpSpPr/>
              <p:nvPr/>
            </p:nvGrpSpPr>
            <p:grpSpPr>
              <a:xfrm rot="9085437" flipH="1">
                <a:off x="6492043" y="4653625"/>
                <a:ext cx="979049" cy="1469591"/>
                <a:chOff x="5093002" y="2426934"/>
                <a:chExt cx="2232248" cy="3350691"/>
              </a:xfrm>
              <a:grpFill/>
            </p:grpSpPr>
            <p:grpSp>
              <p:nvGrpSpPr>
                <p:cNvPr id="95" name="Group 94">
                  <a:extLst>
                    <a:ext uri="{FF2B5EF4-FFF2-40B4-BE49-F238E27FC236}">
                      <a16:creationId xmlns:a16="http://schemas.microsoft.com/office/drawing/2014/main" id="{1AB52DBE-F69C-1FC0-D274-45484FD249A3}"/>
                    </a:ext>
                  </a:extLst>
                </p:cNvPr>
                <p:cNvGrpSpPr/>
                <p:nvPr/>
              </p:nvGrpSpPr>
              <p:grpSpPr>
                <a:xfrm>
                  <a:off x="5625823" y="4659182"/>
                  <a:ext cx="1166607" cy="1118443"/>
                  <a:chOff x="4964627" y="3703863"/>
                  <a:chExt cx="393594" cy="377344"/>
                </a:xfrm>
                <a:grpFill/>
              </p:grpSpPr>
              <p:sp>
                <p:nvSpPr>
                  <p:cNvPr id="97" name="Oval 1">
                    <a:extLst>
                      <a:ext uri="{FF2B5EF4-FFF2-40B4-BE49-F238E27FC236}">
                        <a16:creationId xmlns:a16="http://schemas.microsoft.com/office/drawing/2014/main" id="{6BA01241-8FBD-D4B8-E88B-10BD19354347}"/>
                      </a:ext>
                    </a:extLst>
                  </p:cNvPr>
                  <p:cNvSpPr/>
                  <p:nvPr/>
                </p:nvSpPr>
                <p:spPr>
                  <a:xfrm flipH="1">
                    <a:off x="4977747" y="3794659"/>
                    <a:ext cx="367354" cy="65606"/>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98" name="Oval 1">
                    <a:extLst>
                      <a:ext uri="{FF2B5EF4-FFF2-40B4-BE49-F238E27FC236}">
                        <a16:creationId xmlns:a16="http://schemas.microsoft.com/office/drawing/2014/main" id="{4C976F67-EA19-6094-17B9-5759CA549967}"/>
                      </a:ext>
                    </a:extLst>
                  </p:cNvPr>
                  <p:cNvSpPr/>
                  <p:nvPr/>
                </p:nvSpPr>
                <p:spPr>
                  <a:xfrm flipH="1">
                    <a:off x="5017106" y="3976249"/>
                    <a:ext cx="288634" cy="104958"/>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99" name="Oval 1">
                    <a:extLst>
                      <a:ext uri="{FF2B5EF4-FFF2-40B4-BE49-F238E27FC236}">
                        <a16:creationId xmlns:a16="http://schemas.microsoft.com/office/drawing/2014/main" id="{5084DC86-5796-2C7F-55F3-346F6E4A7000}"/>
                      </a:ext>
                    </a:extLst>
                  </p:cNvPr>
                  <p:cNvSpPr/>
                  <p:nvPr/>
                </p:nvSpPr>
                <p:spPr>
                  <a:xfrm flipH="1">
                    <a:off x="4990867" y="3885454"/>
                    <a:ext cx="341114" cy="65606"/>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00" name="Oval 1">
                    <a:extLst>
                      <a:ext uri="{FF2B5EF4-FFF2-40B4-BE49-F238E27FC236}">
                        <a16:creationId xmlns:a16="http://schemas.microsoft.com/office/drawing/2014/main" id="{E24EFAEE-3746-BC52-F673-74000795DF42}"/>
                      </a:ext>
                    </a:extLst>
                  </p:cNvPr>
                  <p:cNvSpPr/>
                  <p:nvPr/>
                </p:nvSpPr>
                <p:spPr>
                  <a:xfrm flipH="1">
                    <a:off x="4964627" y="3703863"/>
                    <a:ext cx="393594" cy="65606"/>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
              <p:nvSpPr>
                <p:cNvPr id="96" name="Block Arc 95">
                  <a:extLst>
                    <a:ext uri="{FF2B5EF4-FFF2-40B4-BE49-F238E27FC236}">
                      <a16:creationId xmlns:a16="http://schemas.microsoft.com/office/drawing/2014/main" id="{D5D9214C-445B-DD7C-44C1-1439AAD8423D}"/>
                    </a:ext>
                  </a:extLst>
                </p:cNvPr>
                <p:cNvSpPr/>
                <p:nvPr/>
              </p:nvSpPr>
              <p:spPr>
                <a:xfrm>
                  <a:off x="5093002" y="2426934"/>
                  <a:ext cx="2232248" cy="2232248"/>
                </a:xfrm>
                <a:prstGeom prst="blockArc">
                  <a:avLst>
                    <a:gd name="adj1" fmla="val 7222187"/>
                    <a:gd name="adj2" fmla="val 3660514"/>
                    <a:gd name="adj3" fmla="val 8104"/>
                  </a:avLst>
                </a:prstGeom>
                <a:grp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sp>
            <p:nvSpPr>
              <p:cNvPr id="94" name="Oval 93">
                <a:extLst>
                  <a:ext uri="{FF2B5EF4-FFF2-40B4-BE49-F238E27FC236}">
                    <a16:creationId xmlns:a16="http://schemas.microsoft.com/office/drawing/2014/main" id="{42004237-4D67-C657-2598-B41696B5D478}"/>
                  </a:ext>
                </a:extLst>
              </p:cNvPr>
              <p:cNvSpPr/>
              <p:nvPr/>
            </p:nvSpPr>
            <p:spPr>
              <a:xfrm rot="14400000">
                <a:off x="6744274" y="5239792"/>
                <a:ext cx="672289" cy="672289"/>
              </a:xfrm>
              <a:prstGeom prst="ellipse">
                <a:avLst/>
              </a:prstGeom>
              <a:grp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
          <p:nvSpPr>
            <p:cNvPr id="101" name="Rounded Rectangle 5">
              <a:extLst>
                <a:ext uri="{FF2B5EF4-FFF2-40B4-BE49-F238E27FC236}">
                  <a16:creationId xmlns:a16="http://schemas.microsoft.com/office/drawing/2014/main" id="{5DB83D08-E1EC-49DF-0E70-BE7E4CB41761}"/>
                </a:ext>
              </a:extLst>
            </p:cNvPr>
            <p:cNvSpPr/>
            <p:nvPr/>
          </p:nvSpPr>
          <p:spPr>
            <a:xfrm flipH="1">
              <a:off x="7189912" y="5835783"/>
              <a:ext cx="391682" cy="323114"/>
            </a:xfrm>
            <a:custGeom>
              <a:avLst/>
              <a:gdLst>
                <a:gd name="connsiteX0" fmla="*/ 1384251 w 3217557"/>
                <a:gd name="connsiteY0" fmla="*/ 661544 h 2702049"/>
                <a:gd name="connsiteX1" fmla="*/ 1574067 w 3217557"/>
                <a:gd name="connsiteY1" fmla="*/ 851360 h 2702049"/>
                <a:gd name="connsiteX2" fmla="*/ 1384251 w 3217557"/>
                <a:gd name="connsiteY2" fmla="*/ 1041176 h 2702049"/>
                <a:gd name="connsiteX3" fmla="*/ 1194435 w 3217557"/>
                <a:gd name="connsiteY3" fmla="*/ 851360 h 2702049"/>
                <a:gd name="connsiteX4" fmla="*/ 1384251 w 3217557"/>
                <a:gd name="connsiteY4" fmla="*/ 661544 h 2702049"/>
                <a:gd name="connsiteX5" fmla="*/ 1993421 w 3217557"/>
                <a:gd name="connsiteY5" fmla="*/ 661544 h 2702049"/>
                <a:gd name="connsiteX6" fmla="*/ 2183237 w 3217557"/>
                <a:gd name="connsiteY6" fmla="*/ 851360 h 2702049"/>
                <a:gd name="connsiteX7" fmla="*/ 1993421 w 3217557"/>
                <a:gd name="connsiteY7" fmla="*/ 1041176 h 2702049"/>
                <a:gd name="connsiteX8" fmla="*/ 1803605 w 3217557"/>
                <a:gd name="connsiteY8" fmla="*/ 851360 h 2702049"/>
                <a:gd name="connsiteX9" fmla="*/ 1993421 w 3217557"/>
                <a:gd name="connsiteY9" fmla="*/ 661544 h 2702049"/>
                <a:gd name="connsiteX10" fmla="*/ 2602591 w 3217557"/>
                <a:gd name="connsiteY10" fmla="*/ 661544 h 2702049"/>
                <a:gd name="connsiteX11" fmla="*/ 2792407 w 3217557"/>
                <a:gd name="connsiteY11" fmla="*/ 851360 h 2702049"/>
                <a:gd name="connsiteX12" fmla="*/ 2602591 w 3217557"/>
                <a:gd name="connsiteY12" fmla="*/ 1041176 h 2702049"/>
                <a:gd name="connsiteX13" fmla="*/ 2412775 w 3217557"/>
                <a:gd name="connsiteY13" fmla="*/ 851360 h 2702049"/>
                <a:gd name="connsiteX14" fmla="*/ 2602591 w 3217557"/>
                <a:gd name="connsiteY14" fmla="*/ 661544 h 2702049"/>
                <a:gd name="connsiteX15" fmla="*/ 677114 w 3217557"/>
                <a:gd name="connsiteY15" fmla="*/ 569491 h 2702049"/>
                <a:gd name="connsiteX16" fmla="*/ 330916 w 3217557"/>
                <a:gd name="connsiteY16" fmla="*/ 569491 h 2702049"/>
                <a:gd name="connsiteX17" fmla="*/ 0 w 3217557"/>
                <a:gd name="connsiteY17" fmla="*/ 900407 h 2702049"/>
                <a:gd name="connsiteX18" fmla="*/ 0 w 3217557"/>
                <a:gd name="connsiteY18" fmla="*/ 1952009 h 2702049"/>
                <a:gd name="connsiteX19" fmla="*/ 330916 w 3217557"/>
                <a:gd name="connsiteY19" fmla="*/ 2282925 h 2702049"/>
                <a:gd name="connsiteX20" fmla="*/ 711670 w 3217557"/>
                <a:gd name="connsiteY20" fmla="*/ 2282925 h 2702049"/>
                <a:gd name="connsiteX21" fmla="*/ 15770 w 3217557"/>
                <a:gd name="connsiteY21" fmla="*/ 2702049 h 2702049"/>
                <a:gd name="connsiteX22" fmla="*/ 1294529 w 3217557"/>
                <a:gd name="connsiteY22" fmla="*/ 2282925 h 2702049"/>
                <a:gd name="connsiteX23" fmla="*/ 2117356 w 3217557"/>
                <a:gd name="connsiteY23" fmla="*/ 2282925 h 2702049"/>
                <a:gd name="connsiteX24" fmla="*/ 2418395 w 3217557"/>
                <a:gd name="connsiteY24" fmla="*/ 2087951 h 2702049"/>
                <a:gd name="connsiteX25" fmla="*/ 1830857 w 3217557"/>
                <a:gd name="connsiteY25" fmla="*/ 1799347 h 2702049"/>
                <a:gd name="connsiteX26" fmla="*/ 1008030 w 3217557"/>
                <a:gd name="connsiteY26" fmla="*/ 1799347 h 2702049"/>
                <a:gd name="connsiteX27" fmla="*/ 677114 w 3217557"/>
                <a:gd name="connsiteY27" fmla="*/ 1468431 h 2702049"/>
                <a:gd name="connsiteX28" fmla="*/ 677114 w 3217557"/>
                <a:gd name="connsiteY28" fmla="*/ 569491 h 2702049"/>
                <a:gd name="connsiteX29" fmla="*/ 2886641 w 3217557"/>
                <a:gd name="connsiteY29" fmla="*/ 0 h 2702049"/>
                <a:gd name="connsiteX30" fmla="*/ 1100201 w 3217557"/>
                <a:gd name="connsiteY30" fmla="*/ 0 h 2702049"/>
                <a:gd name="connsiteX31" fmla="*/ 769285 w 3217557"/>
                <a:gd name="connsiteY31" fmla="*/ 330916 h 2702049"/>
                <a:gd name="connsiteX32" fmla="*/ 769285 w 3217557"/>
                <a:gd name="connsiteY32" fmla="*/ 1382518 h 2702049"/>
                <a:gd name="connsiteX33" fmla="*/ 1100201 w 3217557"/>
                <a:gd name="connsiteY33" fmla="*/ 1713434 h 2702049"/>
                <a:gd name="connsiteX34" fmla="*/ 1923028 w 3217557"/>
                <a:gd name="connsiteY34" fmla="*/ 1713434 h 2702049"/>
                <a:gd name="connsiteX35" fmla="*/ 3078958 w 3217557"/>
                <a:gd name="connsiteY35" fmla="*/ 2077967 h 2702049"/>
                <a:gd name="connsiteX36" fmla="*/ 2505887 w 3217557"/>
                <a:gd name="connsiteY36" fmla="*/ 1713434 h 2702049"/>
                <a:gd name="connsiteX37" fmla="*/ 2886641 w 3217557"/>
                <a:gd name="connsiteY37" fmla="*/ 1713434 h 2702049"/>
                <a:gd name="connsiteX38" fmla="*/ 3217557 w 3217557"/>
                <a:gd name="connsiteY38" fmla="*/ 1382518 h 2702049"/>
                <a:gd name="connsiteX39" fmla="*/ 3217557 w 3217557"/>
                <a:gd name="connsiteY39" fmla="*/ 330916 h 2702049"/>
                <a:gd name="connsiteX40" fmla="*/ 2886641 w 3217557"/>
                <a:gd name="connsiteY40" fmla="*/ 0 h 2702049"/>
                <a:gd name="connsiteX0" fmla="*/ 1384251 w 3217557"/>
                <a:gd name="connsiteY0" fmla="*/ 661544 h 2702049"/>
                <a:gd name="connsiteX1" fmla="*/ 1574067 w 3217557"/>
                <a:gd name="connsiteY1" fmla="*/ 851360 h 2702049"/>
                <a:gd name="connsiteX2" fmla="*/ 1384251 w 3217557"/>
                <a:gd name="connsiteY2" fmla="*/ 1041176 h 2702049"/>
                <a:gd name="connsiteX3" fmla="*/ 1194435 w 3217557"/>
                <a:gd name="connsiteY3" fmla="*/ 851360 h 2702049"/>
                <a:gd name="connsiteX4" fmla="*/ 1384251 w 3217557"/>
                <a:gd name="connsiteY4" fmla="*/ 661544 h 2702049"/>
                <a:gd name="connsiteX5" fmla="*/ 1993421 w 3217557"/>
                <a:gd name="connsiteY5" fmla="*/ 661544 h 2702049"/>
                <a:gd name="connsiteX6" fmla="*/ 2183237 w 3217557"/>
                <a:gd name="connsiteY6" fmla="*/ 851360 h 2702049"/>
                <a:gd name="connsiteX7" fmla="*/ 1993421 w 3217557"/>
                <a:gd name="connsiteY7" fmla="*/ 1041176 h 2702049"/>
                <a:gd name="connsiteX8" fmla="*/ 1803605 w 3217557"/>
                <a:gd name="connsiteY8" fmla="*/ 851360 h 2702049"/>
                <a:gd name="connsiteX9" fmla="*/ 1993421 w 3217557"/>
                <a:gd name="connsiteY9" fmla="*/ 661544 h 2702049"/>
                <a:gd name="connsiteX10" fmla="*/ 2602591 w 3217557"/>
                <a:gd name="connsiteY10" fmla="*/ 661544 h 2702049"/>
                <a:gd name="connsiteX11" fmla="*/ 2792407 w 3217557"/>
                <a:gd name="connsiteY11" fmla="*/ 851360 h 2702049"/>
                <a:gd name="connsiteX12" fmla="*/ 2602591 w 3217557"/>
                <a:gd name="connsiteY12" fmla="*/ 1041176 h 2702049"/>
                <a:gd name="connsiteX13" fmla="*/ 2412775 w 3217557"/>
                <a:gd name="connsiteY13" fmla="*/ 851360 h 2702049"/>
                <a:gd name="connsiteX14" fmla="*/ 2602591 w 3217557"/>
                <a:gd name="connsiteY14" fmla="*/ 661544 h 2702049"/>
                <a:gd name="connsiteX15" fmla="*/ 677114 w 3217557"/>
                <a:gd name="connsiteY15" fmla="*/ 569491 h 2702049"/>
                <a:gd name="connsiteX16" fmla="*/ 330916 w 3217557"/>
                <a:gd name="connsiteY16" fmla="*/ 569491 h 2702049"/>
                <a:gd name="connsiteX17" fmla="*/ 0 w 3217557"/>
                <a:gd name="connsiteY17" fmla="*/ 900407 h 2702049"/>
                <a:gd name="connsiteX18" fmla="*/ 0 w 3217557"/>
                <a:gd name="connsiteY18" fmla="*/ 1952009 h 2702049"/>
                <a:gd name="connsiteX19" fmla="*/ 330916 w 3217557"/>
                <a:gd name="connsiteY19" fmla="*/ 2282925 h 2702049"/>
                <a:gd name="connsiteX20" fmla="*/ 711670 w 3217557"/>
                <a:gd name="connsiteY20" fmla="*/ 2282925 h 2702049"/>
                <a:gd name="connsiteX21" fmla="*/ 15770 w 3217557"/>
                <a:gd name="connsiteY21" fmla="*/ 2702049 h 2702049"/>
                <a:gd name="connsiteX22" fmla="*/ 1294529 w 3217557"/>
                <a:gd name="connsiteY22" fmla="*/ 2282925 h 2702049"/>
                <a:gd name="connsiteX23" fmla="*/ 2117356 w 3217557"/>
                <a:gd name="connsiteY23" fmla="*/ 2282925 h 2702049"/>
                <a:gd name="connsiteX24" fmla="*/ 2418395 w 3217557"/>
                <a:gd name="connsiteY24" fmla="*/ 2087951 h 2702049"/>
                <a:gd name="connsiteX25" fmla="*/ 1830857 w 3217557"/>
                <a:gd name="connsiteY25" fmla="*/ 1799347 h 2702049"/>
                <a:gd name="connsiteX26" fmla="*/ 1008030 w 3217557"/>
                <a:gd name="connsiteY26" fmla="*/ 1799347 h 2702049"/>
                <a:gd name="connsiteX27" fmla="*/ 677114 w 3217557"/>
                <a:gd name="connsiteY27" fmla="*/ 1468431 h 2702049"/>
                <a:gd name="connsiteX28" fmla="*/ 677114 w 3217557"/>
                <a:gd name="connsiteY28" fmla="*/ 569491 h 2702049"/>
                <a:gd name="connsiteX29" fmla="*/ 2886641 w 3217557"/>
                <a:gd name="connsiteY29" fmla="*/ 0 h 2702049"/>
                <a:gd name="connsiteX30" fmla="*/ 1100201 w 3217557"/>
                <a:gd name="connsiteY30" fmla="*/ 0 h 2702049"/>
                <a:gd name="connsiteX31" fmla="*/ 769285 w 3217557"/>
                <a:gd name="connsiteY31" fmla="*/ 330916 h 2702049"/>
                <a:gd name="connsiteX32" fmla="*/ 769285 w 3217557"/>
                <a:gd name="connsiteY32" fmla="*/ 1382518 h 2702049"/>
                <a:gd name="connsiteX33" fmla="*/ 1100201 w 3217557"/>
                <a:gd name="connsiteY33" fmla="*/ 1713434 h 2702049"/>
                <a:gd name="connsiteX34" fmla="*/ 1923028 w 3217557"/>
                <a:gd name="connsiteY34" fmla="*/ 1713434 h 2702049"/>
                <a:gd name="connsiteX35" fmla="*/ 3078958 w 3217557"/>
                <a:gd name="connsiteY35" fmla="*/ 2077967 h 2702049"/>
                <a:gd name="connsiteX36" fmla="*/ 2505887 w 3217557"/>
                <a:gd name="connsiteY36" fmla="*/ 1713434 h 2702049"/>
                <a:gd name="connsiteX37" fmla="*/ 2886641 w 3217557"/>
                <a:gd name="connsiteY37" fmla="*/ 1713434 h 2702049"/>
                <a:gd name="connsiteX38" fmla="*/ 3217557 w 3217557"/>
                <a:gd name="connsiteY38" fmla="*/ 1382518 h 2702049"/>
                <a:gd name="connsiteX39" fmla="*/ 3217557 w 3217557"/>
                <a:gd name="connsiteY39" fmla="*/ 330916 h 2702049"/>
                <a:gd name="connsiteX40" fmla="*/ 2886641 w 3217557"/>
                <a:gd name="connsiteY40" fmla="*/ 0 h 2702049"/>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217557" h="2654282">
                  <a:moveTo>
                    <a:pt x="1384251" y="661544"/>
                  </a:moveTo>
                  <a:cubicBezTo>
                    <a:pt x="1489083" y="661544"/>
                    <a:pt x="1574067" y="746528"/>
                    <a:pt x="1574067" y="851360"/>
                  </a:cubicBezTo>
                  <a:cubicBezTo>
                    <a:pt x="1574067" y="956192"/>
                    <a:pt x="1489083" y="1041176"/>
                    <a:pt x="1384251" y="1041176"/>
                  </a:cubicBezTo>
                  <a:cubicBezTo>
                    <a:pt x="1279419" y="1041176"/>
                    <a:pt x="1194435" y="956192"/>
                    <a:pt x="1194435" y="851360"/>
                  </a:cubicBezTo>
                  <a:cubicBezTo>
                    <a:pt x="1194435" y="746528"/>
                    <a:pt x="1279419" y="661544"/>
                    <a:pt x="1384251" y="661544"/>
                  </a:cubicBezTo>
                  <a:close/>
                  <a:moveTo>
                    <a:pt x="1993421" y="661544"/>
                  </a:moveTo>
                  <a:cubicBezTo>
                    <a:pt x="2098253" y="661544"/>
                    <a:pt x="2183237" y="746528"/>
                    <a:pt x="2183237" y="851360"/>
                  </a:cubicBezTo>
                  <a:cubicBezTo>
                    <a:pt x="2183237" y="956192"/>
                    <a:pt x="2098253" y="1041176"/>
                    <a:pt x="1993421" y="1041176"/>
                  </a:cubicBezTo>
                  <a:cubicBezTo>
                    <a:pt x="1888589" y="1041176"/>
                    <a:pt x="1803605" y="956192"/>
                    <a:pt x="1803605" y="851360"/>
                  </a:cubicBezTo>
                  <a:cubicBezTo>
                    <a:pt x="1803605" y="746528"/>
                    <a:pt x="1888589" y="661544"/>
                    <a:pt x="1993421" y="661544"/>
                  </a:cubicBezTo>
                  <a:close/>
                  <a:moveTo>
                    <a:pt x="2602591" y="661544"/>
                  </a:moveTo>
                  <a:cubicBezTo>
                    <a:pt x="2707423" y="661544"/>
                    <a:pt x="2792407" y="746528"/>
                    <a:pt x="2792407" y="851360"/>
                  </a:cubicBezTo>
                  <a:cubicBezTo>
                    <a:pt x="2792407" y="956192"/>
                    <a:pt x="2707423" y="1041176"/>
                    <a:pt x="2602591" y="1041176"/>
                  </a:cubicBezTo>
                  <a:cubicBezTo>
                    <a:pt x="2497759" y="1041176"/>
                    <a:pt x="2412775" y="956192"/>
                    <a:pt x="2412775" y="851360"/>
                  </a:cubicBezTo>
                  <a:cubicBezTo>
                    <a:pt x="2412775" y="746528"/>
                    <a:pt x="2497759" y="661544"/>
                    <a:pt x="2602591" y="661544"/>
                  </a:cubicBezTo>
                  <a:close/>
                  <a:moveTo>
                    <a:pt x="677114" y="569491"/>
                  </a:moveTo>
                  <a:lnTo>
                    <a:pt x="330916" y="569491"/>
                  </a:lnTo>
                  <a:cubicBezTo>
                    <a:pt x="148156" y="569491"/>
                    <a:pt x="0" y="717647"/>
                    <a:pt x="0" y="900407"/>
                  </a:cubicBezTo>
                  <a:lnTo>
                    <a:pt x="0" y="1952009"/>
                  </a:lnTo>
                  <a:cubicBezTo>
                    <a:pt x="0" y="2134769"/>
                    <a:pt x="148156" y="2282925"/>
                    <a:pt x="330916" y="2282925"/>
                  </a:cubicBezTo>
                  <a:lnTo>
                    <a:pt x="711670" y="2282925"/>
                  </a:lnTo>
                  <a:cubicBezTo>
                    <a:pt x="639726" y="2394386"/>
                    <a:pt x="647101" y="2475544"/>
                    <a:pt x="275077" y="2654282"/>
                  </a:cubicBezTo>
                  <a:cubicBezTo>
                    <a:pt x="900998" y="2583693"/>
                    <a:pt x="998412" y="2552618"/>
                    <a:pt x="1294529" y="2282925"/>
                  </a:cubicBezTo>
                  <a:lnTo>
                    <a:pt x="2117356" y="2282925"/>
                  </a:lnTo>
                  <a:cubicBezTo>
                    <a:pt x="2251554" y="2282925"/>
                    <a:pt x="2367095" y="2203043"/>
                    <a:pt x="2418395" y="2087951"/>
                  </a:cubicBezTo>
                  <a:cubicBezTo>
                    <a:pt x="2205538" y="2022975"/>
                    <a:pt x="2032941" y="1932583"/>
                    <a:pt x="1830857" y="1799347"/>
                  </a:cubicBezTo>
                  <a:lnTo>
                    <a:pt x="1008030" y="1799347"/>
                  </a:lnTo>
                  <a:cubicBezTo>
                    <a:pt x="825270" y="1799347"/>
                    <a:pt x="677114" y="1651191"/>
                    <a:pt x="677114" y="1468431"/>
                  </a:cubicBezTo>
                  <a:lnTo>
                    <a:pt x="677114" y="569491"/>
                  </a:lnTo>
                  <a:close/>
                  <a:moveTo>
                    <a:pt x="2886641" y="0"/>
                  </a:moveTo>
                  <a:lnTo>
                    <a:pt x="1100201" y="0"/>
                  </a:lnTo>
                  <a:cubicBezTo>
                    <a:pt x="917441" y="0"/>
                    <a:pt x="769285" y="148156"/>
                    <a:pt x="769285" y="330916"/>
                  </a:cubicBezTo>
                  <a:lnTo>
                    <a:pt x="769285" y="1382518"/>
                  </a:lnTo>
                  <a:cubicBezTo>
                    <a:pt x="769285" y="1565278"/>
                    <a:pt x="917441" y="1713434"/>
                    <a:pt x="1100201" y="1713434"/>
                  </a:cubicBezTo>
                  <a:lnTo>
                    <a:pt x="1923028" y="1713434"/>
                  </a:lnTo>
                  <a:cubicBezTo>
                    <a:pt x="2301032" y="1962656"/>
                    <a:pt x="2453037" y="2007378"/>
                    <a:pt x="3078958" y="2077967"/>
                  </a:cubicBezTo>
                  <a:cubicBezTo>
                    <a:pt x="2713759" y="1878758"/>
                    <a:pt x="2673367" y="1899957"/>
                    <a:pt x="2505887" y="1713434"/>
                  </a:cubicBezTo>
                  <a:lnTo>
                    <a:pt x="2886641" y="1713434"/>
                  </a:lnTo>
                  <a:cubicBezTo>
                    <a:pt x="3069401" y="1713434"/>
                    <a:pt x="3217557" y="1565278"/>
                    <a:pt x="3217557" y="1382518"/>
                  </a:cubicBezTo>
                  <a:lnTo>
                    <a:pt x="3217557" y="330916"/>
                  </a:lnTo>
                  <a:cubicBezTo>
                    <a:pt x="3217557" y="148156"/>
                    <a:pt x="3069401" y="0"/>
                    <a:pt x="2886641" y="0"/>
                  </a:cubicBezTo>
                  <a:close/>
                </a:path>
              </a:pathLst>
            </a:custGeom>
            <a:solidFill>
              <a:srgbClr val="60BED4"/>
            </a:solidFill>
            <a:ln w="12700" cap="flat" cmpd="sng" algn="ctr">
              <a:noFill/>
              <a:prstDash val="solid"/>
              <a:miter lim="800000"/>
            </a:ln>
            <a:effectLst/>
          </p:spPr>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02" name="Rectangle 101">
              <a:extLst>
                <a:ext uri="{FF2B5EF4-FFF2-40B4-BE49-F238E27FC236}">
                  <a16:creationId xmlns:a16="http://schemas.microsoft.com/office/drawing/2014/main" id="{167B7B07-6C22-4080-233D-A2C79626E5FD}"/>
                </a:ext>
              </a:extLst>
            </p:cNvPr>
            <p:cNvSpPr/>
            <p:nvPr/>
          </p:nvSpPr>
          <p:spPr>
            <a:xfrm>
              <a:off x="3381427" y="2272000"/>
              <a:ext cx="1447832" cy="461665"/>
            </a:xfrm>
            <a:prstGeom prst="rect">
              <a:avLst/>
            </a:prstGeom>
          </p:spPr>
          <p:txBody>
            <a:bodyPr wrap="none">
              <a:spAutoFit/>
            </a:bodyPr>
            <a:lstStyle/>
            <a:p>
              <a:r>
                <a:rPr lang="nl-NL" sz="2400" b="1" dirty="0">
                  <a:solidFill>
                    <a:srgbClr val="660033"/>
                  </a:solidFill>
                  <a:latin typeface="Arial" panose="020B0604020202020204" pitchFamily="34" charset="0"/>
                  <a:ea typeface="Architecture" panose="020B0500000000000000" pitchFamily="34" charset="0"/>
                  <a:cs typeface="Arial" panose="020B0604020202020204" pitchFamily="34" charset="0"/>
                </a:rPr>
                <a:t>Chính trị</a:t>
              </a:r>
              <a:endParaRPr lang="en-US" sz="2400" b="1" dirty="0">
                <a:solidFill>
                  <a:srgbClr val="660033"/>
                </a:solidFill>
                <a:latin typeface="Arial" panose="020B0604020202020204" pitchFamily="34" charset="0"/>
                <a:ea typeface="Architecture" panose="020B0500000000000000" pitchFamily="34" charset="0"/>
                <a:cs typeface="Arial" panose="020B0604020202020204" pitchFamily="34" charset="0"/>
              </a:endParaRPr>
            </a:p>
          </p:txBody>
        </p:sp>
        <p:sp>
          <p:nvSpPr>
            <p:cNvPr id="103" name="Rectangle 102">
              <a:extLst>
                <a:ext uri="{FF2B5EF4-FFF2-40B4-BE49-F238E27FC236}">
                  <a16:creationId xmlns:a16="http://schemas.microsoft.com/office/drawing/2014/main" id="{9FC48FDC-0D79-4165-92D0-73BCDF3CA755}"/>
                </a:ext>
              </a:extLst>
            </p:cNvPr>
            <p:cNvSpPr/>
            <p:nvPr/>
          </p:nvSpPr>
          <p:spPr>
            <a:xfrm>
              <a:off x="2688304" y="4271977"/>
              <a:ext cx="1191352" cy="461665"/>
            </a:xfrm>
            <a:prstGeom prst="rect">
              <a:avLst/>
            </a:prstGeom>
          </p:spPr>
          <p:txBody>
            <a:bodyPr wrap="none">
              <a:spAutoFit/>
            </a:bodyPr>
            <a:lstStyle/>
            <a:p>
              <a:r>
                <a:rPr lang="nl-NL"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Xã hội </a:t>
              </a:r>
              <a:endParaRPr lang="en-US" sz="2400" b="1" dirty="0">
                <a:solidFill>
                  <a:srgbClr val="CC0099"/>
                </a:solidFill>
                <a:latin typeface="Arial" panose="020B0604020202020204" pitchFamily="34" charset="0"/>
                <a:ea typeface="Architecture" panose="020B0500000000000000" pitchFamily="34" charset="0"/>
                <a:cs typeface="Arial" panose="020B0604020202020204" pitchFamily="34" charset="0"/>
              </a:endParaRPr>
            </a:p>
          </p:txBody>
        </p:sp>
        <p:sp>
          <p:nvSpPr>
            <p:cNvPr id="104" name="Rectangle 103">
              <a:extLst>
                <a:ext uri="{FF2B5EF4-FFF2-40B4-BE49-F238E27FC236}">
                  <a16:creationId xmlns:a16="http://schemas.microsoft.com/office/drawing/2014/main" id="{A9569EB6-DD89-235A-DBE8-557EA822881F}"/>
                </a:ext>
              </a:extLst>
            </p:cNvPr>
            <p:cNvSpPr/>
            <p:nvPr/>
          </p:nvSpPr>
          <p:spPr>
            <a:xfrm>
              <a:off x="7830339" y="2436017"/>
              <a:ext cx="1327608" cy="461665"/>
            </a:xfrm>
            <a:prstGeom prst="rect">
              <a:avLst/>
            </a:prstGeom>
          </p:spPr>
          <p:txBody>
            <a:bodyPr wrap="none">
              <a:spAutoFit/>
            </a:bodyPr>
            <a:lstStyle/>
            <a:p>
              <a:r>
                <a:rPr lang="nl-NL" sz="2400" b="1" dirty="0">
                  <a:solidFill>
                    <a:srgbClr val="3333CC"/>
                  </a:solidFill>
                  <a:latin typeface="Arial" panose="020B0604020202020204" pitchFamily="34" charset="0"/>
                  <a:ea typeface="Architecture" panose="020B0500000000000000" pitchFamily="34" charset="0"/>
                  <a:cs typeface="Arial" panose="020B0604020202020204" pitchFamily="34" charset="0"/>
                </a:rPr>
                <a:t>An ninh</a:t>
              </a:r>
              <a:endParaRPr lang="en-US" sz="2400" b="1" dirty="0">
                <a:solidFill>
                  <a:srgbClr val="3333CC"/>
                </a:solidFill>
                <a:latin typeface="Arial" panose="020B0604020202020204" pitchFamily="34" charset="0"/>
                <a:ea typeface="Architecture" panose="020B0500000000000000" pitchFamily="34" charset="0"/>
                <a:cs typeface="Arial" panose="020B0604020202020204" pitchFamily="34" charset="0"/>
              </a:endParaRPr>
            </a:p>
          </p:txBody>
        </p:sp>
        <p:sp>
          <p:nvSpPr>
            <p:cNvPr id="105" name="Rectangle 104">
              <a:extLst>
                <a:ext uri="{FF2B5EF4-FFF2-40B4-BE49-F238E27FC236}">
                  <a16:creationId xmlns:a16="http://schemas.microsoft.com/office/drawing/2014/main" id="{9B3E8569-ABD2-B681-13B5-363C387FCA54}"/>
                </a:ext>
              </a:extLst>
            </p:cNvPr>
            <p:cNvSpPr/>
            <p:nvPr/>
          </p:nvSpPr>
          <p:spPr>
            <a:xfrm>
              <a:off x="8821681" y="4302090"/>
              <a:ext cx="1992853" cy="461665"/>
            </a:xfrm>
            <a:prstGeom prst="rect">
              <a:avLst/>
            </a:prstGeom>
          </p:spPr>
          <p:txBody>
            <a:bodyPr wrap="none">
              <a:spAutoFit/>
            </a:bodyPr>
            <a:lstStyle/>
            <a:p>
              <a:r>
                <a:rPr lang="nl-NL" sz="2400" b="1" dirty="0">
                  <a:solidFill>
                    <a:srgbClr val="996633"/>
                  </a:solidFill>
                  <a:latin typeface="Arial" panose="020B0604020202020204" pitchFamily="34" charset="0"/>
                  <a:ea typeface="Architecture" panose="020B0500000000000000" pitchFamily="34" charset="0"/>
                  <a:cs typeface="Arial" panose="020B0604020202020204" pitchFamily="34" charset="0"/>
                </a:rPr>
                <a:t>Quốc phòng</a:t>
              </a:r>
              <a:endParaRPr lang="en-US" sz="2400" b="1" dirty="0">
                <a:solidFill>
                  <a:srgbClr val="996633"/>
                </a:solidFill>
                <a:latin typeface="Arial" panose="020B0604020202020204" pitchFamily="34" charset="0"/>
                <a:ea typeface="Architecture" panose="020B0500000000000000" pitchFamily="34" charset="0"/>
                <a:cs typeface="Arial" panose="020B0604020202020204" pitchFamily="34" charset="0"/>
              </a:endParaRPr>
            </a:p>
          </p:txBody>
        </p:sp>
        <p:sp>
          <p:nvSpPr>
            <p:cNvPr id="106" name="Rectangle 105">
              <a:extLst>
                <a:ext uri="{FF2B5EF4-FFF2-40B4-BE49-F238E27FC236}">
                  <a16:creationId xmlns:a16="http://schemas.microsoft.com/office/drawing/2014/main" id="{46269E68-20D2-40B9-C0CF-24226D9FC50B}"/>
                </a:ext>
              </a:extLst>
            </p:cNvPr>
            <p:cNvSpPr/>
            <p:nvPr/>
          </p:nvSpPr>
          <p:spPr>
            <a:xfrm>
              <a:off x="3440872" y="5737206"/>
              <a:ext cx="1380506" cy="461665"/>
            </a:xfrm>
            <a:prstGeom prst="rect">
              <a:avLst/>
            </a:prstGeom>
          </p:spPr>
          <p:txBody>
            <a:bodyPr wrap="none">
              <a:spAutoFit/>
            </a:bodyPr>
            <a:lstStyle/>
            <a:p>
              <a:r>
                <a:rPr lang="nl-NL" sz="2400" b="1" dirty="0">
                  <a:solidFill>
                    <a:srgbClr val="008000"/>
                  </a:solidFill>
                  <a:latin typeface="Arial" panose="020B0604020202020204" pitchFamily="34" charset="0"/>
                  <a:ea typeface="Architecture" panose="020B0500000000000000" pitchFamily="34" charset="0"/>
                  <a:cs typeface="Arial" panose="020B0604020202020204" pitchFamily="34" charset="0"/>
                </a:rPr>
                <a:t>Văn hóa</a:t>
              </a:r>
              <a:endParaRPr lang="en-US" sz="2400" b="1" dirty="0">
                <a:solidFill>
                  <a:srgbClr val="008000"/>
                </a:solidFill>
                <a:latin typeface="Arial" panose="020B0604020202020204" pitchFamily="34" charset="0"/>
                <a:ea typeface="Architecture" panose="020B0500000000000000" pitchFamily="34" charset="0"/>
                <a:cs typeface="Arial" panose="020B0604020202020204" pitchFamily="34" charset="0"/>
              </a:endParaRPr>
            </a:p>
          </p:txBody>
        </p:sp>
        <p:sp>
          <p:nvSpPr>
            <p:cNvPr id="107" name="Rectangle 106">
              <a:extLst>
                <a:ext uri="{FF2B5EF4-FFF2-40B4-BE49-F238E27FC236}">
                  <a16:creationId xmlns:a16="http://schemas.microsoft.com/office/drawing/2014/main" id="{AB21B70D-70F9-DFF4-F332-48CD455ACC85}"/>
                </a:ext>
              </a:extLst>
            </p:cNvPr>
            <p:cNvSpPr/>
            <p:nvPr/>
          </p:nvSpPr>
          <p:spPr>
            <a:xfrm>
              <a:off x="7823098" y="5764106"/>
              <a:ext cx="1226618" cy="461665"/>
            </a:xfrm>
            <a:prstGeom prst="rect">
              <a:avLst/>
            </a:prstGeom>
          </p:spPr>
          <p:txBody>
            <a:bodyPr wrap="none">
              <a:spAutoFit/>
            </a:bodyPr>
            <a:lstStyle/>
            <a:p>
              <a:r>
                <a:rPr lang="nl-NL" sz="2400" b="1" dirty="0">
                  <a:solidFill>
                    <a:srgbClr val="CC3300"/>
                  </a:solidFill>
                  <a:latin typeface="Arial" panose="020B0604020202020204" pitchFamily="34" charset="0"/>
                  <a:ea typeface="Architecture" panose="020B0500000000000000" pitchFamily="34" charset="0"/>
                  <a:cs typeface="Arial" panose="020B0604020202020204" pitchFamily="34" charset="0"/>
                </a:rPr>
                <a:t>Kinh tế</a:t>
              </a:r>
              <a:endParaRPr lang="en-US" sz="2400" b="1" dirty="0">
                <a:solidFill>
                  <a:srgbClr val="CC3300"/>
                </a:solidFill>
                <a:latin typeface="Arial" panose="020B0604020202020204" pitchFamily="34" charset="0"/>
                <a:ea typeface="Architecture" panose="020B0500000000000000" pitchFamily="34" charset="0"/>
                <a:cs typeface="Arial" panose="020B0604020202020204" pitchFamily="34" charset="0"/>
              </a:endParaRPr>
            </a:p>
          </p:txBody>
        </p:sp>
      </p:grpSp>
    </p:spTree>
    <p:extLst>
      <p:ext uri="{BB962C8B-B14F-4D97-AF65-F5344CB8AC3E}">
        <p14:creationId xmlns:p14="http://schemas.microsoft.com/office/powerpoint/2010/main" val="26994197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108"/>
                                        </p:tgtEl>
                                        <p:attrNameLst>
                                          <p:attrName>style.visibility</p:attrName>
                                        </p:attrNameLst>
                                      </p:cBhvr>
                                      <p:to>
                                        <p:strVal val="visible"/>
                                      </p:to>
                                    </p:set>
                                    <p:animEffect transition="in" filter="circle(out)">
                                      <p:cBhvr>
                                        <p:cTn id="7" dur="20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2.5. Thực hiện đường lối đối ngoại độc lập, tự chủ, hòa bình, hữu nghị,</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hợp tác và phát triển; chủ động và tích cực hội nhập quốc tế</a:t>
            </a:r>
          </a:p>
        </p:txBody>
      </p:sp>
      <p:grpSp>
        <p:nvGrpSpPr>
          <p:cNvPr id="20" name="Group 19">
            <a:extLst>
              <a:ext uri="{FF2B5EF4-FFF2-40B4-BE49-F238E27FC236}">
                <a16:creationId xmlns:a16="http://schemas.microsoft.com/office/drawing/2014/main" id="{59FDBB34-F2BC-8BC2-2775-FC25E9B66016}"/>
              </a:ext>
            </a:extLst>
          </p:cNvPr>
          <p:cNvGrpSpPr/>
          <p:nvPr/>
        </p:nvGrpSpPr>
        <p:grpSpPr>
          <a:xfrm>
            <a:off x="0" y="1843031"/>
            <a:ext cx="12230850" cy="4585280"/>
            <a:chOff x="0" y="1843031"/>
            <a:chExt cx="12230850" cy="4585280"/>
          </a:xfrm>
        </p:grpSpPr>
        <p:sp>
          <p:nvSpPr>
            <p:cNvPr id="3" name="Rectangle 2">
              <a:extLst>
                <a:ext uri="{FF2B5EF4-FFF2-40B4-BE49-F238E27FC236}">
                  <a16:creationId xmlns:a16="http://schemas.microsoft.com/office/drawing/2014/main" id="{2A5E8608-696D-3C46-BC78-6F1D0D243C73}"/>
                </a:ext>
              </a:extLst>
            </p:cNvPr>
            <p:cNvSpPr/>
            <p:nvPr/>
          </p:nvSpPr>
          <p:spPr>
            <a:xfrm>
              <a:off x="40396" y="3769052"/>
              <a:ext cx="4956934" cy="540000"/>
            </a:xfrm>
            <a:prstGeom prst="rect">
              <a:avLst/>
            </a:prstGeom>
            <a:solidFill>
              <a:srgbClr val="CC3300"/>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4" name="Rectangle 3">
              <a:extLst>
                <a:ext uri="{FF2B5EF4-FFF2-40B4-BE49-F238E27FC236}">
                  <a16:creationId xmlns:a16="http://schemas.microsoft.com/office/drawing/2014/main" id="{FC3CE9A9-9318-B054-6E65-64FD0C159989}"/>
                </a:ext>
              </a:extLst>
            </p:cNvPr>
            <p:cNvSpPr/>
            <p:nvPr/>
          </p:nvSpPr>
          <p:spPr>
            <a:xfrm rot="10800000">
              <a:off x="7272372" y="3769052"/>
              <a:ext cx="4958478" cy="540000"/>
            </a:xfrm>
            <a:prstGeom prst="rect">
              <a:avLst/>
            </a:prstGeom>
            <a:solidFill>
              <a:srgbClr val="CC0099"/>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nvGrpSpPr>
            <p:cNvPr id="8" name="그룹 4">
              <a:extLst>
                <a:ext uri="{FF2B5EF4-FFF2-40B4-BE49-F238E27FC236}">
                  <a16:creationId xmlns:a16="http://schemas.microsoft.com/office/drawing/2014/main" id="{DF1D2E3E-1B32-15D6-4B74-CE99933CDC0D}"/>
                </a:ext>
              </a:extLst>
            </p:cNvPr>
            <p:cNvGrpSpPr/>
            <p:nvPr/>
          </p:nvGrpSpPr>
          <p:grpSpPr>
            <a:xfrm>
              <a:off x="4407266" y="2076968"/>
              <a:ext cx="3455171" cy="3900889"/>
              <a:chOff x="4613536" y="2164199"/>
              <a:chExt cx="2956435" cy="3337816"/>
            </a:xfrm>
          </p:grpSpPr>
          <p:sp>
            <p:nvSpPr>
              <p:cNvPr id="9" name="Pie 14">
                <a:extLst>
                  <a:ext uri="{FF2B5EF4-FFF2-40B4-BE49-F238E27FC236}">
                    <a16:creationId xmlns:a16="http://schemas.microsoft.com/office/drawing/2014/main" id="{E5428EAA-A798-9C4E-1F33-9215A98C2045}"/>
                  </a:ext>
                </a:extLst>
              </p:cNvPr>
              <p:cNvSpPr/>
              <p:nvPr/>
            </p:nvSpPr>
            <p:spPr>
              <a:xfrm>
                <a:off x="4613536" y="2363855"/>
                <a:ext cx="2920588" cy="2920588"/>
              </a:xfrm>
              <a:prstGeom prst="pie">
                <a:avLst>
                  <a:gd name="adj1" fmla="val 10775528"/>
                  <a:gd name="adj2" fmla="val 16200000"/>
                </a:avLst>
              </a:prstGeom>
              <a:solidFill>
                <a:srgbClr val="CC3300"/>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10" name="Pie 22">
                <a:extLst>
                  <a:ext uri="{FF2B5EF4-FFF2-40B4-BE49-F238E27FC236}">
                    <a16:creationId xmlns:a16="http://schemas.microsoft.com/office/drawing/2014/main" id="{84A56FAF-BCF1-0937-123C-15072610EB8A}"/>
                  </a:ext>
                </a:extLst>
              </p:cNvPr>
              <p:cNvSpPr/>
              <p:nvPr/>
            </p:nvSpPr>
            <p:spPr>
              <a:xfrm rot="10800000">
                <a:off x="4649383" y="2381767"/>
                <a:ext cx="2920588" cy="2920588"/>
              </a:xfrm>
              <a:prstGeom prst="pie">
                <a:avLst>
                  <a:gd name="adj1" fmla="val 10775528"/>
                  <a:gd name="adj2" fmla="val 16200000"/>
                </a:avLst>
              </a:prstGeom>
              <a:solidFill>
                <a:srgbClr val="CC0099"/>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11" name="Oval 10">
                <a:extLst>
                  <a:ext uri="{FF2B5EF4-FFF2-40B4-BE49-F238E27FC236}">
                    <a16:creationId xmlns:a16="http://schemas.microsoft.com/office/drawing/2014/main" id="{EBFEBC58-07F2-5900-6894-FF1E0562C5F2}"/>
                  </a:ext>
                </a:extLst>
              </p:cNvPr>
              <p:cNvSpPr/>
              <p:nvPr/>
            </p:nvSpPr>
            <p:spPr>
              <a:xfrm>
                <a:off x="5118427" y="2853991"/>
                <a:ext cx="1946652" cy="1946652"/>
              </a:xfrm>
              <a:prstGeom prst="ellipse">
                <a:avLst/>
              </a:prstGeom>
              <a:solidFill>
                <a:srgbClr val="00B0F0"/>
              </a:solidFill>
              <a:ln w="88900" cap="flat" cmpd="sng" algn="ctr">
                <a:solidFill>
                  <a:srgbClr val="D4D4D4"/>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2" name="Isosceles Triangle 11">
                <a:extLst>
                  <a:ext uri="{FF2B5EF4-FFF2-40B4-BE49-F238E27FC236}">
                    <a16:creationId xmlns:a16="http://schemas.microsoft.com/office/drawing/2014/main" id="{2A06B08A-A1BF-E72E-98EF-EAB4904314FE}"/>
                  </a:ext>
                </a:extLst>
              </p:cNvPr>
              <p:cNvSpPr/>
              <p:nvPr/>
            </p:nvSpPr>
            <p:spPr>
              <a:xfrm rot="5400000">
                <a:off x="5911556" y="2299861"/>
                <a:ext cx="847738" cy="576413"/>
              </a:xfrm>
              <a:prstGeom prst="triangle">
                <a:avLst/>
              </a:prstGeom>
              <a:solidFill>
                <a:srgbClr val="CC3300"/>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3" name="Isosceles Triangle 12">
                <a:extLst>
                  <a:ext uri="{FF2B5EF4-FFF2-40B4-BE49-F238E27FC236}">
                    <a16:creationId xmlns:a16="http://schemas.microsoft.com/office/drawing/2014/main" id="{214BC7B5-2057-BA1D-6333-6C81BBFA844F}"/>
                  </a:ext>
                </a:extLst>
              </p:cNvPr>
              <p:cNvSpPr/>
              <p:nvPr/>
            </p:nvSpPr>
            <p:spPr>
              <a:xfrm rot="16200000">
                <a:off x="5424212" y="4789939"/>
                <a:ext cx="847738" cy="576413"/>
              </a:xfrm>
              <a:prstGeom prst="triangle">
                <a:avLst/>
              </a:prstGeom>
              <a:solidFill>
                <a:srgbClr val="CC0099"/>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
          <p:nvSpPr>
            <p:cNvPr id="14" name="Oval 13">
              <a:extLst>
                <a:ext uri="{FF2B5EF4-FFF2-40B4-BE49-F238E27FC236}">
                  <a16:creationId xmlns:a16="http://schemas.microsoft.com/office/drawing/2014/main" id="{E11FF039-C42C-F579-A211-2E4C1CEE4C70}"/>
                </a:ext>
              </a:extLst>
            </p:cNvPr>
            <p:cNvSpPr/>
            <p:nvPr/>
          </p:nvSpPr>
          <p:spPr>
            <a:xfrm>
              <a:off x="5505732" y="3398293"/>
              <a:ext cx="1258239" cy="1258239"/>
            </a:xfrm>
            <a:prstGeom prst="ellipse">
              <a:avLst/>
            </a:prstGeom>
            <a:solidFill>
              <a:srgbClr val="D4D4D4"/>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5" name="Freeform 55">
              <a:extLst>
                <a:ext uri="{FF2B5EF4-FFF2-40B4-BE49-F238E27FC236}">
                  <a16:creationId xmlns:a16="http://schemas.microsoft.com/office/drawing/2014/main" id="{0989EC4A-6EDE-0E48-16A4-CCEAB6B5A8A3}"/>
                </a:ext>
              </a:extLst>
            </p:cNvPr>
            <p:cNvSpPr/>
            <p:nvPr/>
          </p:nvSpPr>
          <p:spPr>
            <a:xfrm rot="2700000">
              <a:off x="5961690" y="3617767"/>
              <a:ext cx="346320" cy="848601"/>
            </a:xfrm>
            <a:custGeom>
              <a:avLst/>
              <a:gdLst/>
              <a:ahLst/>
              <a:cxnLst/>
              <a:rect l="l" t="t" r="r" b="b"/>
              <a:pathLst>
                <a:path w="1060423" h="2598393">
                  <a:moveTo>
                    <a:pt x="511607" y="1989888"/>
                  </a:moveTo>
                  <a:cubicBezTo>
                    <a:pt x="421916" y="2038892"/>
                    <a:pt x="392123" y="2248491"/>
                    <a:pt x="577615" y="2379095"/>
                  </a:cubicBezTo>
                  <a:cubicBezTo>
                    <a:pt x="531205" y="2257454"/>
                    <a:pt x="562054" y="2197447"/>
                    <a:pt x="592034" y="2136572"/>
                  </a:cubicBezTo>
                  <a:cubicBezTo>
                    <a:pt x="592534" y="2167519"/>
                    <a:pt x="560915" y="2234057"/>
                    <a:pt x="638675" y="2272816"/>
                  </a:cubicBezTo>
                  <a:cubicBezTo>
                    <a:pt x="602283" y="2156226"/>
                    <a:pt x="756001" y="2119500"/>
                    <a:pt x="594605" y="1990756"/>
                  </a:cubicBezTo>
                  <a:cubicBezTo>
                    <a:pt x="828052" y="2024484"/>
                    <a:pt x="759407" y="2143283"/>
                    <a:pt x="814896" y="2262952"/>
                  </a:cubicBezTo>
                  <a:cubicBezTo>
                    <a:pt x="774295" y="2270013"/>
                    <a:pt x="715464" y="2161619"/>
                    <a:pt x="728685" y="2212952"/>
                  </a:cubicBezTo>
                  <a:cubicBezTo>
                    <a:pt x="798068" y="2415798"/>
                    <a:pt x="590532" y="2421590"/>
                    <a:pt x="656442" y="2598393"/>
                  </a:cubicBezTo>
                  <a:cubicBezTo>
                    <a:pt x="451592" y="2586815"/>
                    <a:pt x="511509" y="2396411"/>
                    <a:pt x="415171" y="2350110"/>
                  </a:cubicBezTo>
                  <a:cubicBezTo>
                    <a:pt x="389023" y="2345435"/>
                    <a:pt x="357666" y="2366802"/>
                    <a:pt x="415723" y="2461957"/>
                  </a:cubicBezTo>
                  <a:cubicBezTo>
                    <a:pt x="77590" y="2209980"/>
                    <a:pt x="314998" y="2004011"/>
                    <a:pt x="511607" y="1989888"/>
                  </a:cubicBezTo>
                  <a:close/>
                  <a:moveTo>
                    <a:pt x="344786" y="1884983"/>
                  </a:moveTo>
                  <a:lnTo>
                    <a:pt x="722598" y="1884983"/>
                  </a:lnTo>
                  <a:cubicBezTo>
                    <a:pt x="716460" y="1906965"/>
                    <a:pt x="711917" y="1928321"/>
                    <a:pt x="707988" y="1948728"/>
                  </a:cubicBezTo>
                  <a:lnTo>
                    <a:pt x="357819" y="1948059"/>
                  </a:lnTo>
                  <a:close/>
                  <a:moveTo>
                    <a:pt x="530212" y="651224"/>
                  </a:moveTo>
                  <a:cubicBezTo>
                    <a:pt x="585486" y="651224"/>
                    <a:pt x="630294" y="696033"/>
                    <a:pt x="630294" y="751307"/>
                  </a:cubicBezTo>
                  <a:cubicBezTo>
                    <a:pt x="630294" y="806581"/>
                    <a:pt x="585486" y="851389"/>
                    <a:pt x="530212" y="851389"/>
                  </a:cubicBezTo>
                  <a:cubicBezTo>
                    <a:pt x="474938" y="851389"/>
                    <a:pt x="430129" y="806581"/>
                    <a:pt x="430129" y="751307"/>
                  </a:cubicBezTo>
                  <a:cubicBezTo>
                    <a:pt x="430129" y="696033"/>
                    <a:pt x="474938" y="651224"/>
                    <a:pt x="530212" y="651224"/>
                  </a:cubicBezTo>
                  <a:close/>
                  <a:moveTo>
                    <a:pt x="530212" y="551141"/>
                  </a:moveTo>
                  <a:cubicBezTo>
                    <a:pt x="419664" y="551141"/>
                    <a:pt x="330046" y="640759"/>
                    <a:pt x="330046" y="751307"/>
                  </a:cubicBezTo>
                  <a:cubicBezTo>
                    <a:pt x="330046" y="861855"/>
                    <a:pt x="419664" y="951472"/>
                    <a:pt x="530212" y="951472"/>
                  </a:cubicBezTo>
                  <a:cubicBezTo>
                    <a:pt x="640760" y="951472"/>
                    <a:pt x="730377" y="861855"/>
                    <a:pt x="730377" y="751307"/>
                  </a:cubicBezTo>
                  <a:cubicBezTo>
                    <a:pt x="730377" y="640759"/>
                    <a:pt x="640760" y="551141"/>
                    <a:pt x="530212" y="551141"/>
                  </a:cubicBezTo>
                  <a:close/>
                  <a:moveTo>
                    <a:pt x="286245" y="353827"/>
                  </a:moveTo>
                  <a:cubicBezTo>
                    <a:pt x="438132" y="439406"/>
                    <a:pt x="623290" y="440561"/>
                    <a:pt x="776100" y="356932"/>
                  </a:cubicBezTo>
                  <a:cubicBezTo>
                    <a:pt x="941305" y="720175"/>
                    <a:pt x="898096" y="1115325"/>
                    <a:pt x="825241" y="1447764"/>
                  </a:cubicBezTo>
                  <a:lnTo>
                    <a:pt x="1060423" y="1673413"/>
                  </a:lnTo>
                  <a:lnTo>
                    <a:pt x="1021935" y="1978110"/>
                  </a:lnTo>
                  <a:lnTo>
                    <a:pt x="745125" y="1786699"/>
                  </a:lnTo>
                  <a:lnTo>
                    <a:pt x="734250" y="1834148"/>
                  </a:lnTo>
                  <a:lnTo>
                    <a:pt x="332991" y="1834148"/>
                  </a:lnTo>
                  <a:cubicBezTo>
                    <a:pt x="330005" y="1820736"/>
                    <a:pt x="326662" y="1807037"/>
                    <a:pt x="323192" y="1793020"/>
                  </a:cubicBezTo>
                  <a:lnTo>
                    <a:pt x="38489" y="1989888"/>
                  </a:lnTo>
                  <a:lnTo>
                    <a:pt x="0" y="1685191"/>
                  </a:lnTo>
                  <a:lnTo>
                    <a:pt x="237343" y="1457469"/>
                  </a:lnTo>
                  <a:lnTo>
                    <a:pt x="238009" y="1459571"/>
                  </a:lnTo>
                  <a:lnTo>
                    <a:pt x="242012" y="1446515"/>
                  </a:lnTo>
                  <a:cubicBezTo>
                    <a:pt x="171205" y="1115067"/>
                    <a:pt x="127758" y="714059"/>
                    <a:pt x="286245" y="353827"/>
                  </a:cubicBezTo>
                  <a:close/>
                  <a:moveTo>
                    <a:pt x="527942" y="0"/>
                  </a:moveTo>
                  <a:cubicBezTo>
                    <a:pt x="622760" y="95693"/>
                    <a:pt x="695048" y="196745"/>
                    <a:pt x="748164" y="301374"/>
                  </a:cubicBezTo>
                  <a:cubicBezTo>
                    <a:pt x="612692" y="376844"/>
                    <a:pt x="447588" y="375495"/>
                    <a:pt x="312997" y="298024"/>
                  </a:cubicBezTo>
                  <a:cubicBezTo>
                    <a:pt x="364591" y="193505"/>
                    <a:pt x="435080" y="93397"/>
                    <a:pt x="527942" y="0"/>
                  </a:cubicBezTo>
                  <a:close/>
                </a:path>
              </a:pathLst>
            </a:custGeom>
            <a:solidFill>
              <a:sysClr val="window" lastClr="FFFFFF"/>
            </a:solidFill>
            <a:ln w="12700" cap="flat" cmpd="sng" algn="ctr">
              <a:noFill/>
              <a:prstDash val="solid"/>
              <a:miter lim="800000"/>
            </a:ln>
            <a:effectLst/>
          </p:spPr>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6" name="Rectangle 15">
              <a:extLst>
                <a:ext uri="{FF2B5EF4-FFF2-40B4-BE49-F238E27FC236}">
                  <a16:creationId xmlns:a16="http://schemas.microsoft.com/office/drawing/2014/main" id="{DC78D481-9193-E152-6012-4E56EDAA77CE}"/>
                </a:ext>
              </a:extLst>
            </p:cNvPr>
            <p:cNvSpPr/>
            <p:nvPr/>
          </p:nvSpPr>
          <p:spPr>
            <a:xfrm>
              <a:off x="0" y="1843031"/>
              <a:ext cx="4352736" cy="1938992"/>
            </a:xfrm>
            <a:prstGeom prst="rect">
              <a:avLst/>
            </a:prstGeom>
          </p:spPr>
          <p:txBody>
            <a:bodyPr wrap="square">
              <a:spAutoFit/>
            </a:bodyPr>
            <a:lstStyle/>
            <a:p>
              <a:pPr marL="342900" indent="-342900" algn="just">
                <a:buFont typeface="Wingdings" panose="05000000000000000000" pitchFamily="2" charset="2"/>
                <a:buChar char="§"/>
              </a:pPr>
              <a:r>
                <a:rPr lang="nl-NL" sz="2400" b="1" dirty="0">
                  <a:solidFill>
                    <a:srgbClr val="800000"/>
                  </a:solidFill>
                  <a:latin typeface="Arial" panose="020B0604020202020204" pitchFamily="34" charset="0"/>
                  <a:ea typeface="Architecture" panose="020B0500000000000000" pitchFamily="34" charset="0"/>
                  <a:cs typeface="Arial" panose="020B0604020202020204" pitchFamily="34" charset="0"/>
                </a:rPr>
                <a:t>Thực hiện hiệu quả các cam kết </a:t>
              </a:r>
              <a:r>
                <a:rPr lang="nl-NL" sz="2400" dirty="0">
                  <a:solidFill>
                    <a:srgbClr val="3333CC"/>
                  </a:solidFill>
                  <a:latin typeface="Arial" panose="020B0604020202020204" pitchFamily="34" charset="0"/>
                  <a:ea typeface="Architecture" panose="020B0500000000000000" pitchFamily="34" charset="0"/>
                  <a:cs typeface="Arial" panose="020B0604020202020204" pitchFamily="34" charset="0"/>
                </a:rPr>
                <a:t>quốc tế và chủ động, tích cực đàm phán, ký kết các hiệp định thương mại tự do thế hệ mới; </a:t>
              </a:r>
              <a:endParaRPr lang="en-US" sz="2400" dirty="0">
                <a:solidFill>
                  <a:srgbClr val="3333CC"/>
                </a:solidFill>
                <a:latin typeface="Arial" panose="020B0604020202020204" pitchFamily="34" charset="0"/>
                <a:ea typeface="Architecture" panose="020B0500000000000000" pitchFamily="34" charset="0"/>
                <a:cs typeface="Arial" panose="020B0604020202020204" pitchFamily="34" charset="0"/>
              </a:endParaRPr>
            </a:p>
          </p:txBody>
        </p:sp>
        <p:sp>
          <p:nvSpPr>
            <p:cNvPr id="17" name="Rectangle 16">
              <a:extLst>
                <a:ext uri="{FF2B5EF4-FFF2-40B4-BE49-F238E27FC236}">
                  <a16:creationId xmlns:a16="http://schemas.microsoft.com/office/drawing/2014/main" id="{FDFA0525-C801-FA00-28F6-88934E202F32}"/>
                </a:ext>
              </a:extLst>
            </p:cNvPr>
            <p:cNvSpPr/>
            <p:nvPr/>
          </p:nvSpPr>
          <p:spPr>
            <a:xfrm>
              <a:off x="7677150" y="4645811"/>
              <a:ext cx="4270971" cy="1200329"/>
            </a:xfrm>
            <a:prstGeom prst="rect">
              <a:avLst/>
            </a:prstGeom>
          </p:spPr>
          <p:txBody>
            <a:bodyPr wrap="square">
              <a:spAutoFit/>
            </a:bodyPr>
            <a:lstStyle/>
            <a:p>
              <a:pPr marL="342900" indent="-342900" algn="just">
                <a:buFont typeface="Wingdings" panose="05000000000000000000" pitchFamily="2" charset="2"/>
                <a:buChar char="§"/>
              </a:pPr>
              <a:r>
                <a:rPr lang="nl-NL" sz="2400" dirty="0">
                  <a:solidFill>
                    <a:srgbClr val="006600"/>
                  </a:solidFill>
                  <a:latin typeface="Arial" panose="020B0604020202020204" pitchFamily="34" charset="0"/>
                  <a:ea typeface="Architecture" panose="020B0500000000000000" pitchFamily="34" charset="0"/>
                  <a:cs typeface="Arial" panose="020B0604020202020204" pitchFamily="34" charset="0"/>
                </a:rPr>
                <a:t>Nâng cao năng lực </a:t>
              </a:r>
              <a:r>
                <a:rPr lang="nl-NL" sz="2400" b="1" dirty="0">
                  <a:solidFill>
                    <a:srgbClr val="FF0066"/>
                  </a:solidFill>
                  <a:latin typeface="Arial" panose="020B0604020202020204" pitchFamily="34" charset="0"/>
                  <a:ea typeface="Architecture" panose="020B0500000000000000" pitchFamily="34" charset="0"/>
                  <a:cs typeface="Arial" panose="020B0604020202020204" pitchFamily="34" charset="0"/>
                </a:rPr>
                <a:t>giải quyết các tranh chấp đầu tư, thương mại quốc tế.</a:t>
              </a:r>
              <a:endParaRPr lang="en-US" sz="2400" b="1" dirty="0">
                <a:solidFill>
                  <a:srgbClr val="FF0066"/>
                </a:solidFill>
                <a:latin typeface="Arial" panose="020B0604020202020204" pitchFamily="34" charset="0"/>
                <a:ea typeface="Architecture" panose="020B0500000000000000" pitchFamily="34" charset="0"/>
                <a:cs typeface="Arial" panose="020B0604020202020204" pitchFamily="34" charset="0"/>
              </a:endParaRPr>
            </a:p>
          </p:txBody>
        </p:sp>
        <p:sp>
          <p:nvSpPr>
            <p:cNvPr id="18" name="Rectangle 17">
              <a:extLst>
                <a:ext uri="{FF2B5EF4-FFF2-40B4-BE49-F238E27FC236}">
                  <a16:creationId xmlns:a16="http://schemas.microsoft.com/office/drawing/2014/main" id="{847CE87D-E76E-A6A7-286E-D8D06B60803F}"/>
                </a:ext>
              </a:extLst>
            </p:cNvPr>
            <p:cNvSpPr/>
            <p:nvPr/>
          </p:nvSpPr>
          <p:spPr>
            <a:xfrm>
              <a:off x="0" y="4489319"/>
              <a:ext cx="5197033" cy="1938992"/>
            </a:xfrm>
            <a:prstGeom prst="rect">
              <a:avLst/>
            </a:prstGeom>
          </p:spPr>
          <p:txBody>
            <a:bodyPr wrap="square">
              <a:spAutoFit/>
            </a:bodyPr>
            <a:lstStyle/>
            <a:p>
              <a:pPr marL="342900" indent="-342900" algn="just">
                <a:buFont typeface="Wingdings" panose="05000000000000000000" pitchFamily="2" charset="2"/>
                <a:buChar char="§"/>
              </a:pPr>
              <a:r>
                <a:rPr lang="nl-NL" sz="2400" dirty="0">
                  <a:solidFill>
                    <a:srgbClr val="660033"/>
                  </a:solidFill>
                  <a:latin typeface="Arial" panose="020B0604020202020204" pitchFamily="34" charset="0"/>
                  <a:ea typeface="Architecture" panose="020B0500000000000000" pitchFamily="34" charset="0"/>
                  <a:cs typeface="Arial" panose="020B0604020202020204" pitchFamily="34" charset="0"/>
                </a:rPr>
                <a:t>Khai thác tối đa các cơ hội thuận lợi</a:t>
              </a:r>
              <a:r>
                <a:rPr lang="nl-NL" sz="2400" b="1" dirty="0">
                  <a:solidFill>
                    <a:srgbClr val="0070C0"/>
                  </a:solidFill>
                  <a:latin typeface="Arial" panose="020B0604020202020204" pitchFamily="34" charset="0"/>
                  <a:ea typeface="Architecture" panose="020B0500000000000000" pitchFamily="34" charset="0"/>
                  <a:cs typeface="Arial" panose="020B0604020202020204" pitchFamily="34" charset="0"/>
                </a:rPr>
                <a:t>, hạn chế thấp nhất các tác động tiêu cực </a:t>
              </a:r>
              <a:r>
                <a:rPr lang="nl-NL" sz="2400" dirty="0">
                  <a:solidFill>
                    <a:srgbClr val="660033"/>
                  </a:solidFill>
                  <a:latin typeface="Arial" panose="020B0604020202020204" pitchFamily="34" charset="0"/>
                  <a:ea typeface="Architecture" panose="020B0500000000000000" pitchFamily="34" charset="0"/>
                  <a:cs typeface="Arial" panose="020B0604020202020204" pitchFamily="34" charset="0"/>
                </a:rPr>
                <a:t>để mở rộng thị trường, tranh thủ các nguồn lực bên ngoài cho phát triển</a:t>
              </a:r>
              <a:endParaRPr lang="en-US" sz="2400" dirty="0">
                <a:solidFill>
                  <a:srgbClr val="660033"/>
                </a:solidFill>
                <a:latin typeface="Arial" panose="020B0604020202020204" pitchFamily="34" charset="0"/>
                <a:ea typeface="Architecture" panose="020B0500000000000000" pitchFamily="34" charset="0"/>
                <a:cs typeface="Arial" panose="020B0604020202020204" pitchFamily="34" charset="0"/>
              </a:endParaRPr>
            </a:p>
          </p:txBody>
        </p:sp>
        <p:pic>
          <p:nvPicPr>
            <p:cNvPr id="19" name="Picture 2" descr="Image result for cam kết quốc tế và chủ động, tích cực đàm phán, ký kết các hiệp định thương mại tự do thế hệ mới;">
              <a:extLst>
                <a:ext uri="{FF2B5EF4-FFF2-40B4-BE49-F238E27FC236}">
                  <a16:creationId xmlns:a16="http://schemas.microsoft.com/office/drawing/2014/main" id="{C4902DF0-2453-046F-684C-CFF73D626A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38840" y="1971340"/>
              <a:ext cx="4352736" cy="1606923"/>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0166884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plus(out)">
                                      <p:cBhvr>
                                        <p:cTn id="7"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2.5. Thực hiện đường lối đối ngoại độc lập, tự chủ, hòa bình, hữu nghị,</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hợp tác và phát triển; chủ động và tích cực hội nhập quốc tế</a:t>
            </a:r>
          </a:p>
        </p:txBody>
      </p:sp>
      <p:grpSp>
        <p:nvGrpSpPr>
          <p:cNvPr id="23" name="Group 22">
            <a:extLst>
              <a:ext uri="{FF2B5EF4-FFF2-40B4-BE49-F238E27FC236}">
                <a16:creationId xmlns:a16="http://schemas.microsoft.com/office/drawing/2014/main" id="{56D65060-090A-CB88-5698-4C84939EFECC}"/>
              </a:ext>
            </a:extLst>
          </p:cNvPr>
          <p:cNvGrpSpPr/>
          <p:nvPr/>
        </p:nvGrpSpPr>
        <p:grpSpPr>
          <a:xfrm>
            <a:off x="470541" y="2022772"/>
            <a:ext cx="11250918" cy="4259677"/>
            <a:chOff x="470541" y="2022772"/>
            <a:chExt cx="11250918" cy="4259677"/>
          </a:xfrm>
        </p:grpSpPr>
        <p:sp>
          <p:nvSpPr>
            <p:cNvPr id="5" name="Rectangle 4">
              <a:extLst>
                <a:ext uri="{FF2B5EF4-FFF2-40B4-BE49-F238E27FC236}">
                  <a16:creationId xmlns:a16="http://schemas.microsoft.com/office/drawing/2014/main" id="{C5059258-6C49-644D-7CCC-4E14827A1A2F}"/>
                </a:ext>
              </a:extLst>
            </p:cNvPr>
            <p:cNvSpPr/>
            <p:nvPr/>
          </p:nvSpPr>
          <p:spPr>
            <a:xfrm>
              <a:off x="470541" y="2022772"/>
              <a:ext cx="5413420" cy="1200329"/>
            </a:xfrm>
            <a:prstGeom prst="rect">
              <a:avLst/>
            </a:prstGeom>
          </p:spPr>
          <p:txBody>
            <a:bodyPr wrap="square">
              <a:spAutoFit/>
            </a:bodyPr>
            <a:lstStyle/>
            <a:p>
              <a:pPr marL="342900" indent="-342900" algn="just">
                <a:buFont typeface="Wingdings" panose="05000000000000000000" pitchFamily="2" charset="2"/>
                <a:buChar char="§"/>
              </a:pPr>
              <a:r>
                <a:rPr lang="nl-NL" sz="2400" dirty="0">
                  <a:solidFill>
                    <a:srgbClr val="3333CC"/>
                  </a:solidFill>
                  <a:latin typeface="Arial" panose="020B0604020202020204" pitchFamily="34" charset="0"/>
                  <a:ea typeface="Architecture" panose="020B0500000000000000" pitchFamily="34" charset="0"/>
                  <a:cs typeface="Arial" panose="020B0604020202020204" pitchFamily="34" charset="0"/>
                </a:rPr>
                <a:t>Nâng cao </a:t>
              </a:r>
              <a:r>
                <a:rPr lang="nl-NL"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chất lượng công tác tham mưu </a:t>
              </a:r>
              <a:r>
                <a:rPr lang="nl-NL" sz="2400" dirty="0">
                  <a:solidFill>
                    <a:srgbClr val="3333CC"/>
                  </a:solidFill>
                  <a:latin typeface="Arial" panose="020B0604020202020204" pitchFamily="34" charset="0"/>
                  <a:ea typeface="Architecture" panose="020B0500000000000000" pitchFamily="34" charset="0"/>
                  <a:cs typeface="Arial" panose="020B0604020202020204" pitchFamily="34" charset="0"/>
                </a:rPr>
                <a:t>về đối ngoại và hội nhập quốc tế</a:t>
              </a:r>
              <a:endParaRPr lang="en-US" sz="2400" dirty="0">
                <a:solidFill>
                  <a:srgbClr val="3333CC"/>
                </a:solidFill>
                <a:latin typeface="Arial" panose="020B0604020202020204" pitchFamily="34" charset="0"/>
                <a:ea typeface="Architecture" panose="020B0500000000000000" pitchFamily="34" charset="0"/>
                <a:cs typeface="Arial" panose="020B0604020202020204" pitchFamily="34" charset="0"/>
              </a:endParaRPr>
            </a:p>
          </p:txBody>
        </p:sp>
        <p:pic>
          <p:nvPicPr>
            <p:cNvPr id="7" name="Picture 2" descr="Related image">
              <a:extLst>
                <a:ext uri="{FF2B5EF4-FFF2-40B4-BE49-F238E27FC236}">
                  <a16:creationId xmlns:a16="http://schemas.microsoft.com/office/drawing/2014/main" id="{77411BC5-8326-78A4-A64F-8617CA39803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2193" y="3592431"/>
              <a:ext cx="5104436" cy="2690017"/>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4" descr="Related image">
              <a:extLst>
                <a:ext uri="{FF2B5EF4-FFF2-40B4-BE49-F238E27FC236}">
                  <a16:creationId xmlns:a16="http://schemas.microsoft.com/office/drawing/2014/main" id="{5915D230-0DD6-46DA-3F54-01A2D60ACA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35372" y="3592432"/>
              <a:ext cx="5386087" cy="2690017"/>
            </a:xfrm>
            <a:prstGeom prst="rect">
              <a:avLst/>
            </a:prstGeom>
            <a:noFill/>
            <a:extLst>
              <a:ext uri="{909E8E84-426E-40DD-AFC4-6F175D3DCCD1}">
                <a14:hiddenFill xmlns:a14="http://schemas.microsoft.com/office/drawing/2010/main">
                  <a:solidFill>
                    <a:srgbClr val="FFFFFF"/>
                  </a:solidFill>
                </a14:hiddenFill>
              </a:ext>
            </a:extLst>
          </p:spPr>
        </p:pic>
        <p:sp>
          <p:nvSpPr>
            <p:cNvPr id="22" name="Rectangle 21">
              <a:extLst>
                <a:ext uri="{FF2B5EF4-FFF2-40B4-BE49-F238E27FC236}">
                  <a16:creationId xmlns:a16="http://schemas.microsoft.com/office/drawing/2014/main" id="{511C0C60-9EAF-90A3-D982-A12FE5CA92A2}"/>
                </a:ext>
              </a:extLst>
            </p:cNvPr>
            <p:cNvSpPr/>
            <p:nvPr/>
          </p:nvSpPr>
          <p:spPr>
            <a:xfrm>
              <a:off x="6147291" y="2022772"/>
              <a:ext cx="5574168" cy="1569660"/>
            </a:xfrm>
            <a:prstGeom prst="rect">
              <a:avLst/>
            </a:prstGeom>
          </p:spPr>
          <p:txBody>
            <a:bodyPr wrap="square">
              <a:spAutoFit/>
            </a:bodyPr>
            <a:lstStyle/>
            <a:p>
              <a:pPr marL="342900" indent="-342900" algn="just">
                <a:buFont typeface="Wingdings" panose="05000000000000000000" pitchFamily="2" charset="2"/>
                <a:buChar char="§"/>
              </a:pPr>
              <a:r>
                <a:rPr lang="nl-NL" sz="2400" dirty="0">
                  <a:solidFill>
                    <a:srgbClr val="663300"/>
                  </a:solidFill>
                  <a:latin typeface="Arial" panose="020B0604020202020204" pitchFamily="34" charset="0"/>
                  <a:ea typeface="Architecture" panose="020B0500000000000000" pitchFamily="34" charset="0"/>
                  <a:cs typeface="Arial" panose="020B0604020202020204" pitchFamily="34" charset="0"/>
                </a:rPr>
                <a:t>Tăng cường </a:t>
              </a:r>
              <a:r>
                <a:rPr lang="nl-NL"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công tác thông tin</a:t>
              </a:r>
              <a:r>
                <a:rPr lang="nl-NL" sz="2400" dirty="0">
                  <a:solidFill>
                    <a:srgbClr val="663300"/>
                  </a:solidFill>
                  <a:latin typeface="Arial" panose="020B0604020202020204" pitchFamily="34" charset="0"/>
                  <a:ea typeface="Architecture" panose="020B0500000000000000" pitchFamily="34" charset="0"/>
                  <a:cs typeface="Arial" panose="020B0604020202020204" pitchFamily="34" charset="0"/>
                </a:rPr>
                <a:t> đối ngoại, hội nhập quốc tế, tạo đồng thuận trong nước và </a:t>
              </a:r>
              <a:r>
                <a:rPr lang="nl-NL" sz="2400" b="1" dirty="0">
                  <a:solidFill>
                    <a:srgbClr val="008000"/>
                  </a:solidFill>
                  <a:latin typeface="Arial" panose="020B0604020202020204" pitchFamily="34" charset="0"/>
                  <a:ea typeface="Architecture" panose="020B0500000000000000" pitchFamily="34" charset="0"/>
                  <a:cs typeface="Arial" panose="020B0604020202020204" pitchFamily="34" charset="0"/>
                </a:rPr>
                <a:t>tranh thủ sự ủng hộ </a:t>
              </a:r>
              <a:r>
                <a:rPr lang="nl-NL" sz="2400" dirty="0">
                  <a:solidFill>
                    <a:srgbClr val="663300"/>
                  </a:solidFill>
                  <a:latin typeface="Arial" panose="020B0604020202020204" pitchFamily="34" charset="0"/>
                  <a:ea typeface="Architecture" panose="020B0500000000000000" pitchFamily="34" charset="0"/>
                  <a:cs typeface="Arial" panose="020B0604020202020204" pitchFamily="34" charset="0"/>
                </a:rPr>
                <a:t>của bạn bè quốc tế </a:t>
              </a:r>
              <a:endPar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endParaRPr>
            </a:p>
          </p:txBody>
        </p:sp>
      </p:grpSp>
    </p:spTree>
    <p:extLst>
      <p:ext uri="{BB962C8B-B14F-4D97-AF65-F5344CB8AC3E}">
        <p14:creationId xmlns:p14="http://schemas.microsoft.com/office/powerpoint/2010/main" val="48999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outVertical)">
                                      <p:cBhvr>
                                        <p:cTn id="7"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2.6. Xây dựng nền dân chủ xã hội chủ nghĩa, thực hiện đại đoàn kết dân tộc,</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tăng cường và mở rộng mặt trận dân tộc thống nhất</a:t>
            </a:r>
          </a:p>
        </p:txBody>
      </p:sp>
      <p:grpSp>
        <p:nvGrpSpPr>
          <p:cNvPr id="26" name="Group 25">
            <a:extLst>
              <a:ext uri="{FF2B5EF4-FFF2-40B4-BE49-F238E27FC236}">
                <a16:creationId xmlns:a16="http://schemas.microsoft.com/office/drawing/2014/main" id="{BABDD60D-CC64-5A92-58E2-DC50FA261671}"/>
              </a:ext>
            </a:extLst>
          </p:cNvPr>
          <p:cNvGrpSpPr/>
          <p:nvPr/>
        </p:nvGrpSpPr>
        <p:grpSpPr>
          <a:xfrm>
            <a:off x="161454" y="1810522"/>
            <a:ext cx="11722426" cy="4451012"/>
            <a:chOff x="161454" y="1810522"/>
            <a:chExt cx="11722426" cy="4451012"/>
          </a:xfrm>
        </p:grpSpPr>
        <p:sp>
          <p:nvSpPr>
            <p:cNvPr id="3" name="Freeform 3">
              <a:extLst>
                <a:ext uri="{FF2B5EF4-FFF2-40B4-BE49-F238E27FC236}">
                  <a16:creationId xmlns:a16="http://schemas.microsoft.com/office/drawing/2014/main" id="{BA01C729-473A-B0EA-6C31-F4F40EB00645}"/>
                </a:ext>
              </a:extLst>
            </p:cNvPr>
            <p:cNvSpPr>
              <a:spLocks/>
            </p:cNvSpPr>
            <p:nvPr/>
          </p:nvSpPr>
          <p:spPr bwMode="gray">
            <a:xfrm>
              <a:off x="3644870" y="3148784"/>
              <a:ext cx="1900237" cy="708025"/>
            </a:xfrm>
            <a:custGeom>
              <a:avLst/>
              <a:gdLst>
                <a:gd name="T0" fmla="*/ 0 w 735"/>
                <a:gd name="T1" fmla="*/ 0 h 532"/>
                <a:gd name="T2" fmla="*/ 2147483646 w 735"/>
                <a:gd name="T3" fmla="*/ 2147483646 h 532"/>
                <a:gd name="T4" fmla="*/ 2147483646 w 735"/>
                <a:gd name="T5" fmla="*/ 2147483646 h 532"/>
                <a:gd name="T6" fmla="*/ 2147483646 w 735"/>
                <a:gd name="T7" fmla="*/ 2147483646 h 532"/>
                <a:gd name="T8" fmla="*/ 2147483646 w 735"/>
                <a:gd name="T9" fmla="*/ 2147483646 h 532"/>
                <a:gd name="T10" fmla="*/ 2147483646 w 735"/>
                <a:gd name="T11" fmla="*/ 2147483646 h 532"/>
                <a:gd name="T12" fmla="*/ 2147483646 w 735"/>
                <a:gd name="T13" fmla="*/ 2147483646 h 532"/>
                <a:gd name="T14" fmla="*/ 2147483646 w 735"/>
                <a:gd name="T15" fmla="*/ 2147483646 h 532"/>
                <a:gd name="T16" fmla="*/ 2147483646 w 735"/>
                <a:gd name="T17" fmla="*/ 2147483646 h 532"/>
                <a:gd name="T18" fmla="*/ 2147483646 w 735"/>
                <a:gd name="T19" fmla="*/ 2147483646 h 532"/>
                <a:gd name="T20" fmla="*/ 2147483646 w 735"/>
                <a:gd name="T21" fmla="*/ 2147483646 h 532"/>
                <a:gd name="T22" fmla="*/ 2147483646 w 735"/>
                <a:gd name="T23" fmla="*/ 2147483646 h 532"/>
                <a:gd name="T24" fmla="*/ 2147483646 w 735"/>
                <a:gd name="T25" fmla="*/ 0 h 532"/>
                <a:gd name="T26" fmla="*/ 0 w 735"/>
                <a:gd name="T27" fmla="*/ 0 h 5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rgbClr val="D60093"/>
            </a:soli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pPr defTabSz="914400" eaLnBrk="0" fontAlgn="base" hangingPunct="0">
                <a:spcBef>
                  <a:spcPct val="0"/>
                </a:spcBef>
                <a:spcAft>
                  <a:spcPct val="0"/>
                </a:spcAft>
              </a:pPr>
              <a:endParaRPr lang="en-US" sz="2400">
                <a:solidFill>
                  <a:srgbClr val="494B58"/>
                </a:solidFill>
                <a:latin typeface="Arial" panose="020B0604020202020204" pitchFamily="34" charset="0"/>
                <a:cs typeface="Arial" panose="020B0604020202020204" pitchFamily="34" charset="0"/>
              </a:endParaRPr>
            </a:p>
          </p:txBody>
        </p:sp>
        <p:sp>
          <p:nvSpPr>
            <p:cNvPr id="4" name="Freeform 4">
              <a:extLst>
                <a:ext uri="{FF2B5EF4-FFF2-40B4-BE49-F238E27FC236}">
                  <a16:creationId xmlns:a16="http://schemas.microsoft.com/office/drawing/2014/main" id="{3C12ABFE-5727-2A1F-4BF6-EE10FF7981F3}"/>
                </a:ext>
              </a:extLst>
            </p:cNvPr>
            <p:cNvSpPr>
              <a:spLocks/>
            </p:cNvSpPr>
            <p:nvPr/>
          </p:nvSpPr>
          <p:spPr bwMode="gray">
            <a:xfrm>
              <a:off x="5545107" y="3139259"/>
              <a:ext cx="366713" cy="760412"/>
            </a:xfrm>
            <a:custGeom>
              <a:avLst/>
              <a:gdLst>
                <a:gd name="T0" fmla="*/ 2147483646 w 142"/>
                <a:gd name="T1" fmla="*/ 2147483646 h 604"/>
                <a:gd name="T2" fmla="*/ 2147483646 w 142"/>
                <a:gd name="T3" fmla="*/ 2147483646 h 604"/>
                <a:gd name="T4" fmla="*/ 0 w 142"/>
                <a:gd name="T5" fmla="*/ 2147483646 h 604"/>
                <a:gd name="T6" fmla="*/ 2147483646 w 142"/>
                <a:gd name="T7" fmla="*/ 2147483646 h 604"/>
                <a:gd name="T8" fmla="*/ 2147483646 w 142"/>
                <a:gd name="T9" fmla="*/ 2147483646 h 604"/>
                <a:gd name="T10" fmla="*/ 2147483646 w 142"/>
                <a:gd name="T11" fmla="*/ 2147483646 h 604"/>
                <a:gd name="T12" fmla="*/ 2147483646 w 142"/>
                <a:gd name="T13" fmla="*/ 0 h 604"/>
                <a:gd name="T14" fmla="*/ 2147483646 w 142"/>
                <a:gd name="T15" fmla="*/ 2147483646 h 6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rgbClr val="D60093"/>
            </a:soli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pPr defTabSz="914400" eaLnBrk="0" fontAlgn="base" hangingPunct="0">
                <a:spcBef>
                  <a:spcPct val="0"/>
                </a:spcBef>
                <a:spcAft>
                  <a:spcPct val="0"/>
                </a:spcAft>
              </a:pPr>
              <a:endParaRPr lang="en-US" sz="2400">
                <a:solidFill>
                  <a:srgbClr val="494B58"/>
                </a:solidFill>
                <a:latin typeface="Arial" panose="020B0604020202020204" pitchFamily="34" charset="0"/>
                <a:cs typeface="Arial" panose="020B0604020202020204" pitchFamily="34" charset="0"/>
              </a:endParaRPr>
            </a:p>
          </p:txBody>
        </p:sp>
        <p:sp>
          <p:nvSpPr>
            <p:cNvPr id="8" name="Freeform 5">
              <a:extLst>
                <a:ext uri="{FF2B5EF4-FFF2-40B4-BE49-F238E27FC236}">
                  <a16:creationId xmlns:a16="http://schemas.microsoft.com/office/drawing/2014/main" id="{9E086F59-C1BF-9E78-9F99-2E0F459EC643}"/>
                </a:ext>
              </a:extLst>
            </p:cNvPr>
            <p:cNvSpPr>
              <a:spLocks/>
            </p:cNvSpPr>
            <p:nvPr/>
          </p:nvSpPr>
          <p:spPr bwMode="gray">
            <a:xfrm flipH="1">
              <a:off x="5972145" y="3121796"/>
              <a:ext cx="1900237" cy="796925"/>
            </a:xfrm>
            <a:custGeom>
              <a:avLst/>
              <a:gdLst>
                <a:gd name="T0" fmla="*/ 0 w 735"/>
                <a:gd name="T1" fmla="*/ 0 h 532"/>
                <a:gd name="T2" fmla="*/ 2147483646 w 735"/>
                <a:gd name="T3" fmla="*/ 2147483646 h 532"/>
                <a:gd name="T4" fmla="*/ 2147483646 w 735"/>
                <a:gd name="T5" fmla="*/ 2147483646 h 532"/>
                <a:gd name="T6" fmla="*/ 2147483646 w 735"/>
                <a:gd name="T7" fmla="*/ 2147483646 h 532"/>
                <a:gd name="T8" fmla="*/ 2147483646 w 735"/>
                <a:gd name="T9" fmla="*/ 2147483646 h 532"/>
                <a:gd name="T10" fmla="*/ 2147483646 w 735"/>
                <a:gd name="T11" fmla="*/ 2147483646 h 532"/>
                <a:gd name="T12" fmla="*/ 2147483646 w 735"/>
                <a:gd name="T13" fmla="*/ 2147483646 h 532"/>
                <a:gd name="T14" fmla="*/ 2147483646 w 735"/>
                <a:gd name="T15" fmla="*/ 2147483646 h 532"/>
                <a:gd name="T16" fmla="*/ 2147483646 w 735"/>
                <a:gd name="T17" fmla="*/ 2147483646 h 532"/>
                <a:gd name="T18" fmla="*/ 2147483646 w 735"/>
                <a:gd name="T19" fmla="*/ 2147483646 h 532"/>
                <a:gd name="T20" fmla="*/ 2147483646 w 735"/>
                <a:gd name="T21" fmla="*/ 2147483646 h 532"/>
                <a:gd name="T22" fmla="*/ 2147483646 w 735"/>
                <a:gd name="T23" fmla="*/ 2147483646 h 532"/>
                <a:gd name="T24" fmla="*/ 2147483646 w 735"/>
                <a:gd name="T25" fmla="*/ 0 h 532"/>
                <a:gd name="T26" fmla="*/ 0 w 735"/>
                <a:gd name="T27" fmla="*/ 0 h 5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rgbClr val="D60093"/>
            </a:soli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pPr defTabSz="914400" eaLnBrk="0" fontAlgn="base" hangingPunct="0">
                <a:spcBef>
                  <a:spcPct val="0"/>
                </a:spcBef>
                <a:spcAft>
                  <a:spcPct val="0"/>
                </a:spcAft>
              </a:pPr>
              <a:endParaRPr lang="en-US" sz="2400">
                <a:solidFill>
                  <a:srgbClr val="494B58"/>
                </a:solidFill>
                <a:latin typeface="Arial" panose="020B0604020202020204" pitchFamily="34" charset="0"/>
                <a:cs typeface="Arial" panose="020B0604020202020204" pitchFamily="34" charset="0"/>
              </a:endParaRPr>
            </a:p>
          </p:txBody>
        </p:sp>
        <p:grpSp>
          <p:nvGrpSpPr>
            <p:cNvPr id="9" name="Group 6">
              <a:extLst>
                <a:ext uri="{FF2B5EF4-FFF2-40B4-BE49-F238E27FC236}">
                  <a16:creationId xmlns:a16="http://schemas.microsoft.com/office/drawing/2014/main" id="{90844B7C-F9D7-8D8E-F518-2B50F50C15F2}"/>
                </a:ext>
              </a:extLst>
            </p:cNvPr>
            <p:cNvGrpSpPr>
              <a:grpSpLocks/>
            </p:cNvGrpSpPr>
            <p:nvPr/>
          </p:nvGrpSpPr>
          <p:grpSpPr bwMode="auto">
            <a:xfrm>
              <a:off x="161454" y="3904923"/>
              <a:ext cx="3573673" cy="2356611"/>
              <a:chOff x="4320" y="1152"/>
              <a:chExt cx="414" cy="402"/>
            </a:xfrm>
            <a:solidFill>
              <a:srgbClr val="660066"/>
            </a:solidFill>
          </p:grpSpPr>
          <p:sp>
            <p:nvSpPr>
              <p:cNvPr id="10" name="AutoShape 7">
                <a:extLst>
                  <a:ext uri="{FF2B5EF4-FFF2-40B4-BE49-F238E27FC236}">
                    <a16:creationId xmlns:a16="http://schemas.microsoft.com/office/drawing/2014/main" id="{8006029E-3650-46E2-2379-B9DDE652C4AB}"/>
                  </a:ext>
                </a:extLst>
              </p:cNvPr>
              <p:cNvSpPr>
                <a:spLocks noChangeArrowheads="1"/>
              </p:cNvSpPr>
              <p:nvPr/>
            </p:nvSpPr>
            <p:spPr bwMode="gray">
              <a:xfrm>
                <a:off x="4320" y="1152"/>
                <a:ext cx="414" cy="402"/>
              </a:xfrm>
              <a:prstGeom prst="roundRect">
                <a:avLst>
                  <a:gd name="adj" fmla="val 11921"/>
                </a:avLst>
              </a:prstGeom>
              <a:grpFill/>
              <a:ln w="25400">
                <a:solidFill>
                  <a:srgbClr val="FFFFFF"/>
                </a:solidFill>
                <a:round/>
                <a:headEnd/>
                <a:tailEnd/>
              </a:ln>
              <a:effectLst>
                <a:outerShdw dist="53882" dir="2700000" algn="ctr" rotWithShape="0">
                  <a:srgbClr val="000000">
                    <a:alpha val="50000"/>
                  </a:srgbClr>
                </a:outerShdw>
              </a:effectLst>
            </p:spPr>
            <p:txBody>
              <a:bodyPr wrap="none" anchor="ctr"/>
              <a:lstStyle/>
              <a:p>
                <a:pPr>
                  <a:defRPr/>
                </a:pPr>
                <a:endParaRPr lang="en-US" sz="2400">
                  <a:solidFill>
                    <a:srgbClr val="85218F"/>
                  </a:solidFill>
                  <a:latin typeface="Arial" panose="020B0604020202020204" pitchFamily="34" charset="0"/>
                  <a:ea typeface="Architecture" panose="020B0500000000000000" pitchFamily="34" charset="0"/>
                  <a:cs typeface="Arial" panose="020B0604020202020204" pitchFamily="34" charset="0"/>
                </a:endParaRPr>
              </a:p>
            </p:txBody>
          </p:sp>
          <p:sp>
            <p:nvSpPr>
              <p:cNvPr id="11" name="Freeform 8">
                <a:extLst>
                  <a:ext uri="{FF2B5EF4-FFF2-40B4-BE49-F238E27FC236}">
                    <a16:creationId xmlns:a16="http://schemas.microsoft.com/office/drawing/2014/main" id="{AC06D276-486E-46B9-3604-3A8D2B01270B}"/>
                  </a:ext>
                </a:extLst>
              </p:cNvPr>
              <p:cNvSpPr>
                <a:spLocks/>
              </p:cNvSpPr>
              <p:nvPr/>
            </p:nvSpPr>
            <p:spPr bwMode="gray">
              <a:xfrm>
                <a:off x="4346" y="1178"/>
                <a:ext cx="206" cy="201"/>
              </a:xfrm>
              <a:custGeom>
                <a:avLst/>
                <a:gdLst/>
                <a:ahLst/>
                <a:cxnLst>
                  <a:cxn ang="0">
                    <a:pos x="118" y="0"/>
                  </a:cxn>
                  <a:cxn ang="0">
                    <a:pos x="0" y="118"/>
                  </a:cxn>
                  <a:cxn ang="0">
                    <a:pos x="0" y="589"/>
                  </a:cxn>
                  <a:cxn ang="0">
                    <a:pos x="161" y="174"/>
                  </a:cxn>
                  <a:cxn ang="0">
                    <a:pos x="589" y="0"/>
                  </a:cxn>
                  <a:cxn ang="0">
                    <a:pos x="118" y="0"/>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pFill/>
              <a:ln w="0">
                <a:noFill/>
                <a:prstDash val="solid"/>
                <a:round/>
                <a:headEnd/>
                <a:tailEnd/>
              </a:ln>
            </p:spPr>
            <p:txBody>
              <a:bodyPr/>
              <a:lstStyle/>
              <a:p>
                <a:pPr>
                  <a:defRPr/>
                </a:pPr>
                <a:endParaRPr lang="en-US" sz="2400">
                  <a:solidFill>
                    <a:srgbClr val="85218F"/>
                  </a:solidFill>
                  <a:latin typeface="Arial" panose="020B0604020202020204" pitchFamily="34" charset="0"/>
                  <a:ea typeface="Architecture" panose="020B0500000000000000" pitchFamily="34" charset="0"/>
                  <a:cs typeface="Arial" panose="020B0604020202020204" pitchFamily="34" charset="0"/>
                </a:endParaRPr>
              </a:p>
            </p:txBody>
          </p:sp>
        </p:grpSp>
        <p:grpSp>
          <p:nvGrpSpPr>
            <p:cNvPr id="12" name="Group 10">
              <a:extLst>
                <a:ext uri="{FF2B5EF4-FFF2-40B4-BE49-F238E27FC236}">
                  <a16:creationId xmlns:a16="http://schemas.microsoft.com/office/drawing/2014/main" id="{16F3BF5C-B4AC-777A-8C69-EA694CCAA4E4}"/>
                </a:ext>
              </a:extLst>
            </p:cNvPr>
            <p:cNvGrpSpPr>
              <a:grpSpLocks/>
            </p:cNvGrpSpPr>
            <p:nvPr/>
          </p:nvGrpSpPr>
          <p:grpSpPr bwMode="auto">
            <a:xfrm>
              <a:off x="3884053" y="3904924"/>
              <a:ext cx="3934137" cy="2356610"/>
              <a:chOff x="4320" y="1152"/>
              <a:chExt cx="414" cy="402"/>
            </a:xfrm>
            <a:solidFill>
              <a:srgbClr val="00B050"/>
            </a:solidFill>
          </p:grpSpPr>
          <p:sp>
            <p:nvSpPr>
              <p:cNvPr id="13" name="AutoShape 11">
                <a:extLst>
                  <a:ext uri="{FF2B5EF4-FFF2-40B4-BE49-F238E27FC236}">
                    <a16:creationId xmlns:a16="http://schemas.microsoft.com/office/drawing/2014/main" id="{678E2C74-5CAD-5E23-2BCB-6FF21F2E3DBE}"/>
                  </a:ext>
                </a:extLst>
              </p:cNvPr>
              <p:cNvSpPr>
                <a:spLocks noChangeArrowheads="1"/>
              </p:cNvSpPr>
              <p:nvPr/>
            </p:nvSpPr>
            <p:spPr bwMode="gray">
              <a:xfrm>
                <a:off x="4320" y="1152"/>
                <a:ext cx="414" cy="402"/>
              </a:xfrm>
              <a:prstGeom prst="roundRect">
                <a:avLst>
                  <a:gd name="adj" fmla="val 11921"/>
                </a:avLst>
              </a:prstGeom>
              <a:grpFill/>
              <a:ln w="25400">
                <a:solidFill>
                  <a:srgbClr val="FFFFFF"/>
                </a:solidFill>
                <a:round/>
                <a:headEnd/>
                <a:tailEnd/>
              </a:ln>
              <a:effectLst>
                <a:outerShdw dist="53882" dir="2700000" algn="ctr" rotWithShape="0">
                  <a:srgbClr val="000000">
                    <a:alpha val="50000"/>
                  </a:srgbClr>
                </a:outerShdw>
              </a:effectLst>
            </p:spPr>
            <p:txBody>
              <a:bodyPr wrap="none" anchor="ctr"/>
              <a:lstStyle/>
              <a:p>
                <a:pPr>
                  <a:defRPr/>
                </a:pPr>
                <a:endParaRPr lang="en-US" sz="2400">
                  <a:solidFill>
                    <a:srgbClr val="85218F"/>
                  </a:solidFill>
                  <a:latin typeface="Arial" panose="020B0604020202020204" pitchFamily="34" charset="0"/>
                  <a:ea typeface="Architecture" panose="020B0500000000000000" pitchFamily="34" charset="0"/>
                  <a:cs typeface="Arial" panose="020B0604020202020204" pitchFamily="34" charset="0"/>
                </a:endParaRPr>
              </a:p>
            </p:txBody>
          </p:sp>
          <p:sp>
            <p:nvSpPr>
              <p:cNvPr id="14" name="Freeform 12">
                <a:extLst>
                  <a:ext uri="{FF2B5EF4-FFF2-40B4-BE49-F238E27FC236}">
                    <a16:creationId xmlns:a16="http://schemas.microsoft.com/office/drawing/2014/main" id="{2C7EF195-4CF4-5AAA-7B7E-E36EA9A693C3}"/>
                  </a:ext>
                </a:extLst>
              </p:cNvPr>
              <p:cNvSpPr>
                <a:spLocks/>
              </p:cNvSpPr>
              <p:nvPr/>
            </p:nvSpPr>
            <p:spPr bwMode="gray">
              <a:xfrm>
                <a:off x="4346" y="1178"/>
                <a:ext cx="206" cy="201"/>
              </a:xfrm>
              <a:custGeom>
                <a:avLst/>
                <a:gdLst/>
                <a:ahLst/>
                <a:cxnLst>
                  <a:cxn ang="0">
                    <a:pos x="118" y="0"/>
                  </a:cxn>
                  <a:cxn ang="0">
                    <a:pos x="0" y="118"/>
                  </a:cxn>
                  <a:cxn ang="0">
                    <a:pos x="0" y="589"/>
                  </a:cxn>
                  <a:cxn ang="0">
                    <a:pos x="161" y="174"/>
                  </a:cxn>
                  <a:cxn ang="0">
                    <a:pos x="589" y="0"/>
                  </a:cxn>
                  <a:cxn ang="0">
                    <a:pos x="118" y="0"/>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pFill/>
              <a:ln w="0">
                <a:noFill/>
                <a:prstDash val="solid"/>
                <a:round/>
                <a:headEnd/>
                <a:tailEnd/>
              </a:ln>
            </p:spPr>
            <p:txBody>
              <a:bodyPr/>
              <a:lstStyle/>
              <a:p>
                <a:pPr>
                  <a:defRPr/>
                </a:pPr>
                <a:endParaRPr lang="en-US" sz="2400">
                  <a:solidFill>
                    <a:srgbClr val="85218F"/>
                  </a:solidFill>
                  <a:latin typeface="Arial" panose="020B0604020202020204" pitchFamily="34" charset="0"/>
                  <a:ea typeface="Architecture" panose="020B0500000000000000" pitchFamily="34" charset="0"/>
                  <a:cs typeface="Arial" panose="020B0604020202020204" pitchFamily="34" charset="0"/>
                </a:endParaRPr>
              </a:p>
            </p:txBody>
          </p:sp>
        </p:grpSp>
        <p:grpSp>
          <p:nvGrpSpPr>
            <p:cNvPr id="15" name="Group 14">
              <a:extLst>
                <a:ext uri="{FF2B5EF4-FFF2-40B4-BE49-F238E27FC236}">
                  <a16:creationId xmlns:a16="http://schemas.microsoft.com/office/drawing/2014/main" id="{D48B9059-C76A-DDC2-13AE-293DB9DEA040}"/>
                </a:ext>
              </a:extLst>
            </p:cNvPr>
            <p:cNvGrpSpPr>
              <a:grpSpLocks/>
            </p:cNvGrpSpPr>
            <p:nvPr/>
          </p:nvGrpSpPr>
          <p:grpSpPr bwMode="auto">
            <a:xfrm>
              <a:off x="7949742" y="3904432"/>
              <a:ext cx="3934138" cy="2356609"/>
              <a:chOff x="4346" y="1152"/>
              <a:chExt cx="388" cy="394"/>
            </a:xfrm>
          </p:grpSpPr>
          <p:sp>
            <p:nvSpPr>
              <p:cNvPr id="16" name="AutoShape 14">
                <a:extLst>
                  <a:ext uri="{FF2B5EF4-FFF2-40B4-BE49-F238E27FC236}">
                    <a16:creationId xmlns:a16="http://schemas.microsoft.com/office/drawing/2014/main" id="{3058EEB5-B62E-3F33-C6C8-924C5B20B6DC}"/>
                  </a:ext>
                </a:extLst>
              </p:cNvPr>
              <p:cNvSpPr>
                <a:spLocks noChangeArrowheads="1"/>
              </p:cNvSpPr>
              <p:nvPr/>
            </p:nvSpPr>
            <p:spPr bwMode="gray">
              <a:xfrm>
                <a:off x="4346" y="1152"/>
                <a:ext cx="388" cy="394"/>
              </a:xfrm>
              <a:prstGeom prst="roundRect">
                <a:avLst>
                  <a:gd name="adj" fmla="val 11921"/>
                </a:avLst>
              </a:prstGeom>
              <a:solidFill>
                <a:srgbClr val="0070C0"/>
              </a:solidFill>
              <a:ln w="25400">
                <a:solidFill>
                  <a:srgbClr val="FFFFFF"/>
                </a:solidFill>
                <a:round/>
                <a:headEnd/>
                <a:tailEnd/>
              </a:ln>
              <a:effectLst>
                <a:outerShdw dist="53882" dir="2700000" algn="ctr" rotWithShape="0">
                  <a:srgbClr val="000000">
                    <a:alpha val="50000"/>
                  </a:srgbClr>
                </a:outerShdw>
              </a:effectLst>
            </p:spPr>
            <p:txBody>
              <a:bodyPr wrap="none" anchor="ctr"/>
              <a:lstStyle>
                <a:lvl1pPr defTabSz="912813">
                  <a:defRPr>
                    <a:solidFill>
                      <a:schemeClr val="tx1"/>
                    </a:solidFill>
                    <a:latin typeface="Open Sans" panose="020B0606030504020204" pitchFamily="34" charset="0"/>
                  </a:defRPr>
                </a:lvl1pPr>
                <a:lvl2pPr marL="742950" indent="-285750" defTabSz="912813">
                  <a:defRPr>
                    <a:solidFill>
                      <a:schemeClr val="tx1"/>
                    </a:solidFill>
                    <a:latin typeface="Open Sans" panose="020B0606030504020204" pitchFamily="34" charset="0"/>
                  </a:defRPr>
                </a:lvl2pPr>
                <a:lvl3pPr marL="1143000" indent="-228600" defTabSz="912813">
                  <a:defRPr>
                    <a:solidFill>
                      <a:schemeClr val="tx1"/>
                    </a:solidFill>
                    <a:latin typeface="Open Sans" panose="020B0606030504020204" pitchFamily="34" charset="0"/>
                  </a:defRPr>
                </a:lvl3pPr>
                <a:lvl4pPr marL="1600200" indent="-228600" defTabSz="912813">
                  <a:defRPr>
                    <a:solidFill>
                      <a:schemeClr val="tx1"/>
                    </a:solidFill>
                    <a:latin typeface="Open Sans" panose="020B0606030504020204" pitchFamily="34" charset="0"/>
                  </a:defRPr>
                </a:lvl4pPr>
                <a:lvl5pPr marL="2057400" indent="-228600" defTabSz="912813">
                  <a:defRPr>
                    <a:solidFill>
                      <a:schemeClr val="tx1"/>
                    </a:solidFill>
                    <a:latin typeface="Open Sans" panose="020B0606030504020204" pitchFamily="34" charset="0"/>
                  </a:defRPr>
                </a:lvl5pPr>
                <a:lvl6pPr marL="2514600" indent="-228600" defTabSz="912813" eaLnBrk="0" fontAlgn="base" hangingPunct="0">
                  <a:spcBef>
                    <a:spcPct val="0"/>
                  </a:spcBef>
                  <a:spcAft>
                    <a:spcPct val="0"/>
                  </a:spcAft>
                  <a:defRPr>
                    <a:solidFill>
                      <a:schemeClr val="tx1"/>
                    </a:solidFill>
                    <a:latin typeface="Open Sans" panose="020B0606030504020204" pitchFamily="34" charset="0"/>
                  </a:defRPr>
                </a:lvl6pPr>
                <a:lvl7pPr marL="2971800" indent="-228600" defTabSz="912813" eaLnBrk="0" fontAlgn="base" hangingPunct="0">
                  <a:spcBef>
                    <a:spcPct val="0"/>
                  </a:spcBef>
                  <a:spcAft>
                    <a:spcPct val="0"/>
                  </a:spcAft>
                  <a:defRPr>
                    <a:solidFill>
                      <a:schemeClr val="tx1"/>
                    </a:solidFill>
                    <a:latin typeface="Open Sans" panose="020B0606030504020204" pitchFamily="34" charset="0"/>
                  </a:defRPr>
                </a:lvl7pPr>
                <a:lvl8pPr marL="3429000" indent="-228600" defTabSz="912813" eaLnBrk="0" fontAlgn="base" hangingPunct="0">
                  <a:spcBef>
                    <a:spcPct val="0"/>
                  </a:spcBef>
                  <a:spcAft>
                    <a:spcPct val="0"/>
                  </a:spcAft>
                  <a:defRPr>
                    <a:solidFill>
                      <a:schemeClr val="tx1"/>
                    </a:solidFill>
                    <a:latin typeface="Open Sans" panose="020B0606030504020204" pitchFamily="34" charset="0"/>
                  </a:defRPr>
                </a:lvl8pPr>
                <a:lvl9pPr marL="3886200" indent="-228600" defTabSz="912813" eaLnBrk="0" fontAlgn="base" hangingPunct="0">
                  <a:spcBef>
                    <a:spcPct val="0"/>
                  </a:spcBef>
                  <a:spcAft>
                    <a:spcPct val="0"/>
                  </a:spcAft>
                  <a:defRPr>
                    <a:solidFill>
                      <a:schemeClr val="tx1"/>
                    </a:solidFill>
                    <a:latin typeface="Open Sans" panose="020B0606030504020204" pitchFamily="34" charset="0"/>
                  </a:defRPr>
                </a:lvl9pPr>
              </a:lstStyle>
              <a:p>
                <a:pPr fontAlgn="base">
                  <a:spcBef>
                    <a:spcPct val="0"/>
                  </a:spcBef>
                  <a:spcAft>
                    <a:spcPct val="0"/>
                  </a:spcAft>
                  <a:defRPr/>
                </a:pPr>
                <a:endParaRPr lang="en-US" altLang="en-US" sz="2400" kern="0">
                  <a:solidFill>
                    <a:srgbClr val="85218F"/>
                  </a:solidFill>
                  <a:latin typeface="Arial" panose="020B0604020202020204" pitchFamily="34" charset="0"/>
                  <a:ea typeface="Architecture" panose="020B0500000000000000" pitchFamily="34" charset="0"/>
                  <a:cs typeface="Arial" panose="020B0604020202020204" pitchFamily="34" charset="0"/>
                </a:endParaRPr>
              </a:p>
            </p:txBody>
          </p:sp>
          <p:sp>
            <p:nvSpPr>
              <p:cNvPr id="17" name="Freeform 15">
                <a:extLst>
                  <a:ext uri="{FF2B5EF4-FFF2-40B4-BE49-F238E27FC236}">
                    <a16:creationId xmlns:a16="http://schemas.microsoft.com/office/drawing/2014/main" id="{B05CAF5E-0A4C-EB09-0D51-4BC7024499F2}"/>
                  </a:ext>
                </a:extLst>
              </p:cNvPr>
              <p:cNvSpPr>
                <a:spLocks/>
              </p:cNvSpPr>
              <p:nvPr/>
            </p:nvSpPr>
            <p:spPr bwMode="gray">
              <a:xfrm>
                <a:off x="4346" y="1178"/>
                <a:ext cx="206" cy="201"/>
              </a:xfrm>
              <a:custGeom>
                <a:avLst/>
                <a:gdLst/>
                <a:ahLst/>
                <a:cxnLst>
                  <a:cxn ang="0">
                    <a:pos x="118" y="0"/>
                  </a:cxn>
                  <a:cxn ang="0">
                    <a:pos x="0" y="118"/>
                  </a:cxn>
                  <a:cxn ang="0">
                    <a:pos x="0" y="589"/>
                  </a:cxn>
                  <a:cxn ang="0">
                    <a:pos x="161" y="174"/>
                  </a:cxn>
                  <a:cxn ang="0">
                    <a:pos x="589" y="0"/>
                  </a:cxn>
                  <a:cxn ang="0">
                    <a:pos x="118" y="0"/>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rgbClr val="7C7F91">
                      <a:gamma/>
                      <a:tint val="48627"/>
                      <a:invGamma/>
                    </a:srgbClr>
                  </a:gs>
                  <a:gs pos="50000">
                    <a:srgbClr val="7C7F91">
                      <a:alpha val="0"/>
                    </a:srgbClr>
                  </a:gs>
                  <a:gs pos="100000">
                    <a:srgbClr val="7C7F91">
                      <a:gamma/>
                      <a:tint val="48627"/>
                      <a:invGamma/>
                    </a:srgbClr>
                  </a:gs>
                </a:gsLst>
                <a:lin ang="2700000" scaled="1"/>
              </a:gradFill>
              <a:ln w="0">
                <a:noFill/>
                <a:prstDash val="solid"/>
                <a:round/>
                <a:headEnd/>
                <a:tailEnd/>
              </a:ln>
            </p:spPr>
            <p:txBody>
              <a:bodyPr/>
              <a:lstStyle/>
              <a:p>
                <a:pPr defTabSz="914400">
                  <a:defRPr/>
                </a:pPr>
                <a:endParaRPr lang="en-US" sz="2400" kern="0">
                  <a:solidFill>
                    <a:srgbClr val="85218F"/>
                  </a:solidFill>
                  <a:latin typeface="Arial" panose="020B0604020202020204" pitchFamily="34" charset="0"/>
                  <a:ea typeface="Architecture" panose="020B0500000000000000" pitchFamily="34" charset="0"/>
                  <a:cs typeface="Arial" panose="020B0604020202020204" pitchFamily="34" charset="0"/>
                </a:endParaRPr>
              </a:p>
            </p:txBody>
          </p:sp>
        </p:grpSp>
        <p:pic>
          <p:nvPicPr>
            <p:cNvPr id="18" name="Picture 21" descr="YG_circle001">
              <a:extLst>
                <a:ext uri="{FF2B5EF4-FFF2-40B4-BE49-F238E27FC236}">
                  <a16:creationId xmlns:a16="http://schemas.microsoft.com/office/drawing/2014/main" id="{4A76CC6D-2353-DE31-D005-7152EE8B251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07676" y="1810522"/>
              <a:ext cx="2441575"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TextBox 18">
              <a:extLst>
                <a:ext uri="{FF2B5EF4-FFF2-40B4-BE49-F238E27FC236}">
                  <a16:creationId xmlns:a16="http://schemas.microsoft.com/office/drawing/2014/main" id="{E63CFC16-3E32-0118-215B-8A238A31830E}"/>
                </a:ext>
              </a:extLst>
            </p:cNvPr>
            <p:cNvSpPr txBox="1"/>
            <p:nvPr/>
          </p:nvSpPr>
          <p:spPr>
            <a:xfrm>
              <a:off x="4951254" y="2056789"/>
              <a:ext cx="1585504" cy="830997"/>
            </a:xfrm>
            <a:prstGeom prst="rect">
              <a:avLst/>
            </a:prstGeom>
            <a:noFill/>
          </p:spPr>
          <p:txBody>
            <a:bodyPr wrap="square">
              <a:spAutoFit/>
            </a:bodyPr>
            <a:lstStyle/>
            <a:p>
              <a:pPr algn="ctr"/>
              <a:r>
                <a:rPr lang="en-US" sz="2400" b="1" dirty="0" err="1">
                  <a:solidFill>
                    <a:prstClr val="black"/>
                  </a:solidFill>
                  <a:latin typeface="Arial" panose="020B0604020202020204" pitchFamily="34" charset="0"/>
                  <a:ea typeface="Architecture" panose="020B0500000000000000" pitchFamily="34" charset="0"/>
                  <a:cs typeface="Arial" panose="020B0604020202020204" pitchFamily="34" charset="0"/>
                </a:rPr>
                <a:t>Dân</a:t>
              </a:r>
              <a:r>
                <a:rPr lang="en-US" sz="2400" b="1" dirty="0">
                  <a:solidFill>
                    <a:prstClr val="black"/>
                  </a:solidFill>
                  <a:latin typeface="Arial" panose="020B0604020202020204" pitchFamily="34" charset="0"/>
                  <a:ea typeface="Architecture" panose="020B0500000000000000" pitchFamily="34" charset="0"/>
                  <a:cs typeface="Arial" panose="020B0604020202020204" pitchFamily="34" charset="0"/>
                </a:rPr>
                <a:t> chủ</a:t>
              </a:r>
            </a:p>
            <a:p>
              <a:pPr algn="ctr"/>
              <a:r>
                <a:rPr lang="en-US" sz="2400" b="1" dirty="0">
                  <a:solidFill>
                    <a:prstClr val="black"/>
                  </a:solidFill>
                  <a:latin typeface="Arial" panose="020B0604020202020204" pitchFamily="34" charset="0"/>
                  <a:ea typeface="Architecture" panose="020B0500000000000000" pitchFamily="34" charset="0"/>
                  <a:cs typeface="Arial" panose="020B0604020202020204" pitchFamily="34" charset="0"/>
                </a:rPr>
                <a:t> XHCN</a:t>
              </a:r>
            </a:p>
          </p:txBody>
        </p:sp>
        <p:sp>
          <p:nvSpPr>
            <p:cNvPr id="20" name="TextBox 19">
              <a:extLst>
                <a:ext uri="{FF2B5EF4-FFF2-40B4-BE49-F238E27FC236}">
                  <a16:creationId xmlns:a16="http://schemas.microsoft.com/office/drawing/2014/main" id="{D2E3B1E1-8EF0-0A7A-9359-AE27505F6984}"/>
                </a:ext>
              </a:extLst>
            </p:cNvPr>
            <p:cNvSpPr txBox="1"/>
            <p:nvPr/>
          </p:nvSpPr>
          <p:spPr>
            <a:xfrm>
              <a:off x="385888" y="3955970"/>
              <a:ext cx="3111692" cy="1938992"/>
            </a:xfrm>
            <a:prstGeom prst="rect">
              <a:avLst/>
            </a:prstGeom>
            <a:noFill/>
          </p:spPr>
          <p:txBody>
            <a:bodyPr wrap="square">
              <a:spAutoFit/>
            </a:bodyPr>
            <a:lstStyle/>
            <a:p>
              <a:pPr algn="just"/>
              <a:r>
                <a:rPr lang="en-US" sz="2400" dirty="0">
                  <a:solidFill>
                    <a:schemeClr val="bg1"/>
                  </a:solidFill>
                  <a:latin typeface="Arial" panose="020B0604020202020204" pitchFamily="34" charset="0"/>
                  <a:cs typeface="Arial" panose="020B0604020202020204" pitchFamily="34" charset="0"/>
                </a:rPr>
                <a:t>L</a:t>
              </a:r>
              <a:r>
                <a:rPr lang="vi-VN" sz="2400" dirty="0">
                  <a:solidFill>
                    <a:schemeClr val="bg1"/>
                  </a:solidFill>
                  <a:latin typeface="Arial" panose="020B0604020202020204" pitchFamily="34" charset="0"/>
                  <a:cs typeface="Arial" panose="020B0604020202020204" pitchFamily="34" charset="0"/>
                </a:rPr>
                <a:t>à bản chất của chế độ</a:t>
              </a:r>
              <a:r>
                <a:rPr lang="en-US" sz="2400" dirty="0">
                  <a:solidFill>
                    <a:schemeClr val="bg1"/>
                  </a:solidFill>
                  <a:latin typeface="Arial" panose="020B0604020202020204" pitchFamily="34" charset="0"/>
                  <a:cs typeface="Arial" panose="020B0604020202020204" pitchFamily="34" charset="0"/>
                </a:rPr>
                <a:t> XHCN</a:t>
              </a:r>
              <a:r>
                <a:rPr lang="vi-VN" sz="2400" dirty="0">
                  <a:solidFill>
                    <a:schemeClr val="bg1"/>
                  </a:solidFill>
                  <a:latin typeface="Arial" panose="020B0604020202020204" pitchFamily="34" charset="0"/>
                  <a:cs typeface="Arial" panose="020B0604020202020204" pitchFamily="34" charset="0"/>
                </a:rPr>
                <a:t>, vừa là mục tiêu, vừa là động lực của sự phát triển đất nước. </a:t>
              </a:r>
              <a:endParaRPr lang="en-US" sz="2400" dirty="0">
                <a:solidFill>
                  <a:schemeClr val="bg1"/>
                </a:solidFill>
                <a:latin typeface="Arial" panose="020B0604020202020204" pitchFamily="34" charset="0"/>
                <a:cs typeface="Arial" panose="020B0604020202020204" pitchFamily="34" charset="0"/>
              </a:endParaRPr>
            </a:p>
          </p:txBody>
        </p:sp>
        <p:sp>
          <p:nvSpPr>
            <p:cNvPr id="24" name="TextBox 23">
              <a:extLst>
                <a:ext uri="{FF2B5EF4-FFF2-40B4-BE49-F238E27FC236}">
                  <a16:creationId xmlns:a16="http://schemas.microsoft.com/office/drawing/2014/main" id="{F3A79F33-D332-CBA5-E81E-48E1917EC23A}"/>
                </a:ext>
              </a:extLst>
            </p:cNvPr>
            <p:cNvSpPr txBox="1"/>
            <p:nvPr/>
          </p:nvSpPr>
          <p:spPr>
            <a:xfrm>
              <a:off x="4106617" y="3953210"/>
              <a:ext cx="3489008" cy="2308324"/>
            </a:xfrm>
            <a:prstGeom prst="rect">
              <a:avLst/>
            </a:prstGeom>
            <a:noFill/>
          </p:spPr>
          <p:txBody>
            <a:bodyPr wrap="square">
              <a:spAutoFit/>
            </a:bodyPr>
            <a:lstStyle/>
            <a:p>
              <a:pPr algn="just"/>
              <a:r>
                <a:rPr lang="en-US" sz="2400" dirty="0">
                  <a:solidFill>
                    <a:schemeClr val="bg1"/>
                  </a:solidFill>
                  <a:latin typeface="Arial" panose="020B0604020202020204" pitchFamily="34" charset="0"/>
                  <a:cs typeface="Arial" panose="020B0604020202020204" pitchFamily="34" charset="0"/>
                </a:rPr>
                <a:t>H</a:t>
              </a:r>
              <a:r>
                <a:rPr lang="vi-VN" sz="2400" dirty="0">
                  <a:solidFill>
                    <a:schemeClr val="bg1"/>
                  </a:solidFill>
                  <a:latin typeface="Arial" panose="020B0604020202020204" pitchFamily="34" charset="0"/>
                  <a:cs typeface="Arial" panose="020B0604020202020204" pitchFamily="34" charset="0"/>
                </a:rPr>
                <a:t>oàn thiện nền dân chủ </a:t>
              </a:r>
              <a:r>
                <a:rPr lang="en-US" sz="2400" dirty="0">
                  <a:solidFill>
                    <a:schemeClr val="bg1"/>
                  </a:solidFill>
                  <a:latin typeface="Arial" panose="020B0604020202020204" pitchFamily="34" charset="0"/>
                  <a:cs typeface="Arial" panose="020B0604020202020204" pitchFamily="34" charset="0"/>
                </a:rPr>
                <a:t>XHCN</a:t>
              </a:r>
              <a:r>
                <a:rPr lang="vi-VN" sz="2400" dirty="0">
                  <a:solidFill>
                    <a:schemeClr val="bg1"/>
                  </a:solidFill>
                  <a:latin typeface="Arial" panose="020B0604020202020204" pitchFamily="34" charset="0"/>
                  <a:cs typeface="Arial" panose="020B0604020202020204" pitchFamily="34" charset="0"/>
                </a:rPr>
                <a:t>, bảo đảm dân chủ được thực hiện trong thực tế cuộc sống ở mỗi cấp, trên tất cả các lĩnh vực. </a:t>
              </a:r>
              <a:endParaRPr lang="en-US" sz="2400" dirty="0">
                <a:solidFill>
                  <a:schemeClr val="bg1"/>
                </a:solidFill>
                <a:latin typeface="Arial" panose="020B0604020202020204" pitchFamily="34" charset="0"/>
                <a:cs typeface="Arial" panose="020B0604020202020204" pitchFamily="34" charset="0"/>
              </a:endParaRPr>
            </a:p>
          </p:txBody>
        </p:sp>
        <p:sp>
          <p:nvSpPr>
            <p:cNvPr id="25" name="TextBox 24">
              <a:extLst>
                <a:ext uri="{FF2B5EF4-FFF2-40B4-BE49-F238E27FC236}">
                  <a16:creationId xmlns:a16="http://schemas.microsoft.com/office/drawing/2014/main" id="{B1257690-5A8E-B865-419A-49305B2BA3CC}"/>
                </a:ext>
              </a:extLst>
            </p:cNvPr>
            <p:cNvSpPr txBox="1"/>
            <p:nvPr/>
          </p:nvSpPr>
          <p:spPr>
            <a:xfrm>
              <a:off x="8113431" y="3918721"/>
              <a:ext cx="3585701" cy="1938992"/>
            </a:xfrm>
            <a:prstGeom prst="rect">
              <a:avLst/>
            </a:prstGeom>
            <a:noFill/>
          </p:spPr>
          <p:txBody>
            <a:bodyPr wrap="square">
              <a:spAutoFit/>
            </a:bodyPr>
            <a:lstStyle/>
            <a:p>
              <a:pPr algn="just"/>
              <a:r>
                <a:rPr lang="vi-VN" sz="2400" dirty="0">
                  <a:solidFill>
                    <a:schemeClr val="bg1"/>
                  </a:solidFill>
                  <a:latin typeface="Arial" panose="020B0604020202020204" pitchFamily="34" charset="0"/>
                  <a:cs typeface="Arial" panose="020B0604020202020204" pitchFamily="34" charset="0"/>
                </a:rPr>
                <a:t>Dân chủ gắn liền với kỷ luật, kỷ cương và phải được thể chế hoá bằng pháp luật, được pháp luật bảo đảm. </a:t>
              </a:r>
              <a:endParaRPr lang="en-US" sz="2400" dirty="0">
                <a:solidFill>
                  <a:schemeClr val="bg1"/>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2012933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up)">
                                      <p:cBhvr>
                                        <p:cTn id="7" dur="125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2.6. Xây dựng nền dân chủ xã hội chủ nghĩa, thực hiện đại đoàn kết dân tộc,</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tăng cường và mở rộng mặt trận dân tộc thống nhất</a:t>
            </a:r>
          </a:p>
        </p:txBody>
      </p:sp>
      <p:sp>
        <p:nvSpPr>
          <p:cNvPr id="39" name="TextBox 38">
            <a:extLst>
              <a:ext uri="{FF2B5EF4-FFF2-40B4-BE49-F238E27FC236}">
                <a16:creationId xmlns:a16="http://schemas.microsoft.com/office/drawing/2014/main" id="{0B5AC215-8CEC-1140-ABAF-3FE8CB33F385}"/>
              </a:ext>
            </a:extLst>
          </p:cNvPr>
          <p:cNvSpPr txBox="1"/>
          <p:nvPr/>
        </p:nvSpPr>
        <p:spPr>
          <a:xfrm>
            <a:off x="4080761" y="1832313"/>
            <a:ext cx="4030477" cy="461665"/>
          </a:xfrm>
          <a:prstGeom prst="rect">
            <a:avLst/>
          </a:prstGeom>
          <a:noFill/>
        </p:spPr>
        <p:txBody>
          <a:bodyPr wrap="square">
            <a:spAutoFit/>
          </a:bodyPr>
          <a:lstStyle/>
          <a:p>
            <a:r>
              <a:rPr lang="en-US" sz="2400" b="1" dirty="0" err="1">
                <a:solidFill>
                  <a:srgbClr val="008000"/>
                </a:solidFill>
                <a:latin typeface="Arial" panose="020B0604020202020204" pitchFamily="34" charset="0"/>
                <a:cs typeface="Arial" panose="020B0604020202020204" pitchFamily="34" charset="0"/>
              </a:rPr>
              <a:t>Đại</a:t>
            </a:r>
            <a:r>
              <a:rPr lang="en-US" sz="2400" b="1" dirty="0">
                <a:solidFill>
                  <a:srgbClr val="008000"/>
                </a:solidFill>
                <a:latin typeface="Arial" panose="020B0604020202020204" pitchFamily="34" charset="0"/>
                <a:cs typeface="Arial" panose="020B0604020202020204" pitchFamily="34" charset="0"/>
              </a:rPr>
              <a:t> </a:t>
            </a:r>
            <a:r>
              <a:rPr lang="en-US" sz="2400" b="1" dirty="0" err="1">
                <a:solidFill>
                  <a:srgbClr val="008000"/>
                </a:solidFill>
                <a:latin typeface="Arial" panose="020B0604020202020204" pitchFamily="34" charset="0"/>
                <a:cs typeface="Arial" panose="020B0604020202020204" pitchFamily="34" charset="0"/>
              </a:rPr>
              <a:t>đoàn</a:t>
            </a:r>
            <a:r>
              <a:rPr lang="en-US" sz="2400" b="1" dirty="0">
                <a:solidFill>
                  <a:srgbClr val="008000"/>
                </a:solidFill>
                <a:latin typeface="Arial" panose="020B0604020202020204" pitchFamily="34" charset="0"/>
                <a:cs typeface="Arial" panose="020B0604020202020204" pitchFamily="34" charset="0"/>
              </a:rPr>
              <a:t> </a:t>
            </a:r>
            <a:r>
              <a:rPr lang="en-US" sz="2400" b="1" dirty="0" err="1">
                <a:solidFill>
                  <a:srgbClr val="008000"/>
                </a:solidFill>
                <a:latin typeface="Arial" panose="020B0604020202020204" pitchFamily="34" charset="0"/>
                <a:cs typeface="Arial" panose="020B0604020202020204" pitchFamily="34" charset="0"/>
              </a:rPr>
              <a:t>kết</a:t>
            </a:r>
            <a:r>
              <a:rPr lang="en-US" sz="2400" b="1" dirty="0">
                <a:solidFill>
                  <a:srgbClr val="008000"/>
                </a:solidFill>
                <a:latin typeface="Arial" panose="020B0604020202020204" pitchFamily="34" charset="0"/>
                <a:cs typeface="Arial" panose="020B0604020202020204" pitchFamily="34" charset="0"/>
              </a:rPr>
              <a:t> </a:t>
            </a:r>
            <a:r>
              <a:rPr lang="en-US" sz="2400" b="1" dirty="0" err="1">
                <a:solidFill>
                  <a:srgbClr val="008000"/>
                </a:solidFill>
                <a:latin typeface="Arial" panose="020B0604020202020204" pitchFamily="34" charset="0"/>
                <a:cs typeface="Arial" panose="020B0604020202020204" pitchFamily="34" charset="0"/>
              </a:rPr>
              <a:t>toàn</a:t>
            </a:r>
            <a:r>
              <a:rPr lang="en-US" sz="2400" b="1" dirty="0">
                <a:solidFill>
                  <a:srgbClr val="008000"/>
                </a:solidFill>
                <a:latin typeface="Arial" panose="020B0604020202020204" pitchFamily="34" charset="0"/>
                <a:cs typeface="Arial" panose="020B0604020202020204" pitchFamily="34" charset="0"/>
              </a:rPr>
              <a:t> </a:t>
            </a:r>
            <a:r>
              <a:rPr lang="en-US" sz="2400" b="1" dirty="0" err="1">
                <a:solidFill>
                  <a:srgbClr val="008000"/>
                </a:solidFill>
                <a:latin typeface="Arial" panose="020B0604020202020204" pitchFamily="34" charset="0"/>
                <a:cs typeface="Arial" panose="020B0604020202020204" pitchFamily="34" charset="0"/>
              </a:rPr>
              <a:t>dân</a:t>
            </a:r>
            <a:r>
              <a:rPr lang="en-US" sz="2400" b="1" dirty="0">
                <a:solidFill>
                  <a:srgbClr val="008000"/>
                </a:solidFill>
                <a:latin typeface="Arial" panose="020B0604020202020204" pitchFamily="34" charset="0"/>
                <a:cs typeface="Arial" panose="020B0604020202020204" pitchFamily="34" charset="0"/>
              </a:rPr>
              <a:t> </a:t>
            </a:r>
            <a:r>
              <a:rPr lang="en-US" sz="2400" b="1" dirty="0" err="1">
                <a:solidFill>
                  <a:srgbClr val="008000"/>
                </a:solidFill>
                <a:latin typeface="Arial" panose="020B0604020202020204" pitchFamily="34" charset="0"/>
                <a:cs typeface="Arial" panose="020B0604020202020204" pitchFamily="34" charset="0"/>
              </a:rPr>
              <a:t>tộc</a:t>
            </a:r>
            <a:r>
              <a:rPr lang="en-US" sz="2400" b="1" dirty="0">
                <a:solidFill>
                  <a:srgbClr val="008000"/>
                </a:solidFill>
                <a:latin typeface="Arial" panose="020B0604020202020204" pitchFamily="34" charset="0"/>
                <a:cs typeface="Arial" panose="020B0604020202020204" pitchFamily="34" charset="0"/>
              </a:rPr>
              <a:t> </a:t>
            </a:r>
          </a:p>
        </p:txBody>
      </p:sp>
      <p:grpSp>
        <p:nvGrpSpPr>
          <p:cNvPr id="44" name="Group 43">
            <a:extLst>
              <a:ext uri="{FF2B5EF4-FFF2-40B4-BE49-F238E27FC236}">
                <a16:creationId xmlns:a16="http://schemas.microsoft.com/office/drawing/2014/main" id="{028A5E4D-931F-86EA-0223-BA08B58E9DB4}"/>
              </a:ext>
            </a:extLst>
          </p:cNvPr>
          <p:cNvGrpSpPr/>
          <p:nvPr/>
        </p:nvGrpSpPr>
        <p:grpSpPr>
          <a:xfrm>
            <a:off x="480295" y="3593636"/>
            <a:ext cx="11502673" cy="1278102"/>
            <a:chOff x="480295" y="3593636"/>
            <a:chExt cx="11502673" cy="1278102"/>
          </a:xfrm>
        </p:grpSpPr>
        <p:grpSp>
          <p:nvGrpSpPr>
            <p:cNvPr id="23" name="Group 22">
              <a:extLst>
                <a:ext uri="{FF2B5EF4-FFF2-40B4-BE49-F238E27FC236}">
                  <a16:creationId xmlns:a16="http://schemas.microsoft.com/office/drawing/2014/main" id="{00701362-A1A1-FDE3-A423-83CC0C8A2FB9}"/>
                </a:ext>
              </a:extLst>
            </p:cNvPr>
            <p:cNvGrpSpPr/>
            <p:nvPr/>
          </p:nvGrpSpPr>
          <p:grpSpPr>
            <a:xfrm>
              <a:off x="480295" y="3593636"/>
              <a:ext cx="11502673" cy="1278102"/>
              <a:chOff x="1238861" y="2413542"/>
              <a:chExt cx="7571113" cy="848278"/>
            </a:xfrm>
          </p:grpSpPr>
          <p:sp>
            <p:nvSpPr>
              <p:cNvPr id="27" name="Freeform 26">
                <a:extLst>
                  <a:ext uri="{FF2B5EF4-FFF2-40B4-BE49-F238E27FC236}">
                    <a16:creationId xmlns:a16="http://schemas.microsoft.com/office/drawing/2014/main" id="{02B717F1-E5BC-C423-5CDE-1F29D2B0785B}"/>
                  </a:ext>
                </a:extLst>
              </p:cNvPr>
              <p:cNvSpPr/>
              <p:nvPr/>
            </p:nvSpPr>
            <p:spPr>
              <a:xfrm>
                <a:off x="3868921" y="2413542"/>
                <a:ext cx="4941053" cy="778934"/>
              </a:xfrm>
              <a:custGeom>
                <a:avLst/>
                <a:gdLst/>
                <a:ahLst/>
                <a:cxnLst/>
                <a:rect l="l" t="t" r="r" b="b"/>
                <a:pathLst>
                  <a:path w="4878033" h="1557868">
                    <a:moveTo>
                      <a:pt x="0" y="0"/>
                    </a:moveTo>
                    <a:lnTo>
                      <a:pt x="4878033" y="0"/>
                    </a:lnTo>
                    <a:lnTo>
                      <a:pt x="4878033" y="1557869"/>
                    </a:lnTo>
                    <a:lnTo>
                      <a:pt x="0" y="1557869"/>
                    </a:lnTo>
                    <a:lnTo>
                      <a:pt x="0" y="0"/>
                    </a:lnTo>
                    <a:close/>
                  </a:path>
                </a:pathLst>
              </a:custGeom>
              <a:blipFill>
                <a:blip r:embed="rId2">
                  <a:extLst>
                    <a:ext uri="{96DAC541-7B7A-43D3-8B79-37D633B846F1}">
                      <asvg:svgBlip xmlns:asvg="http://schemas.microsoft.com/office/drawing/2016/SVG/main" xmlns="" r:embed="rId3"/>
                    </a:ext>
                  </a:extLst>
                </a:blip>
                <a:stretch>
                  <a:fillRect l="-35664" b="-8902"/>
                </a:stretch>
              </a:blipFill>
            </p:spPr>
            <p:txBody>
              <a:bodyPr/>
              <a:lstStyle/>
              <a:p>
                <a:endParaRPr lang="en-US" sz="2400" b="1" dirty="0">
                  <a:solidFill>
                    <a:prstClr val="black"/>
                  </a:solidFill>
                  <a:latin typeface="Arial" panose="020B0604020202020204" pitchFamily="34" charset="0"/>
                  <a:cs typeface="Arial" panose="020B0604020202020204" pitchFamily="34" charset="0"/>
                </a:endParaRPr>
              </a:p>
            </p:txBody>
          </p:sp>
          <p:sp>
            <p:nvSpPr>
              <p:cNvPr id="28" name="Freeform 27">
                <a:extLst>
                  <a:ext uri="{FF2B5EF4-FFF2-40B4-BE49-F238E27FC236}">
                    <a16:creationId xmlns:a16="http://schemas.microsoft.com/office/drawing/2014/main" id="{E509B946-50E6-BA9D-7F66-C2D72ED45E7D}"/>
                  </a:ext>
                </a:extLst>
              </p:cNvPr>
              <p:cNvSpPr/>
              <p:nvPr/>
            </p:nvSpPr>
            <p:spPr>
              <a:xfrm>
                <a:off x="1238861" y="2413542"/>
                <a:ext cx="3308887" cy="848278"/>
              </a:xfrm>
              <a:custGeom>
                <a:avLst/>
                <a:gdLst/>
                <a:ahLst/>
                <a:cxnLst/>
                <a:rect l="l" t="t" r="r" b="b"/>
                <a:pathLst>
                  <a:path w="6617773" h="1696556">
                    <a:moveTo>
                      <a:pt x="0" y="0"/>
                    </a:moveTo>
                    <a:lnTo>
                      <a:pt x="6617773" y="0"/>
                    </a:lnTo>
                    <a:lnTo>
                      <a:pt x="6617773" y="1696557"/>
                    </a:lnTo>
                    <a:lnTo>
                      <a:pt x="0" y="1696557"/>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txBody>
              <a:bodyPr/>
              <a:lstStyle/>
              <a:p>
                <a:endParaRPr lang="en-US" sz="2400" b="1" dirty="0">
                  <a:solidFill>
                    <a:prstClr val="black"/>
                  </a:solidFill>
                  <a:latin typeface="Arial" panose="020B0604020202020204" pitchFamily="34" charset="0"/>
                  <a:cs typeface="Arial" panose="020B0604020202020204" pitchFamily="34" charset="0"/>
                </a:endParaRPr>
              </a:p>
            </p:txBody>
          </p:sp>
          <p:sp>
            <p:nvSpPr>
              <p:cNvPr id="29" name="Freeform 31">
                <a:extLst>
                  <a:ext uri="{FF2B5EF4-FFF2-40B4-BE49-F238E27FC236}">
                    <a16:creationId xmlns:a16="http://schemas.microsoft.com/office/drawing/2014/main" id="{E19F2AB2-6625-C6A2-DD58-31C5F1D61A08}"/>
                  </a:ext>
                </a:extLst>
              </p:cNvPr>
              <p:cNvSpPr/>
              <p:nvPr/>
            </p:nvSpPr>
            <p:spPr>
              <a:xfrm>
                <a:off x="1447099" y="2622161"/>
                <a:ext cx="420263" cy="431039"/>
              </a:xfrm>
              <a:custGeom>
                <a:avLst/>
                <a:gdLst/>
                <a:ahLst/>
                <a:cxnLst/>
                <a:rect l="l" t="t" r="r" b="b"/>
                <a:pathLst>
                  <a:path w="840526" h="862078">
                    <a:moveTo>
                      <a:pt x="0" y="0"/>
                    </a:moveTo>
                    <a:lnTo>
                      <a:pt x="840526" y="0"/>
                    </a:lnTo>
                    <a:lnTo>
                      <a:pt x="840526" y="862079"/>
                    </a:lnTo>
                    <a:lnTo>
                      <a:pt x="0" y="862079"/>
                    </a:lnTo>
                    <a:lnTo>
                      <a:pt x="0" y="0"/>
                    </a:lnTo>
                    <a:close/>
                  </a:path>
                </a:pathLst>
              </a:custGeom>
              <a:blipFill>
                <a:blip r:embed="rId4"/>
                <a:stretch>
                  <a:fillRect/>
                </a:stretch>
              </a:blipFill>
            </p:spPr>
            <p:txBody>
              <a:bodyPr/>
              <a:lstStyle/>
              <a:p>
                <a:endParaRPr lang="en-US" sz="2400" b="1">
                  <a:solidFill>
                    <a:prstClr val="black"/>
                  </a:solidFill>
                  <a:latin typeface="Arial" panose="020B0604020202020204" pitchFamily="34" charset="0"/>
                  <a:cs typeface="Arial" panose="020B0604020202020204" pitchFamily="34" charset="0"/>
                </a:endParaRPr>
              </a:p>
            </p:txBody>
          </p:sp>
        </p:grpSp>
        <p:sp>
          <p:nvSpPr>
            <p:cNvPr id="40" name="TextBox 39">
              <a:extLst>
                <a:ext uri="{FF2B5EF4-FFF2-40B4-BE49-F238E27FC236}">
                  <a16:creationId xmlns:a16="http://schemas.microsoft.com/office/drawing/2014/main" id="{BF38BBD7-6897-8341-0589-94E29D15F573}"/>
                </a:ext>
              </a:extLst>
            </p:cNvPr>
            <p:cNvSpPr txBox="1"/>
            <p:nvPr/>
          </p:nvSpPr>
          <p:spPr>
            <a:xfrm>
              <a:off x="1652066" y="3793784"/>
              <a:ext cx="10311334" cy="830997"/>
            </a:xfrm>
            <a:prstGeom prst="rect">
              <a:avLst/>
            </a:prstGeom>
            <a:noFill/>
          </p:spPr>
          <p:txBody>
            <a:bodyPr wrap="square">
              <a:spAutoFit/>
            </a:bodyPr>
            <a:lstStyle/>
            <a:p>
              <a:r>
                <a:rPr lang="en-US" sz="2400" dirty="0" err="1">
                  <a:latin typeface="Arial" panose="020B0604020202020204" pitchFamily="34" charset="0"/>
                  <a:ea typeface="Architecture" panose="020B0500000000000000" pitchFamily="34" charset="0"/>
                  <a:cs typeface="Arial" panose="020B0604020202020204" pitchFamily="34" charset="0"/>
                </a:rPr>
                <a:t>Là</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nguồn</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sức</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mạnh</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động</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lực</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chủ</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yếu</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và</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là</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nhân</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tố</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có</a:t>
              </a:r>
              <a:r>
                <a:rPr lang="en-US" sz="2400" dirty="0">
                  <a:latin typeface="Arial" panose="020B0604020202020204" pitchFamily="34" charset="0"/>
                  <a:ea typeface="Architecture" panose="020B0500000000000000" pitchFamily="34" charset="0"/>
                  <a:cs typeface="Arial" panose="020B0604020202020204" pitchFamily="34" charset="0"/>
                </a:rPr>
                <a:t> ý </a:t>
              </a:r>
              <a:r>
                <a:rPr lang="en-US" sz="2400" dirty="0" err="1">
                  <a:latin typeface="Arial" panose="020B0604020202020204" pitchFamily="34" charset="0"/>
                  <a:ea typeface="Architecture" panose="020B0500000000000000" pitchFamily="34" charset="0"/>
                  <a:cs typeface="Arial" panose="020B0604020202020204" pitchFamily="34" charset="0"/>
                </a:rPr>
                <a:t>nghĩa</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quyết</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định</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bảo</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đảm</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thắng</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lợi</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bền</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vững</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của</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sự</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nghiệp</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xây</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dựng</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và</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bảo</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vệ</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Tổ</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quốc</a:t>
              </a:r>
              <a:r>
                <a:rPr lang="en-US" sz="2400" dirty="0">
                  <a:latin typeface="Arial" panose="020B0604020202020204" pitchFamily="34" charset="0"/>
                  <a:ea typeface="Architecture" panose="020B0500000000000000" pitchFamily="34" charset="0"/>
                  <a:cs typeface="Arial" panose="020B0604020202020204" pitchFamily="34" charset="0"/>
                </a:rPr>
                <a:t>.</a:t>
              </a:r>
            </a:p>
          </p:txBody>
        </p:sp>
      </p:grpSp>
      <p:grpSp>
        <p:nvGrpSpPr>
          <p:cNvPr id="45" name="Group 44">
            <a:extLst>
              <a:ext uri="{FF2B5EF4-FFF2-40B4-BE49-F238E27FC236}">
                <a16:creationId xmlns:a16="http://schemas.microsoft.com/office/drawing/2014/main" id="{6CAC2E90-2F50-EDFE-2B85-59FC67F86924}"/>
              </a:ext>
            </a:extLst>
          </p:cNvPr>
          <p:cNvGrpSpPr/>
          <p:nvPr/>
        </p:nvGrpSpPr>
        <p:grpSpPr>
          <a:xfrm>
            <a:off x="480295" y="4976211"/>
            <a:ext cx="11502673" cy="1159506"/>
            <a:chOff x="480295" y="4976211"/>
            <a:chExt cx="11502673" cy="1159506"/>
          </a:xfrm>
        </p:grpSpPr>
        <p:grpSp>
          <p:nvGrpSpPr>
            <p:cNvPr id="30" name="Group 29">
              <a:extLst>
                <a:ext uri="{FF2B5EF4-FFF2-40B4-BE49-F238E27FC236}">
                  <a16:creationId xmlns:a16="http://schemas.microsoft.com/office/drawing/2014/main" id="{A7D5CD77-2562-EE5A-D9CA-CFA309731763}"/>
                </a:ext>
              </a:extLst>
            </p:cNvPr>
            <p:cNvGrpSpPr/>
            <p:nvPr/>
          </p:nvGrpSpPr>
          <p:grpSpPr>
            <a:xfrm>
              <a:off x="480295" y="4976211"/>
              <a:ext cx="11483103" cy="1159506"/>
              <a:chOff x="1238861" y="3527751"/>
              <a:chExt cx="7429293" cy="848278"/>
            </a:xfrm>
          </p:grpSpPr>
          <p:sp>
            <p:nvSpPr>
              <p:cNvPr id="31" name="Freeform 28">
                <a:extLst>
                  <a:ext uri="{FF2B5EF4-FFF2-40B4-BE49-F238E27FC236}">
                    <a16:creationId xmlns:a16="http://schemas.microsoft.com/office/drawing/2014/main" id="{4E31F460-F906-398E-A8FE-699B0711F8B2}"/>
                  </a:ext>
                </a:extLst>
              </p:cNvPr>
              <p:cNvSpPr/>
              <p:nvPr/>
            </p:nvSpPr>
            <p:spPr>
              <a:xfrm>
                <a:off x="3868920" y="3527751"/>
                <a:ext cx="4799234" cy="778934"/>
              </a:xfrm>
              <a:custGeom>
                <a:avLst/>
                <a:gdLst/>
                <a:ahLst/>
                <a:cxnLst/>
                <a:rect l="l" t="t" r="r" b="b"/>
                <a:pathLst>
                  <a:path w="4878033" h="1557868">
                    <a:moveTo>
                      <a:pt x="0" y="0"/>
                    </a:moveTo>
                    <a:lnTo>
                      <a:pt x="4878033" y="0"/>
                    </a:lnTo>
                    <a:lnTo>
                      <a:pt x="4878033" y="1557868"/>
                    </a:lnTo>
                    <a:lnTo>
                      <a:pt x="0" y="1557868"/>
                    </a:lnTo>
                    <a:lnTo>
                      <a:pt x="0" y="0"/>
                    </a:lnTo>
                    <a:close/>
                  </a:path>
                </a:pathLst>
              </a:custGeom>
              <a:blipFill>
                <a:blip r:embed="rId2">
                  <a:extLst>
                    <a:ext uri="{96DAC541-7B7A-43D3-8B79-37D633B846F1}">
                      <asvg:svgBlip xmlns:asvg="http://schemas.microsoft.com/office/drawing/2016/SVG/main" xmlns="" r:embed="rId3"/>
                    </a:ext>
                  </a:extLst>
                </a:blip>
                <a:stretch>
                  <a:fillRect l="-35664" b="-8902"/>
                </a:stretch>
              </a:blipFill>
            </p:spPr>
            <p:txBody>
              <a:bodyPr/>
              <a:lstStyle/>
              <a:p>
                <a:endParaRPr lang="en-US" sz="2400" b="1" dirty="0">
                  <a:solidFill>
                    <a:prstClr val="black"/>
                  </a:solidFill>
                  <a:latin typeface="Arial" panose="020B0604020202020204" pitchFamily="34" charset="0"/>
                  <a:cs typeface="Arial" panose="020B0604020202020204" pitchFamily="34" charset="0"/>
                </a:endParaRPr>
              </a:p>
            </p:txBody>
          </p:sp>
          <p:sp>
            <p:nvSpPr>
              <p:cNvPr id="32" name="Freeform 29">
                <a:extLst>
                  <a:ext uri="{FF2B5EF4-FFF2-40B4-BE49-F238E27FC236}">
                    <a16:creationId xmlns:a16="http://schemas.microsoft.com/office/drawing/2014/main" id="{1531E62B-77C3-43D0-3B77-5E0A60B1D3BC}"/>
                  </a:ext>
                </a:extLst>
              </p:cNvPr>
              <p:cNvSpPr/>
              <p:nvPr/>
            </p:nvSpPr>
            <p:spPr>
              <a:xfrm>
                <a:off x="1238861" y="3527751"/>
                <a:ext cx="3308886" cy="848278"/>
              </a:xfrm>
              <a:custGeom>
                <a:avLst/>
                <a:gdLst/>
                <a:ahLst/>
                <a:cxnLst/>
                <a:rect l="l" t="t" r="r" b="b"/>
                <a:pathLst>
                  <a:path w="6617773" h="1696556">
                    <a:moveTo>
                      <a:pt x="0" y="0"/>
                    </a:moveTo>
                    <a:lnTo>
                      <a:pt x="6617773" y="0"/>
                    </a:lnTo>
                    <a:lnTo>
                      <a:pt x="6617773" y="1696556"/>
                    </a:lnTo>
                    <a:lnTo>
                      <a:pt x="0" y="169655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txBody>
              <a:bodyPr/>
              <a:lstStyle/>
              <a:p>
                <a:endParaRPr lang="en-US" sz="2400" b="1">
                  <a:solidFill>
                    <a:prstClr val="black"/>
                  </a:solidFill>
                  <a:latin typeface="Arial" panose="020B0604020202020204" pitchFamily="34" charset="0"/>
                  <a:cs typeface="Arial" panose="020B0604020202020204" pitchFamily="34" charset="0"/>
                </a:endParaRPr>
              </a:p>
            </p:txBody>
          </p:sp>
          <p:sp>
            <p:nvSpPr>
              <p:cNvPr id="33" name="Freeform 32">
                <a:extLst>
                  <a:ext uri="{FF2B5EF4-FFF2-40B4-BE49-F238E27FC236}">
                    <a16:creationId xmlns:a16="http://schemas.microsoft.com/office/drawing/2014/main" id="{4E833EA3-D993-20FC-3977-EF8BE2C10460}"/>
                  </a:ext>
                </a:extLst>
              </p:cNvPr>
              <p:cNvSpPr/>
              <p:nvPr/>
            </p:nvSpPr>
            <p:spPr>
              <a:xfrm>
                <a:off x="1447099" y="3766645"/>
                <a:ext cx="422078" cy="387784"/>
              </a:xfrm>
              <a:custGeom>
                <a:avLst/>
                <a:gdLst/>
                <a:ahLst/>
                <a:cxnLst/>
                <a:rect l="l" t="t" r="r" b="b"/>
                <a:pathLst>
                  <a:path w="844155" h="775568">
                    <a:moveTo>
                      <a:pt x="0" y="0"/>
                    </a:moveTo>
                    <a:lnTo>
                      <a:pt x="844155" y="0"/>
                    </a:lnTo>
                    <a:lnTo>
                      <a:pt x="844155" y="775567"/>
                    </a:lnTo>
                    <a:lnTo>
                      <a:pt x="0" y="775567"/>
                    </a:lnTo>
                    <a:lnTo>
                      <a:pt x="0" y="0"/>
                    </a:lnTo>
                    <a:close/>
                  </a:path>
                </a:pathLst>
              </a:custGeom>
              <a:blipFill>
                <a:blip r:embed="rId5"/>
                <a:stretch>
                  <a:fillRect/>
                </a:stretch>
              </a:blipFill>
            </p:spPr>
            <p:txBody>
              <a:bodyPr/>
              <a:lstStyle/>
              <a:p>
                <a:endParaRPr lang="en-US" sz="2400" b="1">
                  <a:solidFill>
                    <a:prstClr val="black"/>
                  </a:solidFill>
                  <a:latin typeface="Arial" panose="020B0604020202020204" pitchFamily="34" charset="0"/>
                  <a:cs typeface="Arial" panose="020B0604020202020204" pitchFamily="34" charset="0"/>
                </a:endParaRPr>
              </a:p>
            </p:txBody>
          </p:sp>
        </p:grpSp>
        <p:sp>
          <p:nvSpPr>
            <p:cNvPr id="41" name="TextBox 40">
              <a:extLst>
                <a:ext uri="{FF2B5EF4-FFF2-40B4-BE49-F238E27FC236}">
                  <a16:creationId xmlns:a16="http://schemas.microsoft.com/office/drawing/2014/main" id="{249A25F3-3C2B-D6AF-1EC1-C4E980413EB4}"/>
                </a:ext>
              </a:extLst>
            </p:cNvPr>
            <p:cNvSpPr txBox="1"/>
            <p:nvPr/>
          </p:nvSpPr>
          <p:spPr>
            <a:xfrm>
              <a:off x="1671634" y="5126662"/>
              <a:ext cx="10311334" cy="830997"/>
            </a:xfrm>
            <a:prstGeom prst="rect">
              <a:avLst/>
            </a:prstGeom>
            <a:noFill/>
          </p:spPr>
          <p:txBody>
            <a:bodyPr wrap="square">
              <a:spAutoFit/>
            </a:bodyPr>
            <a:lstStyle/>
            <a:p>
              <a:r>
                <a:rPr lang="en-US" sz="2400" dirty="0">
                  <a:latin typeface="Arial" panose="020B0604020202020204" pitchFamily="34" charset="0"/>
                  <a:ea typeface="Architecture" panose="020B0500000000000000" pitchFamily="34" charset="0"/>
                  <a:cs typeface="Arial" panose="020B0604020202020204" pitchFamily="34" charset="0"/>
                </a:rPr>
                <a:t>L</a:t>
              </a:r>
              <a:r>
                <a:rPr lang="vi-VN" sz="2400" dirty="0">
                  <a:latin typeface="Arial" panose="020B0604020202020204" pitchFamily="34" charset="0"/>
                  <a:ea typeface="Architecture" panose="020B0500000000000000" pitchFamily="34" charset="0"/>
                  <a:cs typeface="Arial" panose="020B0604020202020204" pitchFamily="34" charset="0"/>
                </a:rPr>
                <a:t>ấy mục tiêu giữ vững độc lập, thống nhất của Tổ quốc, vì dân giàu,</a:t>
              </a:r>
              <a:endParaRPr lang="en-US" sz="2400" dirty="0">
                <a:latin typeface="Arial" panose="020B0604020202020204" pitchFamily="34" charset="0"/>
                <a:ea typeface="Architecture" panose="020B0500000000000000" pitchFamily="34" charset="0"/>
                <a:cs typeface="Arial" panose="020B0604020202020204" pitchFamily="34" charset="0"/>
              </a:endParaRPr>
            </a:p>
            <a:p>
              <a:r>
                <a:rPr lang="vi-VN" sz="2400" dirty="0">
                  <a:latin typeface="Arial" panose="020B0604020202020204" pitchFamily="34" charset="0"/>
                  <a:ea typeface="Architecture" panose="020B0500000000000000" pitchFamily="34" charset="0"/>
                  <a:cs typeface="Arial" panose="020B0604020202020204" pitchFamily="34" charset="0"/>
                </a:rPr>
                <a:t>nước mạnh, xã hội công bằng, dân chủ, văn minh làm điểm tương đồng</a:t>
              </a:r>
              <a:r>
                <a:rPr lang="en-US" sz="2400" dirty="0">
                  <a:latin typeface="Arial" panose="020B0604020202020204" pitchFamily="34" charset="0"/>
                  <a:ea typeface="Architecture" panose="020B0500000000000000" pitchFamily="34" charset="0"/>
                  <a:cs typeface="Arial" panose="020B0604020202020204" pitchFamily="34" charset="0"/>
                </a:rPr>
                <a:t>.</a:t>
              </a:r>
              <a:r>
                <a:rPr lang="vi-VN" sz="2400" dirty="0">
                  <a:latin typeface="Arial" panose="020B0604020202020204" pitchFamily="34" charset="0"/>
                  <a:ea typeface="Architecture" panose="020B0500000000000000" pitchFamily="34" charset="0"/>
                  <a:cs typeface="Arial" panose="020B0604020202020204" pitchFamily="34" charset="0"/>
                </a:rPr>
                <a:t> </a:t>
              </a:r>
              <a:endParaRPr lang="en-US" sz="2400" dirty="0">
                <a:latin typeface="Arial" panose="020B0604020202020204" pitchFamily="34" charset="0"/>
                <a:ea typeface="Architecture" panose="020B0500000000000000" pitchFamily="34" charset="0"/>
                <a:cs typeface="Arial" panose="020B0604020202020204" pitchFamily="34" charset="0"/>
              </a:endParaRPr>
            </a:p>
          </p:txBody>
        </p:sp>
      </p:grpSp>
      <p:grpSp>
        <p:nvGrpSpPr>
          <p:cNvPr id="43" name="Group 42">
            <a:extLst>
              <a:ext uri="{FF2B5EF4-FFF2-40B4-BE49-F238E27FC236}">
                <a16:creationId xmlns:a16="http://schemas.microsoft.com/office/drawing/2014/main" id="{E4FCFEE1-191B-6B96-3984-A83B086DC24C}"/>
              </a:ext>
            </a:extLst>
          </p:cNvPr>
          <p:cNvGrpSpPr/>
          <p:nvPr/>
        </p:nvGrpSpPr>
        <p:grpSpPr>
          <a:xfrm>
            <a:off x="480295" y="2353548"/>
            <a:ext cx="11483103" cy="1189444"/>
            <a:chOff x="480295" y="2353548"/>
            <a:chExt cx="11483103" cy="1189444"/>
          </a:xfrm>
        </p:grpSpPr>
        <p:grpSp>
          <p:nvGrpSpPr>
            <p:cNvPr id="5" name="Group 4">
              <a:extLst>
                <a:ext uri="{FF2B5EF4-FFF2-40B4-BE49-F238E27FC236}">
                  <a16:creationId xmlns:a16="http://schemas.microsoft.com/office/drawing/2014/main" id="{56BCB1BA-60BE-C40B-0B17-DD91E50B1F2B}"/>
                </a:ext>
              </a:extLst>
            </p:cNvPr>
            <p:cNvGrpSpPr/>
            <p:nvPr/>
          </p:nvGrpSpPr>
          <p:grpSpPr>
            <a:xfrm>
              <a:off x="480295" y="2353548"/>
              <a:ext cx="11483103" cy="1189444"/>
              <a:chOff x="1238861" y="1299333"/>
              <a:chExt cx="7558231" cy="848278"/>
            </a:xfrm>
          </p:grpSpPr>
          <p:sp>
            <p:nvSpPr>
              <p:cNvPr id="7" name="Freeform 24">
                <a:extLst>
                  <a:ext uri="{FF2B5EF4-FFF2-40B4-BE49-F238E27FC236}">
                    <a16:creationId xmlns:a16="http://schemas.microsoft.com/office/drawing/2014/main" id="{E74C3845-BA4B-D9FA-933D-4D41EA50083E}"/>
                  </a:ext>
                </a:extLst>
              </p:cNvPr>
              <p:cNvSpPr/>
              <p:nvPr/>
            </p:nvSpPr>
            <p:spPr>
              <a:xfrm>
                <a:off x="3868921" y="1299333"/>
                <a:ext cx="4928171" cy="778934"/>
              </a:xfrm>
              <a:custGeom>
                <a:avLst/>
                <a:gdLst/>
                <a:ahLst/>
                <a:cxnLst/>
                <a:rect l="l" t="t" r="r" b="b"/>
                <a:pathLst>
                  <a:path w="4878033" h="1557868">
                    <a:moveTo>
                      <a:pt x="0" y="0"/>
                    </a:moveTo>
                    <a:lnTo>
                      <a:pt x="4878033" y="0"/>
                    </a:lnTo>
                    <a:lnTo>
                      <a:pt x="4878033" y="1557869"/>
                    </a:lnTo>
                    <a:lnTo>
                      <a:pt x="0" y="1557869"/>
                    </a:lnTo>
                    <a:lnTo>
                      <a:pt x="0" y="0"/>
                    </a:lnTo>
                    <a:close/>
                  </a:path>
                </a:pathLst>
              </a:custGeom>
              <a:blipFill>
                <a:blip r:embed="rId2">
                  <a:extLst>
                    <a:ext uri="{96DAC541-7B7A-43D3-8B79-37D633B846F1}">
                      <asvg:svgBlip xmlns:asvg="http://schemas.microsoft.com/office/drawing/2016/SVG/main" xmlns="" r:embed="rId3"/>
                    </a:ext>
                  </a:extLst>
                </a:blip>
                <a:stretch>
                  <a:fillRect l="-35664" b="-8902"/>
                </a:stretch>
              </a:blipFill>
            </p:spPr>
            <p:txBody>
              <a:bodyPr/>
              <a:lstStyle/>
              <a:p>
                <a:endParaRPr lang="en-US" sz="2400" b="1" dirty="0">
                  <a:solidFill>
                    <a:prstClr val="black"/>
                  </a:solidFill>
                  <a:latin typeface="Arial" panose="020B0604020202020204" pitchFamily="34" charset="0"/>
                  <a:cs typeface="Arial" panose="020B0604020202020204" pitchFamily="34" charset="0"/>
                </a:endParaRPr>
              </a:p>
            </p:txBody>
          </p:sp>
          <p:sp>
            <p:nvSpPr>
              <p:cNvPr id="21" name="Freeform 25">
                <a:extLst>
                  <a:ext uri="{FF2B5EF4-FFF2-40B4-BE49-F238E27FC236}">
                    <a16:creationId xmlns:a16="http://schemas.microsoft.com/office/drawing/2014/main" id="{D89E89FB-0DDA-68D8-9CB0-EA6096589344}"/>
                  </a:ext>
                </a:extLst>
              </p:cNvPr>
              <p:cNvSpPr/>
              <p:nvPr/>
            </p:nvSpPr>
            <p:spPr>
              <a:xfrm>
                <a:off x="1238861" y="1299333"/>
                <a:ext cx="3308887" cy="848278"/>
              </a:xfrm>
              <a:custGeom>
                <a:avLst/>
                <a:gdLst/>
                <a:ahLst/>
                <a:cxnLst/>
                <a:rect l="l" t="t" r="r" b="b"/>
                <a:pathLst>
                  <a:path w="6617773" h="1696556">
                    <a:moveTo>
                      <a:pt x="0" y="0"/>
                    </a:moveTo>
                    <a:lnTo>
                      <a:pt x="6617773" y="0"/>
                    </a:lnTo>
                    <a:lnTo>
                      <a:pt x="6617773" y="1696557"/>
                    </a:lnTo>
                    <a:lnTo>
                      <a:pt x="0" y="1696557"/>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txBody>
              <a:bodyPr/>
              <a:lstStyle/>
              <a:p>
                <a:endParaRPr lang="en-US" sz="2400" b="1">
                  <a:solidFill>
                    <a:prstClr val="black"/>
                  </a:solidFill>
                  <a:latin typeface="Arial" panose="020B0604020202020204" pitchFamily="34" charset="0"/>
                  <a:cs typeface="Arial" panose="020B0604020202020204" pitchFamily="34" charset="0"/>
                </a:endParaRPr>
              </a:p>
            </p:txBody>
          </p:sp>
          <p:sp>
            <p:nvSpPr>
              <p:cNvPr id="22" name="Freeform 30">
                <a:extLst>
                  <a:ext uri="{FF2B5EF4-FFF2-40B4-BE49-F238E27FC236}">
                    <a16:creationId xmlns:a16="http://schemas.microsoft.com/office/drawing/2014/main" id="{0CBA88B1-E18E-1D4B-5FAF-0DEC67CA59EB}"/>
                  </a:ext>
                </a:extLst>
              </p:cNvPr>
              <p:cNvSpPr/>
              <p:nvPr/>
            </p:nvSpPr>
            <p:spPr>
              <a:xfrm>
                <a:off x="1401388" y="1469209"/>
                <a:ext cx="465975" cy="439181"/>
              </a:xfrm>
              <a:custGeom>
                <a:avLst/>
                <a:gdLst/>
                <a:ahLst/>
                <a:cxnLst/>
                <a:rect l="l" t="t" r="r" b="b"/>
                <a:pathLst>
                  <a:path w="931949" h="878362">
                    <a:moveTo>
                      <a:pt x="0" y="0"/>
                    </a:moveTo>
                    <a:lnTo>
                      <a:pt x="931949" y="0"/>
                    </a:lnTo>
                    <a:lnTo>
                      <a:pt x="931949" y="878363"/>
                    </a:lnTo>
                    <a:lnTo>
                      <a:pt x="0" y="878363"/>
                    </a:lnTo>
                    <a:lnTo>
                      <a:pt x="0" y="0"/>
                    </a:lnTo>
                    <a:close/>
                  </a:path>
                </a:pathLst>
              </a:custGeom>
              <a:blipFill>
                <a:blip r:embed="rId6">
                  <a:extLst>
                    <a:ext uri="{96DAC541-7B7A-43D3-8B79-37D633B846F1}">
                      <asvg:svgBlip xmlns:asvg="http://schemas.microsoft.com/office/drawing/2016/SVG/main" xmlns="" r:embed="rId7"/>
                    </a:ext>
                  </a:extLst>
                </a:blip>
                <a:stretch>
                  <a:fillRect/>
                </a:stretch>
              </a:blipFill>
            </p:spPr>
            <p:txBody>
              <a:bodyPr/>
              <a:lstStyle/>
              <a:p>
                <a:endParaRPr lang="en-US" sz="2400" b="1">
                  <a:solidFill>
                    <a:prstClr val="black"/>
                  </a:solidFill>
                  <a:latin typeface="Arial" panose="020B0604020202020204" pitchFamily="34" charset="0"/>
                  <a:cs typeface="Arial" panose="020B0604020202020204" pitchFamily="34" charset="0"/>
                </a:endParaRPr>
              </a:p>
            </p:txBody>
          </p:sp>
        </p:grpSp>
        <p:sp>
          <p:nvSpPr>
            <p:cNvPr id="42" name="TextBox 41">
              <a:extLst>
                <a:ext uri="{FF2B5EF4-FFF2-40B4-BE49-F238E27FC236}">
                  <a16:creationId xmlns:a16="http://schemas.microsoft.com/office/drawing/2014/main" id="{7F7AC73D-1065-81F6-E0D4-450125938F7D}"/>
                </a:ext>
              </a:extLst>
            </p:cNvPr>
            <p:cNvSpPr txBox="1"/>
            <p:nvPr/>
          </p:nvSpPr>
          <p:spPr>
            <a:xfrm>
              <a:off x="1680912" y="2512672"/>
              <a:ext cx="10149138" cy="830997"/>
            </a:xfrm>
            <a:prstGeom prst="rect">
              <a:avLst/>
            </a:prstGeom>
            <a:noFill/>
          </p:spPr>
          <p:txBody>
            <a:bodyPr wrap="square">
              <a:spAutoFit/>
            </a:bodyPr>
            <a:lstStyle/>
            <a:p>
              <a:r>
                <a:rPr lang="en-US" sz="2400" dirty="0" err="1">
                  <a:latin typeface="Arial" panose="020B0604020202020204" pitchFamily="34" charset="0"/>
                  <a:ea typeface="Architecture" panose="020B0500000000000000" pitchFamily="34" charset="0"/>
                  <a:cs typeface="Arial" panose="020B0604020202020204" pitchFamily="34" charset="0"/>
                </a:rPr>
                <a:t>Được</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xây</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dựng</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dư</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trên</a:t>
              </a:r>
              <a:r>
                <a:rPr lang="en-US" sz="2400" dirty="0">
                  <a:latin typeface="Arial" panose="020B0604020202020204" pitchFamily="34" charset="0"/>
                  <a:ea typeface="Architecture" panose="020B0500000000000000" pitchFamily="34" charset="0"/>
                  <a:cs typeface="Arial" panose="020B0604020202020204" pitchFamily="34" charset="0"/>
                </a:rPr>
                <a:t> </a:t>
              </a:r>
              <a:r>
                <a:rPr lang="vi-VN" sz="2400" dirty="0">
                  <a:latin typeface="Arial" panose="020B0604020202020204" pitchFamily="34" charset="0"/>
                  <a:ea typeface="Architecture" panose="020B0500000000000000" pitchFamily="34" charset="0"/>
                  <a:cs typeface="Arial" panose="020B0604020202020204" pitchFamily="34" charset="0"/>
                </a:rPr>
                <a:t>nền tảng liên minh </a:t>
              </a:r>
              <a:r>
                <a:rPr lang="en-US" sz="2400" dirty="0">
                  <a:latin typeface="Arial" panose="020B0604020202020204" pitchFamily="34" charset="0"/>
                  <a:ea typeface="Architecture" panose="020B0500000000000000" pitchFamily="34" charset="0"/>
                  <a:cs typeface="Arial" panose="020B0604020202020204" pitchFamily="34" charset="0"/>
                </a:rPr>
                <a:t>GCCN </a:t>
              </a:r>
              <a:r>
                <a:rPr lang="vi-VN" sz="2400" dirty="0">
                  <a:latin typeface="Arial" panose="020B0604020202020204" pitchFamily="34" charset="0"/>
                  <a:ea typeface="Architecture" panose="020B0500000000000000" pitchFamily="34" charset="0"/>
                  <a:cs typeface="Arial" panose="020B0604020202020204" pitchFamily="34" charset="0"/>
                </a:rPr>
                <a:t>với giai cấp nông dân và đội ngũ trí thức dưới sự lãnh đạo của Đảng </a:t>
              </a:r>
              <a:endParaRPr lang="en-US" sz="2400" dirty="0">
                <a:latin typeface="Arial" panose="020B0604020202020204" pitchFamily="34" charset="0"/>
                <a:ea typeface="Architecture" panose="020B0500000000000000" pitchFamily="34" charset="0"/>
                <a:cs typeface="Arial" panose="020B0604020202020204" pitchFamily="34" charset="0"/>
              </a:endParaRPr>
            </a:p>
          </p:txBody>
        </p:sp>
      </p:grpSp>
    </p:spTree>
    <p:extLst>
      <p:ext uri="{BB962C8B-B14F-4D97-AF65-F5344CB8AC3E}">
        <p14:creationId xmlns:p14="http://schemas.microsoft.com/office/powerpoint/2010/main" val="4287405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500"/>
                                        <p:tgtEl>
                                          <p:spTgt spid="39"/>
                                        </p:tgtEl>
                                      </p:cBhvr>
                                    </p:animEffect>
                                    <p:anim calcmode="lin" valueType="num">
                                      <p:cBhvr>
                                        <p:cTn id="8" dur="500" fill="hold"/>
                                        <p:tgtEl>
                                          <p:spTgt spid="39"/>
                                        </p:tgtEl>
                                        <p:attrNameLst>
                                          <p:attrName>ppt_x</p:attrName>
                                        </p:attrNameLst>
                                      </p:cBhvr>
                                      <p:tavLst>
                                        <p:tav tm="0">
                                          <p:val>
                                            <p:strVal val="#ppt_x"/>
                                          </p:val>
                                        </p:tav>
                                        <p:tav tm="100000">
                                          <p:val>
                                            <p:strVal val="#ppt_x"/>
                                          </p:val>
                                        </p:tav>
                                      </p:tavLst>
                                    </p:anim>
                                    <p:anim calcmode="lin" valueType="num">
                                      <p:cBhvr>
                                        <p:cTn id="9" dur="500" fill="hold"/>
                                        <p:tgtEl>
                                          <p:spTgt spid="3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500"/>
                                        <p:tgtEl>
                                          <p:spTgt spid="43"/>
                                        </p:tgtEl>
                                      </p:cBhvr>
                                    </p:animEffect>
                                    <p:anim calcmode="lin" valueType="num">
                                      <p:cBhvr>
                                        <p:cTn id="14" dur="500" fill="hold"/>
                                        <p:tgtEl>
                                          <p:spTgt spid="43"/>
                                        </p:tgtEl>
                                        <p:attrNameLst>
                                          <p:attrName>ppt_x</p:attrName>
                                        </p:attrNameLst>
                                      </p:cBhvr>
                                      <p:tavLst>
                                        <p:tav tm="0">
                                          <p:val>
                                            <p:strVal val="#ppt_x"/>
                                          </p:val>
                                        </p:tav>
                                        <p:tav tm="100000">
                                          <p:val>
                                            <p:strVal val="#ppt_x"/>
                                          </p:val>
                                        </p:tav>
                                      </p:tavLst>
                                    </p:anim>
                                    <p:anim calcmode="lin" valueType="num">
                                      <p:cBhvr>
                                        <p:cTn id="15" dur="500" fill="hold"/>
                                        <p:tgtEl>
                                          <p:spTgt spid="43"/>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44"/>
                                        </p:tgtEl>
                                        <p:attrNameLst>
                                          <p:attrName>style.visibility</p:attrName>
                                        </p:attrNameLst>
                                      </p:cBhvr>
                                      <p:to>
                                        <p:strVal val="visible"/>
                                      </p:to>
                                    </p:set>
                                    <p:animEffect transition="in" filter="fade">
                                      <p:cBhvr>
                                        <p:cTn id="19" dur="500"/>
                                        <p:tgtEl>
                                          <p:spTgt spid="44"/>
                                        </p:tgtEl>
                                      </p:cBhvr>
                                    </p:animEffect>
                                    <p:anim calcmode="lin" valueType="num">
                                      <p:cBhvr>
                                        <p:cTn id="20" dur="500" fill="hold"/>
                                        <p:tgtEl>
                                          <p:spTgt spid="44"/>
                                        </p:tgtEl>
                                        <p:attrNameLst>
                                          <p:attrName>ppt_x</p:attrName>
                                        </p:attrNameLst>
                                      </p:cBhvr>
                                      <p:tavLst>
                                        <p:tav tm="0">
                                          <p:val>
                                            <p:strVal val="#ppt_x"/>
                                          </p:val>
                                        </p:tav>
                                        <p:tav tm="100000">
                                          <p:val>
                                            <p:strVal val="#ppt_x"/>
                                          </p:val>
                                        </p:tav>
                                      </p:tavLst>
                                    </p:anim>
                                    <p:anim calcmode="lin" valueType="num">
                                      <p:cBhvr>
                                        <p:cTn id="21" dur="500" fill="hold"/>
                                        <p:tgtEl>
                                          <p:spTgt spid="44"/>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nodeType="afterEffect">
                                  <p:stCondLst>
                                    <p:cond delay="0"/>
                                  </p:stCondLst>
                                  <p:childTnLst>
                                    <p:set>
                                      <p:cBhvr>
                                        <p:cTn id="24" dur="1" fill="hold">
                                          <p:stCondLst>
                                            <p:cond delay="0"/>
                                          </p:stCondLst>
                                        </p:cTn>
                                        <p:tgtEl>
                                          <p:spTgt spid="45"/>
                                        </p:tgtEl>
                                        <p:attrNameLst>
                                          <p:attrName>style.visibility</p:attrName>
                                        </p:attrNameLst>
                                      </p:cBhvr>
                                      <p:to>
                                        <p:strVal val="visible"/>
                                      </p:to>
                                    </p:set>
                                    <p:animEffect transition="in" filter="fade">
                                      <p:cBhvr>
                                        <p:cTn id="25" dur="500"/>
                                        <p:tgtEl>
                                          <p:spTgt spid="45"/>
                                        </p:tgtEl>
                                      </p:cBhvr>
                                    </p:animEffect>
                                    <p:anim calcmode="lin" valueType="num">
                                      <p:cBhvr>
                                        <p:cTn id="26" dur="500" fill="hold"/>
                                        <p:tgtEl>
                                          <p:spTgt spid="45"/>
                                        </p:tgtEl>
                                        <p:attrNameLst>
                                          <p:attrName>ppt_x</p:attrName>
                                        </p:attrNameLst>
                                      </p:cBhvr>
                                      <p:tavLst>
                                        <p:tav tm="0">
                                          <p:val>
                                            <p:strVal val="#ppt_x"/>
                                          </p:val>
                                        </p:tav>
                                        <p:tav tm="100000">
                                          <p:val>
                                            <p:strVal val="#ppt_x"/>
                                          </p:val>
                                        </p:tav>
                                      </p:tavLst>
                                    </p:anim>
                                    <p:anim calcmode="lin" valueType="num">
                                      <p:cBhvr>
                                        <p:cTn id="27" dur="5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2.6. Xây dựng nền dân chủ xã hội chủ nghĩa, thực hiện đại đoàn kết dân tộc,</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tăng cường và mở rộng mặt trận dân tộc thống nhất</a:t>
            </a:r>
          </a:p>
        </p:txBody>
      </p:sp>
      <p:grpSp>
        <p:nvGrpSpPr>
          <p:cNvPr id="53" name="Group 52">
            <a:extLst>
              <a:ext uri="{FF2B5EF4-FFF2-40B4-BE49-F238E27FC236}">
                <a16:creationId xmlns:a16="http://schemas.microsoft.com/office/drawing/2014/main" id="{BC252E30-D872-C420-37A3-C88AC5647367}"/>
              </a:ext>
            </a:extLst>
          </p:cNvPr>
          <p:cNvGrpSpPr/>
          <p:nvPr/>
        </p:nvGrpSpPr>
        <p:grpSpPr>
          <a:xfrm>
            <a:off x="130220" y="1970432"/>
            <a:ext cx="12128454" cy="4210281"/>
            <a:chOff x="130220" y="1970432"/>
            <a:chExt cx="12128454" cy="4210281"/>
          </a:xfrm>
        </p:grpSpPr>
        <p:grpSp>
          <p:nvGrpSpPr>
            <p:cNvPr id="3" name="Group 3">
              <a:extLst>
                <a:ext uri="{FF2B5EF4-FFF2-40B4-BE49-F238E27FC236}">
                  <a16:creationId xmlns:a16="http://schemas.microsoft.com/office/drawing/2014/main" id="{9C3C071B-07AB-26DC-57EC-D962A8983175}"/>
                </a:ext>
              </a:extLst>
            </p:cNvPr>
            <p:cNvGrpSpPr>
              <a:grpSpLocks/>
            </p:cNvGrpSpPr>
            <p:nvPr/>
          </p:nvGrpSpPr>
          <p:grpSpPr bwMode="auto">
            <a:xfrm>
              <a:off x="1178302" y="2950522"/>
              <a:ext cx="762000" cy="572376"/>
              <a:chOff x="1110" y="2656"/>
              <a:chExt cx="1549" cy="1351"/>
            </a:xfrm>
          </p:grpSpPr>
          <p:sp>
            <p:nvSpPr>
              <p:cNvPr id="4" name="AutoShape 4">
                <a:extLst>
                  <a:ext uri="{FF2B5EF4-FFF2-40B4-BE49-F238E27FC236}">
                    <a16:creationId xmlns:a16="http://schemas.microsoft.com/office/drawing/2014/main" id="{0192C4A8-1702-018D-3A96-6D73F3AC2F94}"/>
                  </a:ext>
                </a:extLst>
              </p:cNvPr>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a:ln>
                    <a:noFill/>
                  </a:ln>
                  <a:solidFill>
                    <a:srgbClr val="002060"/>
                  </a:solidFill>
                  <a:effectLst/>
                  <a:uLnTx/>
                  <a:uFillTx/>
                  <a:cs typeface="Arial" panose="020B0604020202020204" pitchFamily="34" charset="0"/>
                </a:endParaRPr>
              </a:p>
            </p:txBody>
          </p:sp>
          <p:sp>
            <p:nvSpPr>
              <p:cNvPr id="8" name="AutoShape 5">
                <a:extLst>
                  <a:ext uri="{FF2B5EF4-FFF2-40B4-BE49-F238E27FC236}">
                    <a16:creationId xmlns:a16="http://schemas.microsoft.com/office/drawing/2014/main" id="{D07AAE03-5106-0021-15D0-F3DB9A81CA56}"/>
                  </a:ext>
                </a:extLst>
              </p:cNvPr>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a:ln>
                    <a:noFill/>
                  </a:ln>
                  <a:solidFill>
                    <a:srgbClr val="002060"/>
                  </a:solidFill>
                  <a:effectLst/>
                  <a:uLnTx/>
                  <a:uFillTx/>
                  <a:cs typeface="Arial" panose="020B0604020202020204" pitchFamily="34" charset="0"/>
                </a:endParaRPr>
              </a:p>
            </p:txBody>
          </p:sp>
          <p:sp>
            <p:nvSpPr>
              <p:cNvPr id="9" name="AutoShape 6">
                <a:extLst>
                  <a:ext uri="{FF2B5EF4-FFF2-40B4-BE49-F238E27FC236}">
                    <a16:creationId xmlns:a16="http://schemas.microsoft.com/office/drawing/2014/main" id="{C05BDE0A-F465-BA26-A122-F058552216F2}"/>
                  </a:ext>
                </a:extLst>
              </p:cNvPr>
              <p:cNvSpPr>
                <a:spLocks noChangeArrowheads="1"/>
              </p:cNvSpPr>
              <p:nvPr/>
            </p:nvSpPr>
            <p:spPr bwMode="gray">
              <a:xfrm>
                <a:off x="1200" y="2737"/>
                <a:ext cx="1349" cy="1167"/>
              </a:xfrm>
              <a:prstGeom prst="hexagon">
                <a:avLst>
                  <a:gd name="adj" fmla="val 28896"/>
                  <a:gd name="vf" fmla="val 115470"/>
                </a:avLst>
              </a:prstGeom>
              <a:gradFill rotWithShape="1">
                <a:gsLst>
                  <a:gs pos="0">
                    <a:srgbClr val="ED0F7B">
                      <a:gamma/>
                      <a:shade val="46275"/>
                      <a:invGamma/>
                    </a:srgbClr>
                  </a:gs>
                  <a:gs pos="100000">
                    <a:srgbClr val="ED0F7B"/>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a:ln>
                    <a:noFill/>
                  </a:ln>
                  <a:solidFill>
                    <a:srgbClr val="002060"/>
                  </a:solidFill>
                  <a:effectLst/>
                  <a:uLnTx/>
                  <a:uFillTx/>
                  <a:latin typeface="Arial" panose="020B0604020202020204" pitchFamily="34" charset="0"/>
                  <a:cs typeface="Arial" panose="020B0604020202020204" pitchFamily="34" charset="0"/>
                </a:endParaRPr>
              </a:p>
            </p:txBody>
          </p:sp>
        </p:grpSp>
        <p:grpSp>
          <p:nvGrpSpPr>
            <p:cNvPr id="10" name="Group 7">
              <a:extLst>
                <a:ext uri="{FF2B5EF4-FFF2-40B4-BE49-F238E27FC236}">
                  <a16:creationId xmlns:a16="http://schemas.microsoft.com/office/drawing/2014/main" id="{230331A2-ED73-BF40-6255-266B8CDFE53A}"/>
                </a:ext>
              </a:extLst>
            </p:cNvPr>
            <p:cNvGrpSpPr>
              <a:grpSpLocks/>
            </p:cNvGrpSpPr>
            <p:nvPr/>
          </p:nvGrpSpPr>
          <p:grpSpPr bwMode="auto">
            <a:xfrm>
              <a:off x="1175210" y="3737818"/>
              <a:ext cx="762000" cy="553322"/>
              <a:chOff x="3174" y="2656"/>
              <a:chExt cx="1549" cy="1351"/>
            </a:xfrm>
            <a:solidFill>
              <a:srgbClr val="00B050"/>
            </a:solidFill>
          </p:grpSpPr>
          <p:sp>
            <p:nvSpPr>
              <p:cNvPr id="11" name="AutoShape 8">
                <a:extLst>
                  <a:ext uri="{FF2B5EF4-FFF2-40B4-BE49-F238E27FC236}">
                    <a16:creationId xmlns:a16="http://schemas.microsoft.com/office/drawing/2014/main" id="{254BE27D-C960-849D-C8DB-2EB976119D8E}"/>
                  </a:ext>
                </a:extLst>
              </p:cNvPr>
              <p:cNvSpPr>
                <a:spLocks noChangeArrowheads="1"/>
              </p:cNvSpPr>
              <p:nvPr/>
            </p:nvSpPr>
            <p:spPr bwMode="gray">
              <a:xfrm>
                <a:off x="3187" y="2679"/>
                <a:ext cx="1536" cy="1328"/>
              </a:xfrm>
              <a:prstGeom prst="hexagon">
                <a:avLst>
                  <a:gd name="adj" fmla="val 28916"/>
                  <a:gd name="vf" fmla="val 115470"/>
                </a:avLst>
              </a:prstGeom>
              <a:grp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defTabSz="914400" fontAlgn="base">
                  <a:spcBef>
                    <a:spcPct val="0"/>
                  </a:spcBef>
                  <a:spcAft>
                    <a:spcPct val="0"/>
                  </a:spcAft>
                  <a:defRPr/>
                </a:pPr>
                <a:endParaRPr lang="en-US" sz="2400" kern="0">
                  <a:solidFill>
                    <a:srgbClr val="002060"/>
                  </a:solidFill>
                  <a:ea typeface="Architecture" panose="020B0500000000000000" pitchFamily="34" charset="0"/>
                  <a:cs typeface="Arial" panose="020B0604020202020204" pitchFamily="34" charset="0"/>
                </a:endParaRPr>
              </a:p>
            </p:txBody>
          </p:sp>
          <p:sp>
            <p:nvSpPr>
              <p:cNvPr id="12" name="AutoShape 9">
                <a:extLst>
                  <a:ext uri="{FF2B5EF4-FFF2-40B4-BE49-F238E27FC236}">
                    <a16:creationId xmlns:a16="http://schemas.microsoft.com/office/drawing/2014/main" id="{AF0467FE-0E36-6C63-4621-8BD4D2A4C22D}"/>
                  </a:ext>
                </a:extLst>
              </p:cNvPr>
              <p:cNvSpPr>
                <a:spLocks noChangeArrowheads="1"/>
              </p:cNvSpPr>
              <p:nvPr/>
            </p:nvSpPr>
            <p:spPr bwMode="gray">
              <a:xfrm>
                <a:off x="3174" y="2656"/>
                <a:ext cx="1536" cy="1328"/>
              </a:xfrm>
              <a:prstGeom prst="hexagon">
                <a:avLst>
                  <a:gd name="adj" fmla="val 28916"/>
                  <a:gd name="vf" fmla="val 115470"/>
                </a:avLst>
              </a:prstGeom>
              <a:grp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defTabSz="914400" fontAlgn="base">
                  <a:spcBef>
                    <a:spcPct val="0"/>
                  </a:spcBef>
                  <a:spcAft>
                    <a:spcPct val="0"/>
                  </a:spcAft>
                  <a:defRPr/>
                </a:pPr>
                <a:endParaRPr lang="en-US" sz="2400" kern="0">
                  <a:solidFill>
                    <a:srgbClr val="002060"/>
                  </a:solidFill>
                  <a:ea typeface="Architecture" panose="020B0500000000000000" pitchFamily="34" charset="0"/>
                  <a:cs typeface="Arial" panose="020B0604020202020204" pitchFamily="34" charset="0"/>
                </a:endParaRPr>
              </a:p>
            </p:txBody>
          </p:sp>
          <p:sp>
            <p:nvSpPr>
              <p:cNvPr id="13" name="AutoShape 10">
                <a:extLst>
                  <a:ext uri="{FF2B5EF4-FFF2-40B4-BE49-F238E27FC236}">
                    <a16:creationId xmlns:a16="http://schemas.microsoft.com/office/drawing/2014/main" id="{7E1F08CC-FA97-E774-045F-2AC481096E46}"/>
                  </a:ext>
                </a:extLst>
              </p:cNvPr>
              <p:cNvSpPr>
                <a:spLocks noChangeArrowheads="1"/>
              </p:cNvSpPr>
              <p:nvPr/>
            </p:nvSpPr>
            <p:spPr bwMode="gray">
              <a:xfrm>
                <a:off x="3264" y="2737"/>
                <a:ext cx="1349" cy="1167"/>
              </a:xfrm>
              <a:prstGeom prst="hexagon">
                <a:avLst>
                  <a:gd name="adj" fmla="val 28896"/>
                  <a:gd name="vf" fmla="val 115470"/>
                </a:avLst>
              </a:prstGeom>
              <a:grp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fontAlgn="base">
                  <a:spcBef>
                    <a:spcPct val="0"/>
                  </a:spcBef>
                  <a:spcAft>
                    <a:spcPct val="0"/>
                  </a:spcAft>
                  <a:defRPr/>
                </a:pPr>
                <a:endParaRPr lang="en-US" sz="2400" kern="0">
                  <a:solidFill>
                    <a:srgbClr val="002060"/>
                  </a:solidFill>
                  <a:latin typeface="Arial" panose="020B0604020202020204" pitchFamily="34" charset="0"/>
                  <a:ea typeface="Architecture" panose="020B0500000000000000" pitchFamily="34" charset="0"/>
                  <a:cs typeface="Arial" panose="020B0604020202020204" pitchFamily="34" charset="0"/>
                </a:endParaRPr>
              </a:p>
            </p:txBody>
          </p:sp>
        </p:grpSp>
        <p:sp>
          <p:nvSpPr>
            <p:cNvPr id="14" name="Line 11">
              <a:extLst>
                <a:ext uri="{FF2B5EF4-FFF2-40B4-BE49-F238E27FC236}">
                  <a16:creationId xmlns:a16="http://schemas.microsoft.com/office/drawing/2014/main" id="{2863BA7E-7642-92BE-300A-61427F6F4B4F}"/>
                </a:ext>
              </a:extLst>
            </p:cNvPr>
            <p:cNvSpPr>
              <a:spLocks noChangeShapeType="1"/>
            </p:cNvSpPr>
            <p:nvPr/>
          </p:nvSpPr>
          <p:spPr bwMode="auto">
            <a:xfrm>
              <a:off x="1867281" y="3596368"/>
              <a:ext cx="8553261" cy="56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defRPr/>
              </a:pPr>
              <a:endParaRPr lang="en-US" sz="2400">
                <a:solidFill>
                  <a:srgbClr val="002060"/>
                </a:solidFill>
                <a:latin typeface="Arial" panose="020B0604020202020204" pitchFamily="34" charset="0"/>
                <a:ea typeface="Architecture" panose="020B0500000000000000" pitchFamily="34" charset="0"/>
                <a:cs typeface="Arial" panose="020B0604020202020204" pitchFamily="34" charset="0"/>
              </a:endParaRPr>
            </a:p>
          </p:txBody>
        </p:sp>
        <p:sp>
          <p:nvSpPr>
            <p:cNvPr id="15" name="Text Box 13">
              <a:extLst>
                <a:ext uri="{FF2B5EF4-FFF2-40B4-BE49-F238E27FC236}">
                  <a16:creationId xmlns:a16="http://schemas.microsoft.com/office/drawing/2014/main" id="{B5D470E1-EF58-BC26-BED0-0D31988B4BB5}"/>
                </a:ext>
              </a:extLst>
            </p:cNvPr>
            <p:cNvSpPr txBox="1">
              <a:spLocks noChangeArrowheads="1"/>
            </p:cNvSpPr>
            <p:nvPr/>
          </p:nvSpPr>
          <p:spPr bwMode="gray">
            <a:xfrm>
              <a:off x="1399980" y="2925798"/>
              <a:ext cx="35618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400" b="1" i="0" u="none" strike="noStrike" kern="0" cap="none" spc="0" normalizeH="0" baseline="0" noProof="0">
                  <a:ln>
                    <a:noFill/>
                  </a:ln>
                  <a:solidFill>
                    <a:srgbClr val="002060"/>
                  </a:solidFill>
                  <a:effectLst/>
                  <a:uLnTx/>
                  <a:uFillTx/>
                  <a:cs typeface="Arial" panose="020B0604020202020204" pitchFamily="34" charset="0"/>
                </a:rPr>
                <a:t>2</a:t>
              </a:r>
            </a:p>
          </p:txBody>
        </p:sp>
        <p:sp>
          <p:nvSpPr>
            <p:cNvPr id="16" name="Line 14">
              <a:extLst>
                <a:ext uri="{FF2B5EF4-FFF2-40B4-BE49-F238E27FC236}">
                  <a16:creationId xmlns:a16="http://schemas.microsoft.com/office/drawing/2014/main" id="{7F73BBFF-3AF0-9323-1A17-47E913C085C1}"/>
                </a:ext>
              </a:extLst>
            </p:cNvPr>
            <p:cNvSpPr>
              <a:spLocks noChangeShapeType="1"/>
            </p:cNvSpPr>
            <p:nvPr/>
          </p:nvSpPr>
          <p:spPr bwMode="auto">
            <a:xfrm>
              <a:off x="1773116" y="4300560"/>
              <a:ext cx="8687428" cy="49484"/>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defRPr/>
              </a:pPr>
              <a:endParaRPr lang="en-US" sz="2400">
                <a:solidFill>
                  <a:srgbClr val="002060"/>
                </a:solidFill>
                <a:latin typeface="Arial" panose="020B0604020202020204" pitchFamily="34" charset="0"/>
                <a:ea typeface="Architecture" panose="020B0500000000000000" pitchFamily="34" charset="0"/>
                <a:cs typeface="Arial" panose="020B0604020202020204" pitchFamily="34" charset="0"/>
              </a:endParaRPr>
            </a:p>
          </p:txBody>
        </p:sp>
        <p:sp>
          <p:nvSpPr>
            <p:cNvPr id="17" name="Text Box 16">
              <a:extLst>
                <a:ext uri="{FF2B5EF4-FFF2-40B4-BE49-F238E27FC236}">
                  <a16:creationId xmlns:a16="http://schemas.microsoft.com/office/drawing/2014/main" id="{B590A119-4004-76B7-FEA7-21CB83194082}"/>
                </a:ext>
              </a:extLst>
            </p:cNvPr>
            <p:cNvSpPr txBox="1">
              <a:spLocks noChangeArrowheads="1"/>
            </p:cNvSpPr>
            <p:nvPr/>
          </p:nvSpPr>
          <p:spPr bwMode="gray">
            <a:xfrm>
              <a:off x="1405827" y="3736882"/>
              <a:ext cx="35618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defTabSz="914400" eaLnBrk="0" fontAlgn="base" hangingPunct="0">
                <a:spcBef>
                  <a:spcPct val="0"/>
                </a:spcBef>
                <a:spcAft>
                  <a:spcPct val="0"/>
                </a:spcAft>
                <a:defRPr/>
              </a:pPr>
              <a:r>
                <a:rPr lang="en-US" sz="2400" b="1" kern="0">
                  <a:solidFill>
                    <a:srgbClr val="002060"/>
                  </a:solidFill>
                  <a:ea typeface="Architecture" panose="020B0500000000000000" pitchFamily="34" charset="0"/>
                  <a:cs typeface="Arial" panose="020B0604020202020204" pitchFamily="34" charset="0"/>
                </a:rPr>
                <a:t>3</a:t>
              </a:r>
            </a:p>
          </p:txBody>
        </p:sp>
        <p:grpSp>
          <p:nvGrpSpPr>
            <p:cNvPr id="18" name="Group 17">
              <a:extLst>
                <a:ext uri="{FF2B5EF4-FFF2-40B4-BE49-F238E27FC236}">
                  <a16:creationId xmlns:a16="http://schemas.microsoft.com/office/drawing/2014/main" id="{6E7F4A2B-56C9-FCE0-BA1A-E839E764C789}"/>
                </a:ext>
              </a:extLst>
            </p:cNvPr>
            <p:cNvGrpSpPr>
              <a:grpSpLocks/>
            </p:cNvGrpSpPr>
            <p:nvPr/>
          </p:nvGrpSpPr>
          <p:grpSpPr bwMode="auto">
            <a:xfrm>
              <a:off x="1198067" y="4523723"/>
              <a:ext cx="762000" cy="600436"/>
              <a:chOff x="1110" y="2656"/>
              <a:chExt cx="1549" cy="1351"/>
            </a:xfrm>
          </p:grpSpPr>
          <p:sp>
            <p:nvSpPr>
              <p:cNvPr id="19" name="AutoShape 18">
                <a:extLst>
                  <a:ext uri="{FF2B5EF4-FFF2-40B4-BE49-F238E27FC236}">
                    <a16:creationId xmlns:a16="http://schemas.microsoft.com/office/drawing/2014/main" id="{B729EEF5-9E1D-D00E-7C9B-593386EFEBBE}"/>
                  </a:ext>
                </a:extLst>
              </p:cNvPr>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defTabSz="914400" fontAlgn="base">
                  <a:spcBef>
                    <a:spcPct val="0"/>
                  </a:spcBef>
                  <a:spcAft>
                    <a:spcPct val="0"/>
                  </a:spcAft>
                  <a:defRPr/>
                </a:pPr>
                <a:endParaRPr lang="en-US" sz="2400" kern="0">
                  <a:solidFill>
                    <a:srgbClr val="002060"/>
                  </a:solidFill>
                  <a:ea typeface="Architecture" panose="020B0500000000000000" pitchFamily="34" charset="0"/>
                  <a:cs typeface="Arial" panose="020B0604020202020204" pitchFamily="34" charset="0"/>
                </a:endParaRPr>
              </a:p>
            </p:txBody>
          </p:sp>
          <p:sp>
            <p:nvSpPr>
              <p:cNvPr id="20" name="AutoShape 19">
                <a:extLst>
                  <a:ext uri="{FF2B5EF4-FFF2-40B4-BE49-F238E27FC236}">
                    <a16:creationId xmlns:a16="http://schemas.microsoft.com/office/drawing/2014/main" id="{9412C82A-95FE-70BE-7058-5AA190EEB3E2}"/>
                  </a:ext>
                </a:extLst>
              </p:cNvPr>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defTabSz="914400" fontAlgn="base">
                  <a:spcBef>
                    <a:spcPct val="0"/>
                  </a:spcBef>
                  <a:spcAft>
                    <a:spcPct val="0"/>
                  </a:spcAft>
                  <a:defRPr/>
                </a:pPr>
                <a:endParaRPr lang="en-US" sz="2400" kern="0">
                  <a:solidFill>
                    <a:srgbClr val="002060"/>
                  </a:solidFill>
                  <a:ea typeface="Architecture" panose="020B0500000000000000" pitchFamily="34" charset="0"/>
                  <a:cs typeface="Arial" panose="020B0604020202020204" pitchFamily="34" charset="0"/>
                </a:endParaRPr>
              </a:p>
            </p:txBody>
          </p:sp>
          <p:sp>
            <p:nvSpPr>
              <p:cNvPr id="24" name="AutoShape 20">
                <a:extLst>
                  <a:ext uri="{FF2B5EF4-FFF2-40B4-BE49-F238E27FC236}">
                    <a16:creationId xmlns:a16="http://schemas.microsoft.com/office/drawing/2014/main" id="{D94458AD-58FC-BA2E-FAAA-13ED0CF8B49A}"/>
                  </a:ext>
                </a:extLst>
              </p:cNvPr>
              <p:cNvSpPr>
                <a:spLocks noChangeArrowheads="1"/>
              </p:cNvSpPr>
              <p:nvPr/>
            </p:nvSpPr>
            <p:spPr bwMode="gray">
              <a:xfrm>
                <a:off x="1200" y="2737"/>
                <a:ext cx="1349" cy="1167"/>
              </a:xfrm>
              <a:prstGeom prst="hexagon">
                <a:avLst>
                  <a:gd name="adj" fmla="val 28896"/>
                  <a:gd name="vf" fmla="val 115470"/>
                </a:avLst>
              </a:prstGeom>
              <a:gradFill rotWithShape="1">
                <a:gsLst>
                  <a:gs pos="0">
                    <a:srgbClr val="ED0F7B">
                      <a:gamma/>
                      <a:shade val="46275"/>
                      <a:invGamma/>
                    </a:srgbClr>
                  </a:gs>
                  <a:gs pos="100000">
                    <a:srgbClr val="ED0F7B"/>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fontAlgn="base">
                  <a:spcBef>
                    <a:spcPct val="0"/>
                  </a:spcBef>
                  <a:spcAft>
                    <a:spcPct val="0"/>
                  </a:spcAft>
                  <a:defRPr/>
                </a:pPr>
                <a:endParaRPr lang="en-US" sz="2400" kern="0">
                  <a:solidFill>
                    <a:srgbClr val="002060"/>
                  </a:solidFill>
                  <a:latin typeface="Arial" panose="020B0604020202020204" pitchFamily="34" charset="0"/>
                  <a:ea typeface="Architecture" panose="020B0500000000000000" pitchFamily="34" charset="0"/>
                  <a:cs typeface="Arial" panose="020B0604020202020204" pitchFamily="34" charset="0"/>
                </a:endParaRPr>
              </a:p>
            </p:txBody>
          </p:sp>
        </p:grpSp>
        <p:sp>
          <p:nvSpPr>
            <p:cNvPr id="25" name="Text Box 27">
              <a:extLst>
                <a:ext uri="{FF2B5EF4-FFF2-40B4-BE49-F238E27FC236}">
                  <a16:creationId xmlns:a16="http://schemas.microsoft.com/office/drawing/2014/main" id="{B0FFD3AD-6EEA-C749-154D-0D37AD8F2F7B}"/>
                </a:ext>
              </a:extLst>
            </p:cNvPr>
            <p:cNvSpPr txBox="1">
              <a:spLocks noChangeArrowheads="1"/>
            </p:cNvSpPr>
            <p:nvPr/>
          </p:nvSpPr>
          <p:spPr bwMode="gray">
            <a:xfrm>
              <a:off x="1405313" y="4535791"/>
              <a:ext cx="35618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defTabSz="914400" eaLnBrk="0" fontAlgn="base" hangingPunct="0">
                <a:spcBef>
                  <a:spcPct val="0"/>
                </a:spcBef>
                <a:spcAft>
                  <a:spcPct val="0"/>
                </a:spcAft>
                <a:defRPr/>
              </a:pPr>
              <a:r>
                <a:rPr lang="en-US" sz="2400" b="1" kern="0">
                  <a:solidFill>
                    <a:srgbClr val="002060"/>
                  </a:solidFill>
                  <a:ea typeface="Architecture" panose="020B0500000000000000" pitchFamily="34" charset="0"/>
                  <a:cs typeface="Arial" panose="020B0604020202020204" pitchFamily="34" charset="0"/>
                </a:rPr>
                <a:t>4</a:t>
              </a:r>
            </a:p>
          </p:txBody>
        </p:sp>
        <p:sp>
          <p:nvSpPr>
            <p:cNvPr id="26" name="Line 11">
              <a:extLst>
                <a:ext uri="{FF2B5EF4-FFF2-40B4-BE49-F238E27FC236}">
                  <a16:creationId xmlns:a16="http://schemas.microsoft.com/office/drawing/2014/main" id="{18AEB9EA-CBAE-DA59-9E69-E2DCD7B6991C}"/>
                </a:ext>
              </a:extLst>
            </p:cNvPr>
            <p:cNvSpPr>
              <a:spLocks noChangeShapeType="1"/>
            </p:cNvSpPr>
            <p:nvPr/>
          </p:nvSpPr>
          <p:spPr bwMode="auto">
            <a:xfrm>
              <a:off x="1922652" y="5116650"/>
              <a:ext cx="8597308" cy="61517"/>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defRPr/>
              </a:pPr>
              <a:endParaRPr lang="en-US" sz="2400">
                <a:solidFill>
                  <a:srgbClr val="002060"/>
                </a:solidFill>
                <a:latin typeface="Arial" panose="020B0604020202020204" pitchFamily="34" charset="0"/>
                <a:ea typeface="Architecture" panose="020B0500000000000000" pitchFamily="34" charset="0"/>
                <a:cs typeface="Arial" panose="020B0604020202020204" pitchFamily="34" charset="0"/>
              </a:endParaRPr>
            </a:p>
          </p:txBody>
        </p:sp>
        <p:grpSp>
          <p:nvGrpSpPr>
            <p:cNvPr id="34" name="Group 3">
              <a:extLst>
                <a:ext uri="{FF2B5EF4-FFF2-40B4-BE49-F238E27FC236}">
                  <a16:creationId xmlns:a16="http://schemas.microsoft.com/office/drawing/2014/main" id="{F3141745-097F-8E84-4EE4-0A00C43D7770}"/>
                </a:ext>
              </a:extLst>
            </p:cNvPr>
            <p:cNvGrpSpPr>
              <a:grpSpLocks/>
            </p:cNvGrpSpPr>
            <p:nvPr/>
          </p:nvGrpSpPr>
          <p:grpSpPr bwMode="auto">
            <a:xfrm>
              <a:off x="1171907" y="2207693"/>
              <a:ext cx="762000" cy="572376"/>
              <a:chOff x="1110" y="2656"/>
              <a:chExt cx="1549" cy="1351"/>
            </a:xfrm>
            <a:solidFill>
              <a:srgbClr val="00B050"/>
            </a:solidFill>
          </p:grpSpPr>
          <p:sp>
            <p:nvSpPr>
              <p:cNvPr id="35" name="AutoShape 4">
                <a:extLst>
                  <a:ext uri="{FF2B5EF4-FFF2-40B4-BE49-F238E27FC236}">
                    <a16:creationId xmlns:a16="http://schemas.microsoft.com/office/drawing/2014/main" id="{002750C4-3003-5F70-CF1B-98028915952D}"/>
                  </a:ext>
                </a:extLst>
              </p:cNvPr>
              <p:cNvSpPr>
                <a:spLocks noChangeArrowheads="1"/>
              </p:cNvSpPr>
              <p:nvPr/>
            </p:nvSpPr>
            <p:spPr bwMode="gray">
              <a:xfrm>
                <a:off x="1123" y="2679"/>
                <a:ext cx="1536" cy="1328"/>
              </a:xfrm>
              <a:prstGeom prst="hexagon">
                <a:avLst>
                  <a:gd name="adj" fmla="val 28916"/>
                  <a:gd name="vf" fmla="val 115470"/>
                </a:avLst>
              </a:prstGeom>
              <a:grp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a:ln>
                    <a:noFill/>
                  </a:ln>
                  <a:solidFill>
                    <a:srgbClr val="002060"/>
                  </a:solidFill>
                  <a:effectLst/>
                  <a:uLnTx/>
                  <a:uFillTx/>
                  <a:cs typeface="Arial" panose="020B0604020202020204" pitchFamily="34" charset="0"/>
                </a:endParaRPr>
              </a:p>
            </p:txBody>
          </p:sp>
          <p:sp>
            <p:nvSpPr>
              <p:cNvPr id="36" name="AutoShape 5">
                <a:extLst>
                  <a:ext uri="{FF2B5EF4-FFF2-40B4-BE49-F238E27FC236}">
                    <a16:creationId xmlns:a16="http://schemas.microsoft.com/office/drawing/2014/main" id="{E66D2BDD-14C8-0938-320D-11F7DB9317A6}"/>
                  </a:ext>
                </a:extLst>
              </p:cNvPr>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a:ln>
                    <a:noFill/>
                  </a:ln>
                  <a:solidFill>
                    <a:srgbClr val="002060"/>
                  </a:solidFill>
                  <a:effectLst/>
                  <a:uLnTx/>
                  <a:uFillTx/>
                  <a:cs typeface="Arial" panose="020B0604020202020204" pitchFamily="34" charset="0"/>
                </a:endParaRPr>
              </a:p>
            </p:txBody>
          </p:sp>
          <p:sp>
            <p:nvSpPr>
              <p:cNvPr id="37" name="AutoShape 6">
                <a:extLst>
                  <a:ext uri="{FF2B5EF4-FFF2-40B4-BE49-F238E27FC236}">
                    <a16:creationId xmlns:a16="http://schemas.microsoft.com/office/drawing/2014/main" id="{FA1DFE65-B478-49EE-6DFE-2C5C371C91C4}"/>
                  </a:ext>
                </a:extLst>
              </p:cNvPr>
              <p:cNvSpPr>
                <a:spLocks noChangeArrowheads="1"/>
              </p:cNvSpPr>
              <p:nvPr/>
            </p:nvSpPr>
            <p:spPr bwMode="gray">
              <a:xfrm>
                <a:off x="1200" y="2737"/>
                <a:ext cx="1349" cy="1167"/>
              </a:xfrm>
              <a:prstGeom prst="hexagon">
                <a:avLst>
                  <a:gd name="adj" fmla="val 28896"/>
                  <a:gd name="vf" fmla="val 115470"/>
                </a:avLst>
              </a:prstGeom>
              <a:grp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a:ln>
                    <a:noFill/>
                  </a:ln>
                  <a:solidFill>
                    <a:srgbClr val="002060"/>
                  </a:solidFill>
                  <a:effectLst/>
                  <a:uLnTx/>
                  <a:uFillTx/>
                  <a:latin typeface="Arial" panose="020B0604020202020204" pitchFamily="34" charset="0"/>
                  <a:cs typeface="Arial" panose="020B0604020202020204" pitchFamily="34" charset="0"/>
                </a:endParaRPr>
              </a:p>
            </p:txBody>
          </p:sp>
        </p:grpSp>
        <p:sp>
          <p:nvSpPr>
            <p:cNvPr id="38" name="Line 11">
              <a:extLst>
                <a:ext uri="{FF2B5EF4-FFF2-40B4-BE49-F238E27FC236}">
                  <a16:creationId xmlns:a16="http://schemas.microsoft.com/office/drawing/2014/main" id="{FF22B1DC-E085-1907-3F53-E6D37B6ECF61}"/>
                </a:ext>
              </a:extLst>
            </p:cNvPr>
            <p:cNvSpPr>
              <a:spLocks noChangeShapeType="1"/>
            </p:cNvSpPr>
            <p:nvPr/>
          </p:nvSpPr>
          <p:spPr bwMode="auto">
            <a:xfrm flipV="1">
              <a:off x="1837818" y="2760362"/>
              <a:ext cx="8555711" cy="25298"/>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defRPr/>
              </a:pPr>
              <a:endParaRPr lang="en-US" sz="2400">
                <a:solidFill>
                  <a:srgbClr val="002060"/>
                </a:solidFill>
                <a:latin typeface="Arial" panose="020B0604020202020204" pitchFamily="34" charset="0"/>
                <a:ea typeface="Architecture" panose="020B0500000000000000" pitchFamily="34" charset="0"/>
                <a:cs typeface="Arial" panose="020B0604020202020204" pitchFamily="34" charset="0"/>
              </a:endParaRPr>
            </a:p>
          </p:txBody>
        </p:sp>
        <p:sp>
          <p:nvSpPr>
            <p:cNvPr id="46" name="Text Box 13">
              <a:extLst>
                <a:ext uri="{FF2B5EF4-FFF2-40B4-BE49-F238E27FC236}">
                  <a16:creationId xmlns:a16="http://schemas.microsoft.com/office/drawing/2014/main" id="{94AFB002-C6B5-B9A9-5783-744956AFB0E9}"/>
                </a:ext>
              </a:extLst>
            </p:cNvPr>
            <p:cNvSpPr txBox="1">
              <a:spLocks noChangeArrowheads="1"/>
            </p:cNvSpPr>
            <p:nvPr/>
          </p:nvSpPr>
          <p:spPr bwMode="gray">
            <a:xfrm>
              <a:off x="1360374" y="2273527"/>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400" b="1" i="0" u="none" strike="noStrike" kern="0" cap="none" spc="0" normalizeH="0" baseline="0" noProof="0">
                  <a:ln>
                    <a:noFill/>
                  </a:ln>
                  <a:solidFill>
                    <a:srgbClr val="002060"/>
                  </a:solidFill>
                  <a:effectLst/>
                  <a:uLnTx/>
                  <a:uFillTx/>
                  <a:cs typeface="Arial" panose="020B0604020202020204" pitchFamily="34" charset="0"/>
                </a:rPr>
                <a:t>1</a:t>
              </a:r>
            </a:p>
          </p:txBody>
        </p:sp>
        <p:sp>
          <p:nvSpPr>
            <p:cNvPr id="47" name="TextBox 46">
              <a:extLst>
                <a:ext uri="{FF2B5EF4-FFF2-40B4-BE49-F238E27FC236}">
                  <a16:creationId xmlns:a16="http://schemas.microsoft.com/office/drawing/2014/main" id="{1C004DA8-1525-7F58-2104-F60EAA1FB06B}"/>
                </a:ext>
              </a:extLst>
            </p:cNvPr>
            <p:cNvSpPr txBox="1"/>
            <p:nvPr/>
          </p:nvSpPr>
          <p:spPr>
            <a:xfrm>
              <a:off x="1940302" y="1970432"/>
              <a:ext cx="9405220" cy="830997"/>
            </a:xfrm>
            <a:prstGeom prst="rect">
              <a:avLst/>
            </a:prstGeom>
            <a:noFill/>
          </p:spPr>
          <p:txBody>
            <a:bodyPr wrap="square">
              <a:spAutoFit/>
            </a:bodyPr>
            <a:lstStyle/>
            <a:p>
              <a:r>
                <a:rPr lang="en-US" sz="2400" dirty="0" err="1">
                  <a:solidFill>
                    <a:srgbClr val="002060"/>
                  </a:solidFill>
                  <a:latin typeface="Arial" panose="020B0604020202020204" pitchFamily="34" charset="0"/>
                  <a:cs typeface="Arial" panose="020B0604020202020204" pitchFamily="34" charset="0"/>
                </a:rPr>
                <a:t>Bảo</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đảm</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công</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bằng</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và</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bình</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đẳng</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xã</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hội</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chăm</a:t>
              </a:r>
              <a:r>
                <a:rPr lang="en-US" sz="2400" dirty="0">
                  <a:solidFill>
                    <a:srgbClr val="002060"/>
                  </a:solidFill>
                  <a:latin typeface="Arial" panose="020B0604020202020204" pitchFamily="34" charset="0"/>
                  <a:cs typeface="Arial" panose="020B0604020202020204" pitchFamily="34" charset="0"/>
                </a:rPr>
                <a:t> lo </a:t>
              </a:r>
              <a:r>
                <a:rPr lang="en-US" sz="2400" dirty="0" err="1">
                  <a:solidFill>
                    <a:srgbClr val="002060"/>
                  </a:solidFill>
                  <a:latin typeface="Arial" panose="020B0604020202020204" pitchFamily="34" charset="0"/>
                  <a:cs typeface="Arial" panose="020B0604020202020204" pitchFamily="34" charset="0"/>
                </a:rPr>
                <a:t>lợi</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ích</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thiết</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thực</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chính</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đáng</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hợp</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pháp</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của</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các</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giai</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cấp</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các</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tầng</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lớp</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nhân</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dân</a:t>
              </a:r>
              <a:endParaRPr lang="en-US" sz="2400" dirty="0">
                <a:solidFill>
                  <a:srgbClr val="002060"/>
                </a:solidFill>
                <a:latin typeface="Arial" panose="020B0604020202020204" pitchFamily="34" charset="0"/>
                <a:cs typeface="Arial" panose="020B0604020202020204" pitchFamily="34" charset="0"/>
              </a:endParaRPr>
            </a:p>
          </p:txBody>
        </p:sp>
        <p:sp>
          <p:nvSpPr>
            <p:cNvPr id="48" name="TextBox 47">
              <a:extLst>
                <a:ext uri="{FF2B5EF4-FFF2-40B4-BE49-F238E27FC236}">
                  <a16:creationId xmlns:a16="http://schemas.microsoft.com/office/drawing/2014/main" id="{4E47EDC6-A587-CD95-80DC-EEB755A6A4AD}"/>
                </a:ext>
              </a:extLst>
            </p:cNvPr>
            <p:cNvSpPr txBox="1"/>
            <p:nvPr/>
          </p:nvSpPr>
          <p:spPr>
            <a:xfrm>
              <a:off x="1946697" y="2942976"/>
              <a:ext cx="9581683" cy="461665"/>
            </a:xfrm>
            <a:prstGeom prst="rect">
              <a:avLst/>
            </a:prstGeom>
            <a:noFill/>
          </p:spPr>
          <p:txBody>
            <a:bodyPr wrap="square">
              <a:spAutoFit/>
            </a:bodyPr>
            <a:lstStyle/>
            <a:p>
              <a:r>
                <a:rPr lang="en-US" sz="2400" dirty="0" err="1">
                  <a:solidFill>
                    <a:srgbClr val="002060"/>
                  </a:solidFill>
                  <a:latin typeface="Arial" panose="020B0604020202020204" pitchFamily="34" charset="0"/>
                  <a:cs typeface="Arial" panose="020B0604020202020204" pitchFamily="34" charset="0"/>
                </a:rPr>
                <a:t>Kết</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hợp</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hài</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hoà</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lợi</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ích</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cá</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nhân</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lợi</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ích</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tập</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thể</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và</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lợi</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ích</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toàn</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xã</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hội</a:t>
              </a:r>
              <a:endParaRPr lang="en-US" sz="2400" dirty="0">
                <a:solidFill>
                  <a:srgbClr val="002060"/>
                </a:solidFill>
                <a:latin typeface="Arial" panose="020B0604020202020204" pitchFamily="34" charset="0"/>
                <a:cs typeface="Arial" panose="020B0604020202020204" pitchFamily="34" charset="0"/>
              </a:endParaRPr>
            </a:p>
          </p:txBody>
        </p:sp>
        <p:sp>
          <p:nvSpPr>
            <p:cNvPr id="49" name="TextBox 48">
              <a:extLst>
                <a:ext uri="{FF2B5EF4-FFF2-40B4-BE49-F238E27FC236}">
                  <a16:creationId xmlns:a16="http://schemas.microsoft.com/office/drawing/2014/main" id="{0760D75C-9DEB-6A0C-098A-3EEB74CC3552}"/>
                </a:ext>
              </a:extLst>
            </p:cNvPr>
            <p:cNvSpPr txBox="1"/>
            <p:nvPr/>
          </p:nvSpPr>
          <p:spPr>
            <a:xfrm>
              <a:off x="1867280" y="3554440"/>
              <a:ext cx="9478241" cy="830997"/>
            </a:xfrm>
            <a:prstGeom prst="rect">
              <a:avLst/>
            </a:prstGeom>
            <a:noFill/>
          </p:spPr>
          <p:txBody>
            <a:bodyPr wrap="square">
              <a:spAutoFit/>
            </a:bodyPr>
            <a:lstStyle/>
            <a:p>
              <a:r>
                <a:rPr lang="en-US" sz="2400" dirty="0">
                  <a:solidFill>
                    <a:srgbClr val="002060"/>
                  </a:solidFill>
                  <a:latin typeface="Arial" panose="020B0604020202020204" pitchFamily="34" charset="0"/>
                  <a:cs typeface="Arial" panose="020B0604020202020204" pitchFamily="34" charset="0"/>
                </a:rPr>
                <a:t>T</a:t>
              </a:r>
              <a:r>
                <a:rPr lang="vi-VN" sz="2400" dirty="0">
                  <a:solidFill>
                    <a:srgbClr val="002060"/>
                  </a:solidFill>
                  <a:latin typeface="Arial" panose="020B0604020202020204" pitchFamily="34" charset="0"/>
                  <a:cs typeface="Arial" panose="020B0604020202020204" pitchFamily="34" charset="0"/>
                </a:rPr>
                <a:t>hực hiện dân chủ gắn liền với giữ gìn kỷ cương, chống quan liêu, tham nhũng, lãng phí;</a:t>
              </a:r>
              <a:endParaRPr lang="en-US" sz="2400" dirty="0">
                <a:solidFill>
                  <a:srgbClr val="002060"/>
                </a:solidFill>
                <a:latin typeface="Arial" panose="020B0604020202020204" pitchFamily="34" charset="0"/>
                <a:cs typeface="Arial" panose="020B0604020202020204" pitchFamily="34" charset="0"/>
              </a:endParaRPr>
            </a:p>
          </p:txBody>
        </p:sp>
        <p:sp>
          <p:nvSpPr>
            <p:cNvPr id="50" name="TextBox 49">
              <a:extLst>
                <a:ext uri="{FF2B5EF4-FFF2-40B4-BE49-F238E27FC236}">
                  <a16:creationId xmlns:a16="http://schemas.microsoft.com/office/drawing/2014/main" id="{DAF8BEE6-6DC4-6815-D53A-9652CA4E47BA}"/>
                </a:ext>
              </a:extLst>
            </p:cNvPr>
            <p:cNvSpPr txBox="1"/>
            <p:nvPr/>
          </p:nvSpPr>
          <p:spPr>
            <a:xfrm>
              <a:off x="1966699" y="4328839"/>
              <a:ext cx="10291975" cy="830997"/>
            </a:xfrm>
            <a:prstGeom prst="rect">
              <a:avLst/>
            </a:prstGeom>
            <a:noFill/>
          </p:spPr>
          <p:txBody>
            <a:bodyPr wrap="square">
              <a:spAutoFit/>
            </a:bodyPr>
            <a:lstStyle/>
            <a:p>
              <a:r>
                <a:rPr lang="vi-VN" sz="2400" dirty="0">
                  <a:solidFill>
                    <a:srgbClr val="002060"/>
                  </a:solidFill>
                  <a:latin typeface="Arial" panose="020B0604020202020204" pitchFamily="34" charset="0"/>
                  <a:cs typeface="Arial" panose="020B0604020202020204" pitchFamily="34" charset="0"/>
                </a:rPr>
                <a:t>không ngừng bồi dưỡng, nâng cao tinh thần yêu nước, ý thức độc lập dân tộc, thống nhất Tổ quốc, tinh thần tự lực, tự cường xây dựng đất nước</a:t>
              </a:r>
              <a:endParaRPr lang="en-US" sz="2400" dirty="0">
                <a:solidFill>
                  <a:srgbClr val="002060"/>
                </a:solidFill>
                <a:latin typeface="Arial" panose="020B0604020202020204" pitchFamily="34" charset="0"/>
                <a:cs typeface="Arial" panose="020B0604020202020204" pitchFamily="34" charset="0"/>
              </a:endParaRPr>
            </a:p>
          </p:txBody>
        </p:sp>
        <p:sp>
          <p:nvSpPr>
            <p:cNvPr id="51" name="Left Brace 50">
              <a:extLst>
                <a:ext uri="{FF2B5EF4-FFF2-40B4-BE49-F238E27FC236}">
                  <a16:creationId xmlns:a16="http://schemas.microsoft.com/office/drawing/2014/main" id="{0E3A0240-C13B-FEF0-DC60-AE465C65B285}"/>
                </a:ext>
              </a:extLst>
            </p:cNvPr>
            <p:cNvSpPr/>
            <p:nvPr/>
          </p:nvSpPr>
          <p:spPr>
            <a:xfrm>
              <a:off x="130220" y="2259786"/>
              <a:ext cx="755605" cy="3413424"/>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400">
                <a:latin typeface="Arial" panose="020B0604020202020204" pitchFamily="34" charset="0"/>
                <a:cs typeface="Arial" panose="020B0604020202020204" pitchFamily="34" charset="0"/>
              </a:endParaRPr>
            </a:p>
          </p:txBody>
        </p:sp>
        <p:sp>
          <p:nvSpPr>
            <p:cNvPr id="52" name="TextBox 51">
              <a:extLst>
                <a:ext uri="{FF2B5EF4-FFF2-40B4-BE49-F238E27FC236}">
                  <a16:creationId xmlns:a16="http://schemas.microsoft.com/office/drawing/2014/main" id="{380630DA-2111-B170-C530-C641A252528E}"/>
                </a:ext>
              </a:extLst>
            </p:cNvPr>
            <p:cNvSpPr txBox="1"/>
            <p:nvPr/>
          </p:nvSpPr>
          <p:spPr>
            <a:xfrm>
              <a:off x="2130141" y="5349716"/>
              <a:ext cx="7931717" cy="830997"/>
            </a:xfrm>
            <a:prstGeom prst="rect">
              <a:avLst/>
            </a:prstGeom>
            <a:noFill/>
          </p:spPr>
          <p:txBody>
            <a:bodyPr wrap="square">
              <a:spAutoFit/>
            </a:bodyPr>
            <a:lstStyle/>
            <a:p>
              <a:pPr algn="ctr"/>
              <a:r>
                <a:rPr lang="en-US" sz="2400" b="1" dirty="0" err="1">
                  <a:latin typeface="Arial" panose="020B0604020202020204" pitchFamily="34" charset="0"/>
                  <a:cs typeface="Arial" panose="020B0604020202020204" pitchFamily="34" charset="0"/>
                </a:rPr>
                <a:t>Là</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những</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yếu</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tố</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quan</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trọng</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để</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củng</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cố</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và</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phát</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triển</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khối</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đại</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đoàn</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kết</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toàn</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dân</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tộc</a:t>
              </a:r>
              <a:r>
                <a:rPr lang="en-US" sz="2400" b="1" dirty="0">
                  <a:latin typeface="Arial" panose="020B0604020202020204" pitchFamily="34" charset="0"/>
                  <a:cs typeface="Arial" panose="020B0604020202020204" pitchFamily="34" charset="0"/>
                </a:rPr>
                <a:t>.</a:t>
              </a:r>
            </a:p>
          </p:txBody>
        </p:sp>
      </p:grpSp>
    </p:spTree>
    <p:extLst>
      <p:ext uri="{BB962C8B-B14F-4D97-AF65-F5344CB8AC3E}">
        <p14:creationId xmlns:p14="http://schemas.microsoft.com/office/powerpoint/2010/main" val="34091838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wipe(up)">
                                      <p:cBhvr>
                                        <p:cTn id="7" dur="1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2.7. Xây dựng Nhà nước pháp quyền xã hội chủ nghĩa của nhân dân,</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do nhân dân, vì nhân dân</a:t>
            </a:r>
          </a:p>
        </p:txBody>
      </p:sp>
      <p:grpSp>
        <p:nvGrpSpPr>
          <p:cNvPr id="70" name="Group 69">
            <a:extLst>
              <a:ext uri="{FF2B5EF4-FFF2-40B4-BE49-F238E27FC236}">
                <a16:creationId xmlns:a16="http://schemas.microsoft.com/office/drawing/2014/main" id="{6A2A0101-B020-A4F2-B99B-3DE35710C1A5}"/>
              </a:ext>
            </a:extLst>
          </p:cNvPr>
          <p:cNvGrpSpPr/>
          <p:nvPr/>
        </p:nvGrpSpPr>
        <p:grpSpPr>
          <a:xfrm>
            <a:off x="763231" y="1972062"/>
            <a:ext cx="11095394" cy="4179615"/>
            <a:chOff x="763231" y="1972062"/>
            <a:chExt cx="11095394" cy="4179615"/>
          </a:xfrm>
        </p:grpSpPr>
        <p:grpSp>
          <p:nvGrpSpPr>
            <p:cNvPr id="5" name="Group 46">
              <a:extLst>
                <a:ext uri="{FF2B5EF4-FFF2-40B4-BE49-F238E27FC236}">
                  <a16:creationId xmlns:a16="http://schemas.microsoft.com/office/drawing/2014/main" id="{6DB2AAD9-91F9-4BA7-205E-383C9FDF6A84}"/>
                </a:ext>
              </a:extLst>
            </p:cNvPr>
            <p:cNvGrpSpPr>
              <a:grpSpLocks/>
            </p:cNvGrpSpPr>
            <p:nvPr/>
          </p:nvGrpSpPr>
          <p:grpSpPr bwMode="auto">
            <a:xfrm>
              <a:off x="952493" y="1985141"/>
              <a:ext cx="841691" cy="829593"/>
              <a:chOff x="891" y="3219"/>
              <a:chExt cx="405" cy="392"/>
            </a:xfrm>
            <a:solidFill>
              <a:srgbClr val="0033CC"/>
            </a:solidFill>
          </p:grpSpPr>
          <p:grpSp>
            <p:nvGrpSpPr>
              <p:cNvPr id="7" name="Group 47">
                <a:extLst>
                  <a:ext uri="{FF2B5EF4-FFF2-40B4-BE49-F238E27FC236}">
                    <a16:creationId xmlns:a16="http://schemas.microsoft.com/office/drawing/2014/main" id="{F41F9DB1-794A-2632-E736-349B7A810962}"/>
                  </a:ext>
                </a:extLst>
              </p:cNvPr>
              <p:cNvGrpSpPr>
                <a:grpSpLocks/>
              </p:cNvGrpSpPr>
              <p:nvPr/>
            </p:nvGrpSpPr>
            <p:grpSpPr bwMode="auto">
              <a:xfrm>
                <a:off x="891" y="3219"/>
                <a:ext cx="405" cy="392"/>
                <a:chOff x="1289" y="587"/>
                <a:chExt cx="668" cy="647"/>
              </a:xfrm>
              <a:grpFill/>
            </p:grpSpPr>
            <p:sp>
              <p:nvSpPr>
                <p:cNvPr id="22" name="Oval 48">
                  <a:extLst>
                    <a:ext uri="{FF2B5EF4-FFF2-40B4-BE49-F238E27FC236}">
                      <a16:creationId xmlns:a16="http://schemas.microsoft.com/office/drawing/2014/main" id="{40F1318D-D071-DA55-4826-9FEA1C412A4D}"/>
                    </a:ext>
                  </a:extLst>
                </p:cNvPr>
                <p:cNvSpPr>
                  <a:spLocks noChangeArrowheads="1"/>
                </p:cNvSpPr>
                <p:nvPr/>
              </p:nvSpPr>
              <p:spPr bwMode="gray">
                <a:xfrm>
                  <a:off x="1289" y="662"/>
                  <a:ext cx="668" cy="506"/>
                </a:xfrm>
                <a:prstGeom prst="ellipse">
                  <a:avLst/>
                </a:prstGeom>
                <a:grpFill/>
                <a:ln>
                  <a:noFill/>
                </a:ln>
                <a:effectLst>
                  <a:prstShdw prst="shdw11">
                    <a:srgbClr val="808080">
                      <a:alpha val="50000"/>
                    </a:srgbClr>
                  </a:prstShdw>
                </a:effectLst>
                <a:extLst>
                  <a:ext uri="{91240B29-F687-4F45-9708-019B960494DF}">
                    <a14:hiddenLine xmlns:a14="http://schemas.microsoft.com/office/drawing/2010/main" w="38100" algn="ctr">
                      <a:solidFill>
                        <a:schemeClr val="bg1"/>
                      </a:solidFill>
                      <a:round/>
                      <a:headEnd/>
                      <a:tailEnd/>
                    </a14:hiddenLine>
                  </a:ex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vi-VN" altLang="en-US" sz="2400" u="none" strike="noStrike" kern="0" cap="none" spc="0" normalizeH="0" baseline="0" noProof="0">
                    <a:ln>
                      <a:noFill/>
                    </a:ln>
                    <a:solidFill>
                      <a:srgbClr val="002060"/>
                    </a:solidFill>
                    <a:effectLst/>
                    <a:uLnTx/>
                    <a:uFillTx/>
                    <a:latin typeface="+mn-lt"/>
                    <a:ea typeface="Architecture" panose="020B0500000000000000" pitchFamily="34" charset="0"/>
                    <a:cs typeface="Architecture" panose="020B0500000000000000" pitchFamily="34" charset="0"/>
                  </a:endParaRPr>
                </a:p>
              </p:txBody>
            </p:sp>
            <p:sp>
              <p:nvSpPr>
                <p:cNvPr id="23" name="Oval 49">
                  <a:extLst>
                    <a:ext uri="{FF2B5EF4-FFF2-40B4-BE49-F238E27FC236}">
                      <a16:creationId xmlns:a16="http://schemas.microsoft.com/office/drawing/2014/main" id="{9E216C2E-C120-F774-134A-BA5955C6CB0F}"/>
                    </a:ext>
                  </a:extLst>
                </p:cNvPr>
                <p:cNvSpPr>
                  <a:spLocks noChangeArrowheads="1"/>
                </p:cNvSpPr>
                <p:nvPr/>
              </p:nvSpPr>
              <p:spPr bwMode="gray">
                <a:xfrm>
                  <a:off x="1296" y="587"/>
                  <a:ext cx="646" cy="647"/>
                </a:xfrm>
                <a:prstGeom prst="ellipse">
                  <a:avLst/>
                </a:prstGeom>
                <a:grpFill/>
                <a:ln>
                  <a:noFill/>
                </a:ln>
                <a:effectLst>
                  <a:prstShdw prst="shdw11">
                    <a:srgbClr val="E7E6E6">
                      <a:alpha val="50000"/>
                    </a:srgb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vi-VN" altLang="en-US" sz="2400" u="none" strike="noStrike" kern="0" cap="none" spc="0" normalizeH="0" baseline="0" noProof="0">
                    <a:ln>
                      <a:noFill/>
                    </a:ln>
                    <a:solidFill>
                      <a:srgbClr val="002060"/>
                    </a:solidFill>
                    <a:effectLst/>
                    <a:uLnTx/>
                    <a:uFillTx/>
                    <a:latin typeface="+mn-lt"/>
                    <a:ea typeface="Architecture" panose="020B0500000000000000" pitchFamily="34" charset="0"/>
                    <a:cs typeface="Architecture" panose="020B0500000000000000" pitchFamily="34" charset="0"/>
                  </a:endParaRPr>
                </a:p>
              </p:txBody>
            </p:sp>
            <p:sp>
              <p:nvSpPr>
                <p:cNvPr id="27" name="Oval 50">
                  <a:extLst>
                    <a:ext uri="{FF2B5EF4-FFF2-40B4-BE49-F238E27FC236}">
                      <a16:creationId xmlns:a16="http://schemas.microsoft.com/office/drawing/2014/main" id="{D9095F62-67C4-0E4B-A7A3-F6D38491DEB9}"/>
                    </a:ext>
                  </a:extLst>
                </p:cNvPr>
                <p:cNvSpPr>
                  <a:spLocks noChangeArrowheads="1"/>
                </p:cNvSpPr>
                <p:nvPr/>
              </p:nvSpPr>
              <p:spPr bwMode="gray">
                <a:xfrm>
                  <a:off x="1304" y="591"/>
                  <a:ext cx="631" cy="631"/>
                </a:xfrm>
                <a:prstGeom prst="ellipse">
                  <a:avLst/>
                </a:prstGeom>
                <a:grpFill/>
                <a:ln>
                  <a:noFill/>
                </a:ln>
                <a:effectLst>
                  <a:prstShdw prst="shdw11">
                    <a:srgbClr val="E7E6E6">
                      <a:alpha val="50000"/>
                    </a:srgb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vi-VN" altLang="en-US" sz="2400" u="none" strike="noStrike" kern="0" cap="none" spc="0" normalizeH="0" baseline="0" noProof="0">
                    <a:ln>
                      <a:noFill/>
                    </a:ln>
                    <a:solidFill>
                      <a:srgbClr val="002060"/>
                    </a:solidFill>
                    <a:effectLst/>
                    <a:uLnTx/>
                    <a:uFillTx/>
                    <a:latin typeface="+mn-lt"/>
                    <a:ea typeface="Architecture" panose="020B0500000000000000" pitchFamily="34" charset="0"/>
                    <a:cs typeface="Architecture" panose="020B0500000000000000" pitchFamily="34" charset="0"/>
                  </a:endParaRPr>
                </a:p>
              </p:txBody>
            </p:sp>
            <p:sp>
              <p:nvSpPr>
                <p:cNvPr id="28" name="Oval 51">
                  <a:extLst>
                    <a:ext uri="{FF2B5EF4-FFF2-40B4-BE49-F238E27FC236}">
                      <a16:creationId xmlns:a16="http://schemas.microsoft.com/office/drawing/2014/main" id="{70B3B587-F971-A30D-A058-2AECE5AFF96E}"/>
                    </a:ext>
                  </a:extLst>
                </p:cNvPr>
                <p:cNvSpPr>
                  <a:spLocks noChangeArrowheads="1"/>
                </p:cNvSpPr>
                <p:nvPr/>
              </p:nvSpPr>
              <p:spPr bwMode="gray">
                <a:xfrm>
                  <a:off x="1311" y="597"/>
                  <a:ext cx="600" cy="589"/>
                </a:xfrm>
                <a:prstGeom prst="ellipse">
                  <a:avLst/>
                </a:prstGeom>
                <a:grpFill/>
                <a:ln>
                  <a:noFill/>
                </a:ln>
                <a:effectLst>
                  <a:prstShdw prst="shdw11">
                    <a:srgbClr val="E7E6E6">
                      <a:alpha val="50000"/>
                    </a:srgb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vi-VN" altLang="en-US" sz="2400" u="none" strike="noStrike" kern="0" cap="none" spc="0" normalizeH="0" baseline="0" noProof="0">
                    <a:ln>
                      <a:noFill/>
                    </a:ln>
                    <a:solidFill>
                      <a:srgbClr val="002060"/>
                    </a:solidFill>
                    <a:effectLst/>
                    <a:uLnTx/>
                    <a:uFillTx/>
                    <a:latin typeface="+mn-lt"/>
                    <a:ea typeface="Architecture" panose="020B0500000000000000" pitchFamily="34" charset="0"/>
                    <a:cs typeface="Architecture" panose="020B0500000000000000" pitchFamily="34" charset="0"/>
                  </a:endParaRPr>
                </a:p>
              </p:txBody>
            </p:sp>
            <p:sp>
              <p:nvSpPr>
                <p:cNvPr id="29" name="Oval 52">
                  <a:extLst>
                    <a:ext uri="{FF2B5EF4-FFF2-40B4-BE49-F238E27FC236}">
                      <a16:creationId xmlns:a16="http://schemas.microsoft.com/office/drawing/2014/main" id="{332FABAC-66FC-CA4E-0B72-2CBD80AA394F}"/>
                    </a:ext>
                  </a:extLst>
                </p:cNvPr>
                <p:cNvSpPr>
                  <a:spLocks noChangeArrowheads="1"/>
                </p:cNvSpPr>
                <p:nvPr/>
              </p:nvSpPr>
              <p:spPr bwMode="gray">
                <a:xfrm>
                  <a:off x="1346" y="613"/>
                  <a:ext cx="533" cy="479"/>
                </a:xfrm>
                <a:prstGeom prst="ellipse">
                  <a:avLst/>
                </a:prstGeom>
                <a:grpFill/>
                <a:ln>
                  <a:noFill/>
                </a:ln>
                <a:effectLst>
                  <a:prstShdw prst="shdw11">
                    <a:srgbClr val="E7E6E6">
                      <a:alpha val="50000"/>
                    </a:srgb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vi-VN" altLang="en-US" sz="2400" u="none" strike="noStrike" kern="0" cap="none" spc="0" normalizeH="0" baseline="0" noProof="0">
                    <a:ln>
                      <a:noFill/>
                    </a:ln>
                    <a:solidFill>
                      <a:srgbClr val="002060"/>
                    </a:solidFill>
                    <a:effectLst/>
                    <a:uLnTx/>
                    <a:uFillTx/>
                    <a:latin typeface="+mn-lt"/>
                    <a:ea typeface="Architecture" panose="020B0500000000000000" pitchFamily="34" charset="0"/>
                    <a:cs typeface="Architecture" panose="020B0500000000000000" pitchFamily="34" charset="0"/>
                  </a:endParaRPr>
                </a:p>
              </p:txBody>
            </p:sp>
          </p:grpSp>
          <p:sp>
            <p:nvSpPr>
              <p:cNvPr id="21" name="Text Box 53">
                <a:extLst>
                  <a:ext uri="{FF2B5EF4-FFF2-40B4-BE49-F238E27FC236}">
                    <a16:creationId xmlns:a16="http://schemas.microsoft.com/office/drawing/2014/main" id="{511D05B7-A3F3-1C9D-5792-E20533422DB9}"/>
                  </a:ext>
                </a:extLst>
              </p:cNvPr>
              <p:cNvSpPr txBox="1">
                <a:spLocks noChangeArrowheads="1"/>
              </p:cNvSpPr>
              <p:nvPr/>
            </p:nvSpPr>
            <p:spPr bwMode="gray">
              <a:xfrm>
                <a:off x="1009" y="3275"/>
                <a:ext cx="164" cy="218"/>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algn="ctr" defTabSz="914400" eaLnBrk="1" fontAlgn="auto" latinLnBrk="0" hangingPunct="1">
                  <a:lnSpc>
                    <a:spcPct val="100000"/>
                  </a:lnSpc>
                  <a:spcBef>
                    <a:spcPct val="0"/>
                  </a:spcBef>
                  <a:spcAft>
                    <a:spcPts val="0"/>
                  </a:spcAft>
                  <a:buClrTx/>
                  <a:buSzTx/>
                  <a:buFontTx/>
                  <a:buNone/>
                  <a:tabLst/>
                  <a:defRPr/>
                </a:pPr>
                <a:r>
                  <a:rPr kumimoji="0" lang="en-US" altLang="en-US" sz="2400" u="none" strike="noStrike" kern="0" cap="none" spc="0" normalizeH="0" baseline="0" noProof="0" dirty="0">
                    <a:ln>
                      <a:noFill/>
                    </a:ln>
                    <a:solidFill>
                      <a:srgbClr val="002060"/>
                    </a:solidFill>
                    <a:effectLst/>
                    <a:uLnTx/>
                    <a:uFillTx/>
                    <a:latin typeface="+mn-lt"/>
                    <a:ea typeface="Architecture" panose="020B0500000000000000" pitchFamily="34" charset="0"/>
                    <a:cs typeface="Architecture" panose="020B0500000000000000" pitchFamily="34" charset="0"/>
                  </a:rPr>
                  <a:t>1</a:t>
                </a:r>
              </a:p>
            </p:txBody>
          </p:sp>
        </p:grpSp>
        <p:sp>
          <p:nvSpPr>
            <p:cNvPr id="30" name="Rectangle 8">
              <a:extLst>
                <a:ext uri="{FF2B5EF4-FFF2-40B4-BE49-F238E27FC236}">
                  <a16:creationId xmlns:a16="http://schemas.microsoft.com/office/drawing/2014/main" id="{DEF79BD0-51FF-E237-29B5-BB6B298F6EA4}"/>
                </a:ext>
              </a:extLst>
            </p:cNvPr>
            <p:cNvSpPr>
              <a:spLocks noChangeArrowheads="1"/>
            </p:cNvSpPr>
            <p:nvPr/>
          </p:nvSpPr>
          <p:spPr bwMode="auto">
            <a:xfrm>
              <a:off x="2138956" y="1972062"/>
              <a:ext cx="727656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just" eaLnBrk="1" hangingPunct="1">
                <a:spcBef>
                  <a:spcPct val="0"/>
                </a:spcBef>
                <a:buFontTx/>
                <a:buNone/>
              </a:pPr>
              <a:r>
                <a:rPr lang="vi-VN" altLang="en-US" sz="2400">
                  <a:solidFill>
                    <a:srgbClr val="002060"/>
                  </a:solidFill>
                  <a:latin typeface="+mn-lt"/>
                  <a:ea typeface="Architecture" panose="020B0500000000000000" pitchFamily="34" charset="0"/>
                  <a:cs typeface="Architecture" panose="020B0500000000000000" pitchFamily="34" charset="0"/>
                </a:rPr>
                <a:t>Nhà nước ta là Nhà nước pháp quyền </a:t>
              </a:r>
              <a:r>
                <a:rPr lang="en-US" altLang="en-US" sz="2400">
                  <a:solidFill>
                    <a:srgbClr val="002060"/>
                  </a:solidFill>
                  <a:latin typeface="+mn-lt"/>
                  <a:ea typeface="Architecture" panose="020B0500000000000000" pitchFamily="34" charset="0"/>
                  <a:cs typeface="Architecture" panose="020B0500000000000000" pitchFamily="34" charset="0"/>
                </a:rPr>
                <a:t>XHCN</a:t>
              </a:r>
              <a:r>
                <a:rPr lang="vi-VN" altLang="en-US" sz="2400">
                  <a:solidFill>
                    <a:srgbClr val="002060"/>
                  </a:solidFill>
                  <a:latin typeface="+mn-lt"/>
                  <a:ea typeface="Architecture" panose="020B0500000000000000" pitchFamily="34" charset="0"/>
                  <a:cs typeface="Architecture" panose="020B0500000000000000" pitchFamily="34" charset="0"/>
                </a:rPr>
                <a:t> của nhân dân, do nhân dân, vì nhân dân. </a:t>
              </a:r>
              <a:endParaRPr lang="en-US" altLang="en-US" sz="2400" dirty="0">
                <a:solidFill>
                  <a:srgbClr val="002060"/>
                </a:solidFill>
                <a:latin typeface="+mn-lt"/>
                <a:ea typeface="Architecture" panose="020B0500000000000000" pitchFamily="34" charset="0"/>
                <a:cs typeface="Architecture" panose="020B0500000000000000" pitchFamily="34" charset="0"/>
              </a:endParaRPr>
            </a:p>
          </p:txBody>
        </p:sp>
        <p:sp>
          <p:nvSpPr>
            <p:cNvPr id="31" name="Rectangle 30">
              <a:extLst>
                <a:ext uri="{FF2B5EF4-FFF2-40B4-BE49-F238E27FC236}">
                  <a16:creationId xmlns:a16="http://schemas.microsoft.com/office/drawing/2014/main" id="{B6D556ED-4F1C-DB10-AB6B-B8F67D2F21FE}"/>
                </a:ext>
              </a:extLst>
            </p:cNvPr>
            <p:cNvSpPr>
              <a:spLocks noChangeArrowheads="1"/>
            </p:cNvSpPr>
            <p:nvPr/>
          </p:nvSpPr>
          <p:spPr bwMode="auto">
            <a:xfrm>
              <a:off x="2451476" y="2839824"/>
              <a:ext cx="9407149"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just" eaLnBrk="1" hangingPunct="1">
                <a:spcBef>
                  <a:spcPct val="0"/>
                </a:spcBef>
                <a:buFontTx/>
                <a:buNone/>
              </a:pPr>
              <a:r>
                <a:rPr lang="vi-VN" altLang="en-US" sz="2400" dirty="0">
                  <a:solidFill>
                    <a:srgbClr val="002060"/>
                  </a:solidFill>
                  <a:latin typeface="+mn-lt"/>
                  <a:ea typeface="Architecture" panose="020B0500000000000000" pitchFamily="34" charset="0"/>
                  <a:cs typeface="Architecture" panose="020B0500000000000000" pitchFamily="34" charset="0"/>
                </a:rPr>
                <a:t>Tất cả quyền lực Nhà nước thuộc về nhân dân mà nền tảng là liên minh giữa </a:t>
              </a:r>
              <a:r>
                <a:rPr lang="en-US" altLang="en-US" sz="2400" dirty="0">
                  <a:solidFill>
                    <a:srgbClr val="002060"/>
                  </a:solidFill>
                  <a:latin typeface="+mn-lt"/>
                  <a:ea typeface="Architecture" panose="020B0500000000000000" pitchFamily="34" charset="0"/>
                  <a:cs typeface="Architecture" panose="020B0500000000000000" pitchFamily="34" charset="0"/>
                </a:rPr>
                <a:t>GCCN</a:t>
              </a:r>
              <a:r>
                <a:rPr lang="vi-VN" altLang="en-US" sz="2400" dirty="0">
                  <a:solidFill>
                    <a:srgbClr val="002060"/>
                  </a:solidFill>
                  <a:latin typeface="+mn-lt"/>
                  <a:ea typeface="Architecture" panose="020B0500000000000000" pitchFamily="34" charset="0"/>
                  <a:cs typeface="Architecture" panose="020B0500000000000000" pitchFamily="34" charset="0"/>
                </a:rPr>
                <a:t> với giai cấp nông dân và đội ngũ trí thức, do Đảng Cộng sản Việt Nam lãnh đạo. </a:t>
              </a:r>
              <a:endParaRPr lang="en-US" altLang="en-US" sz="2400" dirty="0">
                <a:solidFill>
                  <a:srgbClr val="002060"/>
                </a:solidFill>
                <a:latin typeface="+mn-lt"/>
                <a:ea typeface="Architecture" panose="020B0500000000000000" pitchFamily="34" charset="0"/>
                <a:cs typeface="Architecture" panose="020B0500000000000000" pitchFamily="34" charset="0"/>
              </a:endParaRPr>
            </a:p>
          </p:txBody>
        </p:sp>
        <p:grpSp>
          <p:nvGrpSpPr>
            <p:cNvPr id="32" name="Group 46">
              <a:extLst>
                <a:ext uri="{FF2B5EF4-FFF2-40B4-BE49-F238E27FC236}">
                  <a16:creationId xmlns:a16="http://schemas.microsoft.com/office/drawing/2014/main" id="{A05F48CB-A7E8-579A-2E74-A80242D731B3}"/>
                </a:ext>
              </a:extLst>
            </p:cNvPr>
            <p:cNvGrpSpPr>
              <a:grpSpLocks/>
            </p:cNvGrpSpPr>
            <p:nvPr/>
          </p:nvGrpSpPr>
          <p:grpSpPr bwMode="auto">
            <a:xfrm>
              <a:off x="1358218" y="3088703"/>
              <a:ext cx="959535" cy="813114"/>
              <a:chOff x="891" y="3219"/>
              <a:chExt cx="405" cy="392"/>
            </a:xfrm>
            <a:solidFill>
              <a:srgbClr val="00FF99"/>
            </a:solidFill>
          </p:grpSpPr>
          <p:grpSp>
            <p:nvGrpSpPr>
              <p:cNvPr id="33" name="Group 47">
                <a:extLst>
                  <a:ext uri="{FF2B5EF4-FFF2-40B4-BE49-F238E27FC236}">
                    <a16:creationId xmlns:a16="http://schemas.microsoft.com/office/drawing/2014/main" id="{23A5B6AD-F435-5697-4FF2-14611A739BB9}"/>
                  </a:ext>
                </a:extLst>
              </p:cNvPr>
              <p:cNvGrpSpPr>
                <a:grpSpLocks/>
              </p:cNvGrpSpPr>
              <p:nvPr/>
            </p:nvGrpSpPr>
            <p:grpSpPr bwMode="auto">
              <a:xfrm>
                <a:off x="891" y="3219"/>
                <a:ext cx="405" cy="392"/>
                <a:chOff x="1289" y="587"/>
                <a:chExt cx="668" cy="647"/>
              </a:xfrm>
              <a:grpFill/>
            </p:grpSpPr>
            <p:sp>
              <p:nvSpPr>
                <p:cNvPr id="40" name="Oval 48">
                  <a:extLst>
                    <a:ext uri="{FF2B5EF4-FFF2-40B4-BE49-F238E27FC236}">
                      <a16:creationId xmlns:a16="http://schemas.microsoft.com/office/drawing/2014/main" id="{CD7FD756-2D52-48AB-91D5-D652967E0873}"/>
                    </a:ext>
                  </a:extLst>
                </p:cNvPr>
                <p:cNvSpPr>
                  <a:spLocks noChangeArrowheads="1"/>
                </p:cNvSpPr>
                <p:nvPr/>
              </p:nvSpPr>
              <p:spPr bwMode="gray">
                <a:xfrm>
                  <a:off x="1289" y="658"/>
                  <a:ext cx="668" cy="517"/>
                </a:xfrm>
                <a:prstGeom prst="ellipse">
                  <a:avLst/>
                </a:prstGeom>
                <a:grpFill/>
                <a:ln>
                  <a:noFill/>
                </a:ln>
                <a:effectLst>
                  <a:prstShdw prst="shdw11">
                    <a:srgbClr val="808080">
                      <a:alpha val="50000"/>
                    </a:srgbClr>
                  </a:prstShdw>
                </a:effectLst>
                <a:extLst>
                  <a:ext uri="{91240B29-F687-4F45-9708-019B960494DF}">
                    <a14:hiddenLine xmlns:a14="http://schemas.microsoft.com/office/drawing/2010/main" w="38100" algn="ctr">
                      <a:solidFill>
                        <a:schemeClr val="bg1"/>
                      </a:solidFill>
                      <a:round/>
                      <a:headEnd/>
                      <a:tailEnd/>
                    </a14:hiddenLine>
                  </a:ex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vi-VN" altLang="en-US" sz="2400" u="none" strike="noStrike" kern="0" cap="none" spc="0" normalizeH="0" baseline="0" noProof="0">
                    <a:ln>
                      <a:noFill/>
                    </a:ln>
                    <a:solidFill>
                      <a:srgbClr val="002060"/>
                    </a:solidFill>
                    <a:effectLst/>
                    <a:uLnTx/>
                    <a:uFillTx/>
                    <a:latin typeface="+mn-lt"/>
                    <a:ea typeface="Architecture" panose="020B0500000000000000" pitchFamily="34" charset="0"/>
                    <a:cs typeface="Architecture" panose="020B0500000000000000" pitchFamily="34" charset="0"/>
                  </a:endParaRPr>
                </a:p>
              </p:txBody>
            </p:sp>
            <p:sp>
              <p:nvSpPr>
                <p:cNvPr id="41" name="Oval 49">
                  <a:extLst>
                    <a:ext uri="{FF2B5EF4-FFF2-40B4-BE49-F238E27FC236}">
                      <a16:creationId xmlns:a16="http://schemas.microsoft.com/office/drawing/2014/main" id="{1A168F72-3782-F8EA-1255-C006EA63294A}"/>
                    </a:ext>
                  </a:extLst>
                </p:cNvPr>
                <p:cNvSpPr>
                  <a:spLocks noChangeArrowheads="1"/>
                </p:cNvSpPr>
                <p:nvPr/>
              </p:nvSpPr>
              <p:spPr bwMode="gray">
                <a:xfrm>
                  <a:off x="1296" y="587"/>
                  <a:ext cx="646" cy="647"/>
                </a:xfrm>
                <a:prstGeom prst="ellipse">
                  <a:avLst/>
                </a:prstGeom>
                <a:grpFill/>
                <a:ln>
                  <a:noFill/>
                </a:ln>
                <a:effectLst>
                  <a:prstShdw prst="shdw11">
                    <a:srgbClr val="E7E6E6">
                      <a:alpha val="50000"/>
                    </a:srgb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vi-VN" altLang="en-US" sz="2400" u="none" strike="noStrike" kern="0" cap="none" spc="0" normalizeH="0" baseline="0" noProof="0">
                    <a:ln>
                      <a:noFill/>
                    </a:ln>
                    <a:solidFill>
                      <a:srgbClr val="002060"/>
                    </a:solidFill>
                    <a:effectLst/>
                    <a:uLnTx/>
                    <a:uFillTx/>
                    <a:latin typeface="+mn-lt"/>
                    <a:ea typeface="Architecture" panose="020B0500000000000000" pitchFamily="34" charset="0"/>
                    <a:cs typeface="Architecture" panose="020B0500000000000000" pitchFamily="34" charset="0"/>
                  </a:endParaRPr>
                </a:p>
              </p:txBody>
            </p:sp>
            <p:sp>
              <p:nvSpPr>
                <p:cNvPr id="42" name="Oval 50">
                  <a:extLst>
                    <a:ext uri="{FF2B5EF4-FFF2-40B4-BE49-F238E27FC236}">
                      <a16:creationId xmlns:a16="http://schemas.microsoft.com/office/drawing/2014/main" id="{7B9F85FE-BECF-D491-4556-64A46C2AE0D3}"/>
                    </a:ext>
                  </a:extLst>
                </p:cNvPr>
                <p:cNvSpPr>
                  <a:spLocks noChangeArrowheads="1"/>
                </p:cNvSpPr>
                <p:nvPr/>
              </p:nvSpPr>
              <p:spPr bwMode="gray">
                <a:xfrm>
                  <a:off x="1304" y="591"/>
                  <a:ext cx="631" cy="631"/>
                </a:xfrm>
                <a:prstGeom prst="ellipse">
                  <a:avLst/>
                </a:prstGeom>
                <a:grpFill/>
                <a:ln>
                  <a:noFill/>
                </a:ln>
                <a:effectLst>
                  <a:prstShdw prst="shdw11">
                    <a:srgbClr val="E7E6E6">
                      <a:alpha val="50000"/>
                    </a:srgb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vi-VN" altLang="en-US" sz="2400" u="none" strike="noStrike" kern="0" cap="none" spc="0" normalizeH="0" baseline="0" noProof="0">
                    <a:ln>
                      <a:noFill/>
                    </a:ln>
                    <a:solidFill>
                      <a:srgbClr val="002060"/>
                    </a:solidFill>
                    <a:effectLst/>
                    <a:uLnTx/>
                    <a:uFillTx/>
                    <a:latin typeface="+mn-lt"/>
                    <a:ea typeface="Architecture" panose="020B0500000000000000" pitchFamily="34" charset="0"/>
                    <a:cs typeface="Architecture" panose="020B0500000000000000" pitchFamily="34" charset="0"/>
                  </a:endParaRPr>
                </a:p>
              </p:txBody>
            </p:sp>
            <p:sp>
              <p:nvSpPr>
                <p:cNvPr id="43" name="Oval 51">
                  <a:extLst>
                    <a:ext uri="{FF2B5EF4-FFF2-40B4-BE49-F238E27FC236}">
                      <a16:creationId xmlns:a16="http://schemas.microsoft.com/office/drawing/2014/main" id="{CCF560E8-E3EE-2C4A-D1CC-1D048F7E8CF7}"/>
                    </a:ext>
                  </a:extLst>
                </p:cNvPr>
                <p:cNvSpPr>
                  <a:spLocks noChangeArrowheads="1"/>
                </p:cNvSpPr>
                <p:nvPr/>
              </p:nvSpPr>
              <p:spPr bwMode="gray">
                <a:xfrm>
                  <a:off x="1311" y="597"/>
                  <a:ext cx="600" cy="589"/>
                </a:xfrm>
                <a:prstGeom prst="ellipse">
                  <a:avLst/>
                </a:prstGeom>
                <a:grpFill/>
                <a:ln>
                  <a:noFill/>
                </a:ln>
                <a:effectLst>
                  <a:prstShdw prst="shdw11">
                    <a:srgbClr val="E7E6E6">
                      <a:alpha val="50000"/>
                    </a:srgb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vi-VN" altLang="en-US" sz="2400" u="none" strike="noStrike" kern="0" cap="none" spc="0" normalizeH="0" baseline="0" noProof="0">
                    <a:ln>
                      <a:noFill/>
                    </a:ln>
                    <a:solidFill>
                      <a:srgbClr val="002060"/>
                    </a:solidFill>
                    <a:effectLst/>
                    <a:uLnTx/>
                    <a:uFillTx/>
                    <a:latin typeface="+mn-lt"/>
                    <a:ea typeface="Architecture" panose="020B0500000000000000" pitchFamily="34" charset="0"/>
                    <a:cs typeface="Architecture" panose="020B0500000000000000" pitchFamily="34" charset="0"/>
                  </a:endParaRPr>
                </a:p>
              </p:txBody>
            </p:sp>
            <p:sp>
              <p:nvSpPr>
                <p:cNvPr id="44" name="Oval 52">
                  <a:extLst>
                    <a:ext uri="{FF2B5EF4-FFF2-40B4-BE49-F238E27FC236}">
                      <a16:creationId xmlns:a16="http://schemas.microsoft.com/office/drawing/2014/main" id="{79FBF997-B3B6-24D2-323B-3B3632B9AAB6}"/>
                    </a:ext>
                  </a:extLst>
                </p:cNvPr>
                <p:cNvSpPr>
                  <a:spLocks noChangeArrowheads="1"/>
                </p:cNvSpPr>
                <p:nvPr/>
              </p:nvSpPr>
              <p:spPr bwMode="gray">
                <a:xfrm>
                  <a:off x="1346" y="613"/>
                  <a:ext cx="533" cy="479"/>
                </a:xfrm>
                <a:prstGeom prst="ellipse">
                  <a:avLst/>
                </a:prstGeom>
                <a:grpFill/>
                <a:ln>
                  <a:noFill/>
                </a:ln>
                <a:effectLst>
                  <a:prstShdw prst="shdw11">
                    <a:srgbClr val="E7E6E6">
                      <a:alpha val="50000"/>
                    </a:srgb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vi-VN" altLang="en-US" sz="2400" u="none" strike="noStrike" kern="0" cap="none" spc="0" normalizeH="0" baseline="0" noProof="0">
                    <a:ln>
                      <a:noFill/>
                    </a:ln>
                    <a:solidFill>
                      <a:srgbClr val="002060"/>
                    </a:solidFill>
                    <a:effectLst/>
                    <a:uLnTx/>
                    <a:uFillTx/>
                    <a:latin typeface="+mn-lt"/>
                    <a:ea typeface="Architecture" panose="020B0500000000000000" pitchFamily="34" charset="0"/>
                    <a:cs typeface="Architecture" panose="020B0500000000000000" pitchFamily="34" charset="0"/>
                  </a:endParaRPr>
                </a:p>
              </p:txBody>
            </p:sp>
          </p:grpSp>
          <p:sp>
            <p:nvSpPr>
              <p:cNvPr id="39" name="Text Box 53">
                <a:extLst>
                  <a:ext uri="{FF2B5EF4-FFF2-40B4-BE49-F238E27FC236}">
                    <a16:creationId xmlns:a16="http://schemas.microsoft.com/office/drawing/2014/main" id="{BD397815-AC4C-A0BD-0DEE-E5BB0995B7C5}"/>
                  </a:ext>
                </a:extLst>
              </p:cNvPr>
              <p:cNvSpPr txBox="1">
                <a:spLocks noChangeArrowheads="1"/>
              </p:cNvSpPr>
              <p:nvPr/>
            </p:nvSpPr>
            <p:spPr bwMode="gray">
              <a:xfrm>
                <a:off x="982" y="3275"/>
                <a:ext cx="193" cy="223"/>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algn="ctr" defTabSz="914400" eaLnBrk="1" fontAlgn="auto" latinLnBrk="0" hangingPunct="1">
                  <a:lnSpc>
                    <a:spcPct val="100000"/>
                  </a:lnSpc>
                  <a:spcBef>
                    <a:spcPct val="0"/>
                  </a:spcBef>
                  <a:spcAft>
                    <a:spcPts val="0"/>
                  </a:spcAft>
                  <a:buClrTx/>
                  <a:buSzTx/>
                  <a:buFontTx/>
                  <a:buNone/>
                  <a:tabLst/>
                  <a:defRPr/>
                </a:pPr>
                <a:r>
                  <a:rPr kumimoji="0" lang="en-US" altLang="en-US" sz="2400" u="none" strike="noStrike" kern="0" cap="none" spc="0" normalizeH="0" baseline="0" noProof="0" dirty="0">
                    <a:ln>
                      <a:noFill/>
                    </a:ln>
                    <a:solidFill>
                      <a:srgbClr val="002060"/>
                    </a:solidFill>
                    <a:effectLst/>
                    <a:uLnTx/>
                    <a:uFillTx/>
                    <a:latin typeface="+mn-lt"/>
                    <a:ea typeface="Architecture" panose="020B0500000000000000" pitchFamily="34" charset="0"/>
                    <a:cs typeface="Architecture" panose="020B0500000000000000" pitchFamily="34" charset="0"/>
                  </a:rPr>
                  <a:t>2</a:t>
                </a:r>
              </a:p>
            </p:txBody>
          </p:sp>
        </p:grpSp>
        <p:grpSp>
          <p:nvGrpSpPr>
            <p:cNvPr id="45" name="Group 47">
              <a:extLst>
                <a:ext uri="{FF2B5EF4-FFF2-40B4-BE49-F238E27FC236}">
                  <a16:creationId xmlns:a16="http://schemas.microsoft.com/office/drawing/2014/main" id="{E1BEE66B-C22F-1471-1FEF-5FBA65DA5C84}"/>
                </a:ext>
              </a:extLst>
            </p:cNvPr>
            <p:cNvGrpSpPr>
              <a:grpSpLocks/>
            </p:cNvGrpSpPr>
            <p:nvPr/>
          </p:nvGrpSpPr>
          <p:grpSpPr bwMode="auto">
            <a:xfrm>
              <a:off x="1322759" y="4114582"/>
              <a:ext cx="942849" cy="760298"/>
              <a:chOff x="1289" y="587"/>
              <a:chExt cx="668" cy="647"/>
            </a:xfrm>
            <a:solidFill>
              <a:srgbClr val="FF0000"/>
            </a:solidFill>
          </p:grpSpPr>
          <p:sp>
            <p:nvSpPr>
              <p:cNvPr id="54" name="Oval 48">
                <a:extLst>
                  <a:ext uri="{FF2B5EF4-FFF2-40B4-BE49-F238E27FC236}">
                    <a16:creationId xmlns:a16="http://schemas.microsoft.com/office/drawing/2014/main" id="{81B9CE84-FE69-9A87-D2DB-49EC45397DD5}"/>
                  </a:ext>
                </a:extLst>
              </p:cNvPr>
              <p:cNvSpPr>
                <a:spLocks noChangeArrowheads="1"/>
              </p:cNvSpPr>
              <p:nvPr/>
            </p:nvSpPr>
            <p:spPr bwMode="gray">
              <a:xfrm>
                <a:off x="1289" y="640"/>
                <a:ext cx="668" cy="552"/>
              </a:xfrm>
              <a:prstGeom prst="ellipse">
                <a:avLst/>
              </a:prstGeom>
              <a:grpFill/>
              <a:ln>
                <a:noFill/>
              </a:ln>
              <a:effectLst>
                <a:prstShdw prst="shdw11">
                  <a:srgbClr val="808080">
                    <a:alpha val="50000"/>
                  </a:srgbClr>
                </a:prstShdw>
              </a:effectLst>
              <a:extLst>
                <a:ext uri="{91240B29-F687-4F45-9708-019B960494DF}">
                  <a14:hiddenLine xmlns:a14="http://schemas.microsoft.com/office/drawing/2010/main" w="38100" algn="ctr">
                    <a:solidFill>
                      <a:schemeClr val="bg1"/>
                    </a:solidFill>
                    <a:round/>
                    <a:headEnd/>
                    <a:tailEnd/>
                  </a14:hiddenLine>
                </a:ex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vi-VN" altLang="en-US" sz="2400" u="none" strike="noStrike" kern="0" cap="none" spc="0" normalizeH="0" baseline="0" noProof="0">
                  <a:ln>
                    <a:noFill/>
                  </a:ln>
                  <a:solidFill>
                    <a:srgbClr val="002060"/>
                  </a:solidFill>
                  <a:effectLst/>
                  <a:uLnTx/>
                  <a:uFillTx/>
                  <a:latin typeface="+mn-lt"/>
                  <a:ea typeface="Architecture" panose="020B0500000000000000" pitchFamily="34" charset="0"/>
                  <a:cs typeface="Architecture" panose="020B0500000000000000" pitchFamily="34" charset="0"/>
                </a:endParaRPr>
              </a:p>
            </p:txBody>
          </p:sp>
          <p:sp>
            <p:nvSpPr>
              <p:cNvPr id="55" name="Oval 49">
                <a:extLst>
                  <a:ext uri="{FF2B5EF4-FFF2-40B4-BE49-F238E27FC236}">
                    <a16:creationId xmlns:a16="http://schemas.microsoft.com/office/drawing/2014/main" id="{56B3D480-8C79-9D4A-37D3-CE63F9CF6003}"/>
                  </a:ext>
                </a:extLst>
              </p:cNvPr>
              <p:cNvSpPr>
                <a:spLocks noChangeArrowheads="1"/>
              </p:cNvSpPr>
              <p:nvPr/>
            </p:nvSpPr>
            <p:spPr bwMode="gray">
              <a:xfrm>
                <a:off x="1296" y="587"/>
                <a:ext cx="646" cy="647"/>
              </a:xfrm>
              <a:prstGeom prst="ellipse">
                <a:avLst/>
              </a:prstGeom>
              <a:grpFill/>
              <a:ln>
                <a:noFill/>
              </a:ln>
              <a:effectLst>
                <a:prstShdw prst="shdw11">
                  <a:srgbClr val="E7E6E6">
                    <a:alpha val="50000"/>
                  </a:srgb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vi-VN" altLang="en-US" sz="2400" u="none" strike="noStrike" kern="0" cap="none" spc="0" normalizeH="0" baseline="0" noProof="0">
                  <a:ln>
                    <a:noFill/>
                  </a:ln>
                  <a:solidFill>
                    <a:srgbClr val="002060"/>
                  </a:solidFill>
                  <a:effectLst/>
                  <a:uLnTx/>
                  <a:uFillTx/>
                  <a:latin typeface="+mn-lt"/>
                  <a:ea typeface="Architecture" panose="020B0500000000000000" pitchFamily="34" charset="0"/>
                  <a:cs typeface="Architecture" panose="020B0500000000000000" pitchFamily="34" charset="0"/>
                </a:endParaRPr>
              </a:p>
            </p:txBody>
          </p:sp>
          <p:sp>
            <p:nvSpPr>
              <p:cNvPr id="56" name="Oval 50">
                <a:extLst>
                  <a:ext uri="{FF2B5EF4-FFF2-40B4-BE49-F238E27FC236}">
                    <a16:creationId xmlns:a16="http://schemas.microsoft.com/office/drawing/2014/main" id="{A63B3D02-8923-6777-2887-E2CAE3892E06}"/>
                  </a:ext>
                </a:extLst>
              </p:cNvPr>
              <p:cNvSpPr>
                <a:spLocks noChangeArrowheads="1"/>
              </p:cNvSpPr>
              <p:nvPr/>
            </p:nvSpPr>
            <p:spPr bwMode="gray">
              <a:xfrm>
                <a:off x="1304" y="591"/>
                <a:ext cx="631" cy="631"/>
              </a:xfrm>
              <a:prstGeom prst="ellipse">
                <a:avLst/>
              </a:prstGeom>
              <a:grpFill/>
              <a:ln>
                <a:noFill/>
              </a:ln>
              <a:effectLst>
                <a:prstShdw prst="shdw11">
                  <a:srgbClr val="E7E6E6">
                    <a:alpha val="50000"/>
                  </a:srgb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vi-VN" altLang="en-US" sz="2400" u="none" strike="noStrike" kern="0" cap="none" spc="0" normalizeH="0" baseline="0" noProof="0">
                  <a:ln>
                    <a:noFill/>
                  </a:ln>
                  <a:solidFill>
                    <a:srgbClr val="002060"/>
                  </a:solidFill>
                  <a:effectLst/>
                  <a:uLnTx/>
                  <a:uFillTx/>
                  <a:latin typeface="+mn-lt"/>
                  <a:ea typeface="Architecture" panose="020B0500000000000000" pitchFamily="34" charset="0"/>
                  <a:cs typeface="Architecture" panose="020B0500000000000000" pitchFamily="34" charset="0"/>
                </a:endParaRPr>
              </a:p>
            </p:txBody>
          </p:sp>
          <p:sp>
            <p:nvSpPr>
              <p:cNvPr id="57" name="Oval 51">
                <a:extLst>
                  <a:ext uri="{FF2B5EF4-FFF2-40B4-BE49-F238E27FC236}">
                    <a16:creationId xmlns:a16="http://schemas.microsoft.com/office/drawing/2014/main" id="{11622799-A266-2F40-E086-457494A21CED}"/>
                  </a:ext>
                </a:extLst>
              </p:cNvPr>
              <p:cNvSpPr>
                <a:spLocks noChangeArrowheads="1"/>
              </p:cNvSpPr>
              <p:nvPr/>
            </p:nvSpPr>
            <p:spPr bwMode="gray">
              <a:xfrm>
                <a:off x="1311" y="597"/>
                <a:ext cx="600" cy="589"/>
              </a:xfrm>
              <a:prstGeom prst="ellipse">
                <a:avLst/>
              </a:prstGeom>
              <a:grpFill/>
              <a:ln>
                <a:noFill/>
              </a:ln>
              <a:effectLst>
                <a:prstShdw prst="shdw11">
                  <a:srgbClr val="E7E6E6">
                    <a:alpha val="50000"/>
                  </a:srgb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vi-VN" altLang="en-US" sz="2400" u="none" strike="noStrike" kern="0" cap="none" spc="0" normalizeH="0" baseline="0" noProof="0">
                  <a:ln>
                    <a:noFill/>
                  </a:ln>
                  <a:solidFill>
                    <a:srgbClr val="002060"/>
                  </a:solidFill>
                  <a:effectLst/>
                  <a:uLnTx/>
                  <a:uFillTx/>
                  <a:latin typeface="+mn-lt"/>
                  <a:ea typeface="Architecture" panose="020B0500000000000000" pitchFamily="34" charset="0"/>
                  <a:cs typeface="Architecture" panose="020B0500000000000000" pitchFamily="34" charset="0"/>
                </a:endParaRPr>
              </a:p>
            </p:txBody>
          </p:sp>
          <p:sp>
            <p:nvSpPr>
              <p:cNvPr id="58" name="Oval 52">
                <a:extLst>
                  <a:ext uri="{FF2B5EF4-FFF2-40B4-BE49-F238E27FC236}">
                    <a16:creationId xmlns:a16="http://schemas.microsoft.com/office/drawing/2014/main" id="{1784C903-F527-1318-B02B-9EE4F5B843DB}"/>
                  </a:ext>
                </a:extLst>
              </p:cNvPr>
              <p:cNvSpPr>
                <a:spLocks noChangeArrowheads="1"/>
              </p:cNvSpPr>
              <p:nvPr/>
            </p:nvSpPr>
            <p:spPr bwMode="gray">
              <a:xfrm>
                <a:off x="1289" y="622"/>
                <a:ext cx="590" cy="470"/>
              </a:xfrm>
              <a:prstGeom prst="ellipse">
                <a:avLst/>
              </a:prstGeom>
              <a:grpFill/>
              <a:ln>
                <a:noFill/>
              </a:ln>
              <a:effectLst>
                <a:prstShdw prst="shdw11">
                  <a:srgbClr val="E7E6E6">
                    <a:alpha val="50000"/>
                  </a:srgb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vi-VN" altLang="en-US" sz="2400" u="none" strike="noStrike" kern="0" cap="none" spc="0" normalizeH="0" baseline="0" noProof="0" dirty="0">
                  <a:ln>
                    <a:noFill/>
                  </a:ln>
                  <a:solidFill>
                    <a:srgbClr val="002060"/>
                  </a:solidFill>
                  <a:effectLst/>
                  <a:uLnTx/>
                  <a:uFillTx/>
                  <a:latin typeface="+mn-lt"/>
                  <a:ea typeface="Architecture" panose="020B0500000000000000" pitchFamily="34" charset="0"/>
                  <a:cs typeface="Architecture" panose="020B0500000000000000" pitchFamily="34" charset="0"/>
                </a:endParaRPr>
              </a:p>
            </p:txBody>
          </p:sp>
        </p:grpSp>
        <p:sp>
          <p:nvSpPr>
            <p:cNvPr id="59" name="Text Box 53">
              <a:extLst>
                <a:ext uri="{FF2B5EF4-FFF2-40B4-BE49-F238E27FC236}">
                  <a16:creationId xmlns:a16="http://schemas.microsoft.com/office/drawing/2014/main" id="{815AC930-A836-CC37-D014-A149889C00B4}"/>
                </a:ext>
              </a:extLst>
            </p:cNvPr>
            <p:cNvSpPr txBox="1">
              <a:spLocks noChangeArrowheads="1"/>
            </p:cNvSpPr>
            <p:nvPr/>
          </p:nvSpPr>
          <p:spPr bwMode="gray">
            <a:xfrm>
              <a:off x="1551066" y="4272434"/>
              <a:ext cx="457260" cy="461665"/>
            </a:xfrm>
            <a:prstGeom prst="rect">
              <a:avLst/>
            </a:prstGeom>
            <a:solidFill>
              <a:srgbClr val="FF0000"/>
            </a:solidFill>
            <a:ln>
              <a:noFill/>
            </a:ln>
            <a:effectLst/>
          </p:spPr>
          <p:txBody>
            <a:bodyP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a:spcBef>
                  <a:spcPct val="0"/>
                </a:spcBef>
                <a:buFontTx/>
                <a:buNone/>
                <a:defRPr/>
              </a:pPr>
              <a:r>
                <a:rPr lang="en-US" altLang="en-US" sz="2400" dirty="0">
                  <a:solidFill>
                    <a:srgbClr val="002060"/>
                  </a:solidFill>
                  <a:latin typeface="+mn-lt"/>
                  <a:ea typeface="Architecture" panose="020B0500000000000000" pitchFamily="34" charset="0"/>
                  <a:cs typeface="Architecture" panose="020B0500000000000000" pitchFamily="34" charset="0"/>
                </a:rPr>
                <a:t>3</a:t>
              </a:r>
            </a:p>
          </p:txBody>
        </p:sp>
        <p:grpSp>
          <p:nvGrpSpPr>
            <p:cNvPr id="60" name="Group 47">
              <a:extLst>
                <a:ext uri="{FF2B5EF4-FFF2-40B4-BE49-F238E27FC236}">
                  <a16:creationId xmlns:a16="http://schemas.microsoft.com/office/drawing/2014/main" id="{1D9B6753-44A3-DD75-3D67-8F6FEC2EE0BF}"/>
                </a:ext>
              </a:extLst>
            </p:cNvPr>
            <p:cNvGrpSpPr>
              <a:grpSpLocks/>
            </p:cNvGrpSpPr>
            <p:nvPr/>
          </p:nvGrpSpPr>
          <p:grpSpPr bwMode="auto">
            <a:xfrm>
              <a:off x="763231" y="5286291"/>
              <a:ext cx="798580" cy="754542"/>
              <a:chOff x="1289" y="587"/>
              <a:chExt cx="668" cy="647"/>
            </a:xfrm>
            <a:solidFill>
              <a:srgbClr val="CC00CC"/>
            </a:solidFill>
          </p:grpSpPr>
          <p:sp>
            <p:nvSpPr>
              <p:cNvPr id="61" name="Oval 48">
                <a:extLst>
                  <a:ext uri="{FF2B5EF4-FFF2-40B4-BE49-F238E27FC236}">
                    <a16:creationId xmlns:a16="http://schemas.microsoft.com/office/drawing/2014/main" id="{791EFFD9-8DF9-CA6C-983E-996D284DB862}"/>
                  </a:ext>
                </a:extLst>
              </p:cNvPr>
              <p:cNvSpPr>
                <a:spLocks noChangeArrowheads="1"/>
              </p:cNvSpPr>
              <p:nvPr/>
            </p:nvSpPr>
            <p:spPr bwMode="gray">
              <a:xfrm>
                <a:off x="1289" y="638"/>
                <a:ext cx="668" cy="557"/>
              </a:xfrm>
              <a:prstGeom prst="ellipse">
                <a:avLst/>
              </a:prstGeom>
              <a:grpFill/>
              <a:ln>
                <a:noFill/>
              </a:ln>
              <a:effectLst>
                <a:prstShdw prst="shdw11">
                  <a:srgbClr val="808080">
                    <a:alpha val="50000"/>
                  </a:srgbClr>
                </a:prstShdw>
              </a:effectLst>
              <a:extLst>
                <a:ext uri="{91240B29-F687-4F45-9708-019B960494DF}">
                  <a14:hiddenLine xmlns:a14="http://schemas.microsoft.com/office/drawing/2010/main" w="38100" algn="ctr">
                    <a:solidFill>
                      <a:schemeClr val="bg1"/>
                    </a:solidFill>
                    <a:round/>
                    <a:headEnd/>
                    <a:tailEnd/>
                  </a14:hiddenLine>
                </a:ex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vi-VN" altLang="en-US" sz="2400" u="none" strike="noStrike" kern="0" cap="none" spc="0" normalizeH="0" baseline="0" noProof="0">
                  <a:ln>
                    <a:noFill/>
                  </a:ln>
                  <a:solidFill>
                    <a:srgbClr val="002060"/>
                  </a:solidFill>
                  <a:effectLst/>
                  <a:uLnTx/>
                  <a:uFillTx/>
                  <a:latin typeface="+mn-lt"/>
                  <a:ea typeface="Architecture" panose="020B0500000000000000" pitchFamily="34" charset="0"/>
                  <a:cs typeface="Architecture" panose="020B0500000000000000" pitchFamily="34" charset="0"/>
                </a:endParaRPr>
              </a:p>
            </p:txBody>
          </p:sp>
          <p:sp>
            <p:nvSpPr>
              <p:cNvPr id="62" name="Oval 49">
                <a:extLst>
                  <a:ext uri="{FF2B5EF4-FFF2-40B4-BE49-F238E27FC236}">
                    <a16:creationId xmlns:a16="http://schemas.microsoft.com/office/drawing/2014/main" id="{9B3284BB-982A-FB04-5877-01909C080F55}"/>
                  </a:ext>
                </a:extLst>
              </p:cNvPr>
              <p:cNvSpPr>
                <a:spLocks noChangeArrowheads="1"/>
              </p:cNvSpPr>
              <p:nvPr/>
            </p:nvSpPr>
            <p:spPr bwMode="gray">
              <a:xfrm>
                <a:off x="1296" y="587"/>
                <a:ext cx="646" cy="647"/>
              </a:xfrm>
              <a:prstGeom prst="ellipse">
                <a:avLst/>
              </a:prstGeom>
              <a:grpFill/>
              <a:ln>
                <a:noFill/>
              </a:ln>
              <a:effectLst>
                <a:prstShdw prst="shdw11">
                  <a:srgbClr val="E7E6E6">
                    <a:alpha val="50000"/>
                  </a:srgb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vi-VN" altLang="en-US" sz="2400" u="none" strike="noStrike" kern="0" cap="none" spc="0" normalizeH="0" baseline="0" noProof="0">
                  <a:ln>
                    <a:noFill/>
                  </a:ln>
                  <a:solidFill>
                    <a:srgbClr val="002060"/>
                  </a:solidFill>
                  <a:effectLst/>
                  <a:uLnTx/>
                  <a:uFillTx/>
                  <a:latin typeface="+mn-lt"/>
                  <a:ea typeface="Architecture" panose="020B0500000000000000" pitchFamily="34" charset="0"/>
                  <a:cs typeface="Architecture" panose="020B0500000000000000" pitchFamily="34" charset="0"/>
                </a:endParaRPr>
              </a:p>
            </p:txBody>
          </p:sp>
          <p:sp>
            <p:nvSpPr>
              <p:cNvPr id="63" name="Oval 50">
                <a:extLst>
                  <a:ext uri="{FF2B5EF4-FFF2-40B4-BE49-F238E27FC236}">
                    <a16:creationId xmlns:a16="http://schemas.microsoft.com/office/drawing/2014/main" id="{1A86298C-FC24-8521-901E-769FB891404A}"/>
                  </a:ext>
                </a:extLst>
              </p:cNvPr>
              <p:cNvSpPr>
                <a:spLocks noChangeArrowheads="1"/>
              </p:cNvSpPr>
              <p:nvPr/>
            </p:nvSpPr>
            <p:spPr bwMode="gray">
              <a:xfrm>
                <a:off x="1304" y="591"/>
                <a:ext cx="631" cy="631"/>
              </a:xfrm>
              <a:prstGeom prst="ellipse">
                <a:avLst/>
              </a:prstGeom>
              <a:grpFill/>
              <a:ln>
                <a:noFill/>
              </a:ln>
              <a:effectLst>
                <a:prstShdw prst="shdw11">
                  <a:srgbClr val="E7E6E6">
                    <a:alpha val="50000"/>
                  </a:srgb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vi-VN" altLang="en-US" sz="2400" u="none" strike="noStrike" kern="0" cap="none" spc="0" normalizeH="0" baseline="0" noProof="0">
                  <a:ln>
                    <a:noFill/>
                  </a:ln>
                  <a:solidFill>
                    <a:srgbClr val="002060"/>
                  </a:solidFill>
                  <a:effectLst/>
                  <a:uLnTx/>
                  <a:uFillTx/>
                  <a:latin typeface="+mn-lt"/>
                  <a:ea typeface="Architecture" panose="020B0500000000000000" pitchFamily="34" charset="0"/>
                  <a:cs typeface="Architecture" panose="020B0500000000000000" pitchFamily="34" charset="0"/>
                </a:endParaRPr>
              </a:p>
            </p:txBody>
          </p:sp>
          <p:sp>
            <p:nvSpPr>
              <p:cNvPr id="64" name="Oval 51">
                <a:extLst>
                  <a:ext uri="{FF2B5EF4-FFF2-40B4-BE49-F238E27FC236}">
                    <a16:creationId xmlns:a16="http://schemas.microsoft.com/office/drawing/2014/main" id="{528733E7-02DD-D27F-282D-B81E64F90011}"/>
                  </a:ext>
                </a:extLst>
              </p:cNvPr>
              <p:cNvSpPr>
                <a:spLocks noChangeArrowheads="1"/>
              </p:cNvSpPr>
              <p:nvPr/>
            </p:nvSpPr>
            <p:spPr bwMode="gray">
              <a:xfrm>
                <a:off x="1311" y="597"/>
                <a:ext cx="600" cy="589"/>
              </a:xfrm>
              <a:prstGeom prst="ellipse">
                <a:avLst/>
              </a:prstGeom>
              <a:grpFill/>
              <a:ln>
                <a:noFill/>
              </a:ln>
              <a:effectLst>
                <a:prstShdw prst="shdw11">
                  <a:srgbClr val="E7E6E6">
                    <a:alpha val="50000"/>
                  </a:srgb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vi-VN" altLang="en-US" sz="2400" u="none" strike="noStrike" kern="0" cap="none" spc="0" normalizeH="0" baseline="0" noProof="0">
                  <a:ln>
                    <a:noFill/>
                  </a:ln>
                  <a:solidFill>
                    <a:srgbClr val="002060"/>
                  </a:solidFill>
                  <a:effectLst/>
                  <a:uLnTx/>
                  <a:uFillTx/>
                  <a:latin typeface="+mn-lt"/>
                  <a:ea typeface="Architecture" panose="020B0500000000000000" pitchFamily="34" charset="0"/>
                  <a:cs typeface="Architecture" panose="020B0500000000000000" pitchFamily="34" charset="0"/>
                </a:endParaRPr>
              </a:p>
            </p:txBody>
          </p:sp>
          <p:sp>
            <p:nvSpPr>
              <p:cNvPr id="65" name="Oval 52">
                <a:extLst>
                  <a:ext uri="{FF2B5EF4-FFF2-40B4-BE49-F238E27FC236}">
                    <a16:creationId xmlns:a16="http://schemas.microsoft.com/office/drawing/2014/main" id="{43C064B9-4CC1-B51B-1BBA-5FFC44169624}"/>
                  </a:ext>
                </a:extLst>
              </p:cNvPr>
              <p:cNvSpPr>
                <a:spLocks noChangeArrowheads="1"/>
              </p:cNvSpPr>
              <p:nvPr/>
            </p:nvSpPr>
            <p:spPr bwMode="gray">
              <a:xfrm>
                <a:off x="1289" y="622"/>
                <a:ext cx="590" cy="470"/>
              </a:xfrm>
              <a:prstGeom prst="ellipse">
                <a:avLst/>
              </a:prstGeom>
              <a:grpFill/>
              <a:ln>
                <a:noFill/>
              </a:ln>
              <a:effectLst>
                <a:prstShdw prst="shdw11">
                  <a:srgbClr val="E7E6E6">
                    <a:alpha val="50000"/>
                  </a:srgb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vi-VN" altLang="en-US" sz="2400" u="none" strike="noStrike" kern="0" cap="none" spc="0" normalizeH="0" baseline="0" noProof="0" dirty="0">
                  <a:ln>
                    <a:noFill/>
                  </a:ln>
                  <a:solidFill>
                    <a:srgbClr val="002060"/>
                  </a:solidFill>
                  <a:effectLst/>
                  <a:uLnTx/>
                  <a:uFillTx/>
                  <a:latin typeface="+mn-lt"/>
                  <a:ea typeface="Architecture" panose="020B0500000000000000" pitchFamily="34" charset="0"/>
                  <a:cs typeface="Architecture" panose="020B0500000000000000" pitchFamily="34" charset="0"/>
                </a:endParaRPr>
              </a:p>
            </p:txBody>
          </p:sp>
        </p:grpSp>
        <p:sp>
          <p:nvSpPr>
            <p:cNvPr id="66" name="Text Box 53">
              <a:extLst>
                <a:ext uri="{FF2B5EF4-FFF2-40B4-BE49-F238E27FC236}">
                  <a16:creationId xmlns:a16="http://schemas.microsoft.com/office/drawing/2014/main" id="{178CC57E-58A7-CE81-E646-E4AFF12645A2}"/>
                </a:ext>
              </a:extLst>
            </p:cNvPr>
            <p:cNvSpPr txBox="1">
              <a:spLocks noChangeArrowheads="1"/>
            </p:cNvSpPr>
            <p:nvPr/>
          </p:nvSpPr>
          <p:spPr bwMode="gray">
            <a:xfrm>
              <a:off x="950926" y="5352515"/>
              <a:ext cx="457260" cy="461665"/>
            </a:xfrm>
            <a:prstGeom prst="rect">
              <a:avLst/>
            </a:prstGeom>
            <a:solidFill>
              <a:srgbClr val="CC00CC"/>
            </a:solidFill>
            <a:ln>
              <a:noFill/>
            </a:ln>
            <a:effectLst/>
          </p:spPr>
          <p:txBody>
            <a:bodyP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a:spcBef>
                  <a:spcPct val="0"/>
                </a:spcBef>
                <a:buFontTx/>
                <a:buNone/>
                <a:defRPr/>
              </a:pPr>
              <a:r>
                <a:rPr lang="en-US" altLang="en-US" sz="2400" dirty="0">
                  <a:solidFill>
                    <a:srgbClr val="002060"/>
                  </a:solidFill>
                  <a:latin typeface="+mn-lt"/>
                  <a:ea typeface="Architecture" panose="020B0500000000000000" pitchFamily="34" charset="0"/>
                  <a:cs typeface="Architecture" panose="020B0500000000000000" pitchFamily="34" charset="0"/>
                </a:rPr>
                <a:t>4</a:t>
              </a:r>
            </a:p>
          </p:txBody>
        </p:sp>
        <p:sp>
          <p:nvSpPr>
            <p:cNvPr id="67" name="Rectangle 66">
              <a:extLst>
                <a:ext uri="{FF2B5EF4-FFF2-40B4-BE49-F238E27FC236}">
                  <a16:creationId xmlns:a16="http://schemas.microsoft.com/office/drawing/2014/main" id="{5719EFD0-797D-9677-23F6-6D34887CA2E1}"/>
                </a:ext>
              </a:extLst>
            </p:cNvPr>
            <p:cNvSpPr>
              <a:spLocks noChangeArrowheads="1"/>
            </p:cNvSpPr>
            <p:nvPr/>
          </p:nvSpPr>
          <p:spPr bwMode="auto">
            <a:xfrm>
              <a:off x="2438774" y="4059260"/>
              <a:ext cx="9407149"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just" eaLnBrk="1" hangingPunct="1">
                <a:spcBef>
                  <a:spcPct val="0"/>
                </a:spcBef>
                <a:buFontTx/>
                <a:buNone/>
              </a:pPr>
              <a:r>
                <a:rPr lang="vi-VN" altLang="en-US" sz="2400" dirty="0">
                  <a:solidFill>
                    <a:srgbClr val="002060"/>
                  </a:solidFill>
                  <a:latin typeface="+mn-lt"/>
                  <a:ea typeface="Architecture" panose="020B0500000000000000" pitchFamily="34" charset="0"/>
                  <a:cs typeface="Architecture" panose="020B0500000000000000" pitchFamily="34" charset="0"/>
                </a:rPr>
                <a:t>Quyền lực Nhà nước là thống nhất; có sự phân công, phối hợp và kiểm soát giữa các cơ quan trong việc thực hiện các quyền lập pháp, hành pháp, tư pháp. </a:t>
              </a:r>
              <a:endParaRPr lang="en-US" altLang="en-US" sz="2400" dirty="0">
                <a:solidFill>
                  <a:srgbClr val="002060"/>
                </a:solidFill>
                <a:latin typeface="+mn-lt"/>
                <a:ea typeface="Architecture" panose="020B0500000000000000" pitchFamily="34" charset="0"/>
                <a:cs typeface="Architecture" panose="020B0500000000000000" pitchFamily="34" charset="0"/>
              </a:endParaRPr>
            </a:p>
          </p:txBody>
        </p:sp>
        <p:sp>
          <p:nvSpPr>
            <p:cNvPr id="68" name="Rectangle 67">
              <a:extLst>
                <a:ext uri="{FF2B5EF4-FFF2-40B4-BE49-F238E27FC236}">
                  <a16:creationId xmlns:a16="http://schemas.microsoft.com/office/drawing/2014/main" id="{3A388BE2-FD99-2EED-BE6E-68B7A89998A2}"/>
                </a:ext>
              </a:extLst>
            </p:cNvPr>
            <p:cNvSpPr>
              <a:spLocks noChangeArrowheads="1"/>
            </p:cNvSpPr>
            <p:nvPr/>
          </p:nvSpPr>
          <p:spPr bwMode="auto">
            <a:xfrm>
              <a:off x="1847914" y="5320680"/>
              <a:ext cx="904868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just" eaLnBrk="1" hangingPunct="1">
                <a:spcBef>
                  <a:spcPct val="0"/>
                </a:spcBef>
                <a:buNone/>
              </a:pPr>
              <a:r>
                <a:rPr lang="pl-PL" sz="2400" dirty="0">
                  <a:solidFill>
                    <a:srgbClr val="002060"/>
                  </a:solidFill>
                  <a:effectLst/>
                  <a:latin typeface="Arial" panose="020B0604020202020204" pitchFamily="34" charset="0"/>
                  <a:ea typeface="Architecture" panose="020B0500000000000000" pitchFamily="34" charset="0"/>
                  <a:cs typeface="Arial" panose="020B0604020202020204" pitchFamily="34" charset="0"/>
                </a:rPr>
                <a:t>Nhà nước ban hành pháp luật; tổ chức, quản lý xã hội bằng pháp luật và không ngừng tăng cường pháp chế </a:t>
              </a:r>
              <a:r>
                <a:rPr lang="en-US" sz="2400" dirty="0">
                  <a:solidFill>
                    <a:srgbClr val="002060"/>
                  </a:solidFill>
                  <a:effectLst/>
                  <a:latin typeface="Arial" panose="020B0604020202020204" pitchFamily="34" charset="0"/>
                  <a:ea typeface="Architecture" panose="020B0500000000000000" pitchFamily="34" charset="0"/>
                  <a:cs typeface="Arial" panose="020B0604020202020204" pitchFamily="34" charset="0"/>
                </a:rPr>
                <a:t>XHCN</a:t>
              </a:r>
              <a:r>
                <a:rPr lang="pl-PL" sz="2400" dirty="0">
                  <a:solidFill>
                    <a:srgbClr val="002060"/>
                  </a:solidFill>
                  <a:effectLst/>
                  <a:latin typeface="Arial" panose="020B0604020202020204" pitchFamily="34" charset="0"/>
                  <a:ea typeface="Architecture" panose="020B0500000000000000" pitchFamily="34" charset="0"/>
                  <a:cs typeface="Arial" panose="020B0604020202020204" pitchFamily="34" charset="0"/>
                </a:rPr>
                <a:t>.</a:t>
              </a:r>
              <a:endParaRPr lang="en-US" altLang="en-US" sz="2400" dirty="0">
                <a:solidFill>
                  <a:srgbClr val="002060"/>
                </a:solidFill>
                <a:latin typeface="Arial" panose="020B0604020202020204" pitchFamily="34" charset="0"/>
                <a:ea typeface="Arial Unicode MS"/>
                <a:cs typeface="Arial" panose="020B0604020202020204" pitchFamily="34" charset="0"/>
              </a:endParaRPr>
            </a:p>
          </p:txBody>
        </p:sp>
      </p:grpSp>
    </p:spTree>
    <p:extLst>
      <p:ext uri="{BB962C8B-B14F-4D97-AF65-F5344CB8AC3E}">
        <p14:creationId xmlns:p14="http://schemas.microsoft.com/office/powerpoint/2010/main" val="14697516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wipe(left)">
                                      <p:cBhvr>
                                        <p:cTn id="7" dur="10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2.7. Xây dựng Nhà nước pháp quyền xã hội chủ nghĩa của nhân dân,</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do nhân dân, vì nhân dân</a:t>
            </a:r>
          </a:p>
        </p:txBody>
      </p:sp>
      <p:grpSp>
        <p:nvGrpSpPr>
          <p:cNvPr id="17" name="Group 16">
            <a:extLst>
              <a:ext uri="{FF2B5EF4-FFF2-40B4-BE49-F238E27FC236}">
                <a16:creationId xmlns:a16="http://schemas.microsoft.com/office/drawing/2014/main" id="{2541A1F1-F88E-5F35-047F-2035AB414B81}"/>
              </a:ext>
            </a:extLst>
          </p:cNvPr>
          <p:cNvGrpSpPr/>
          <p:nvPr/>
        </p:nvGrpSpPr>
        <p:grpSpPr>
          <a:xfrm>
            <a:off x="1044609" y="2024369"/>
            <a:ext cx="10250817" cy="4124998"/>
            <a:chOff x="1044609" y="2024369"/>
            <a:chExt cx="10250817" cy="4124998"/>
          </a:xfrm>
        </p:grpSpPr>
        <p:sp>
          <p:nvSpPr>
            <p:cNvPr id="9" name="Freeform: Shape 8">
              <a:extLst>
                <a:ext uri="{FF2B5EF4-FFF2-40B4-BE49-F238E27FC236}">
                  <a16:creationId xmlns:a16="http://schemas.microsoft.com/office/drawing/2014/main" id="{A902DDF1-A07A-FCF1-DF85-EC70B703D181}"/>
                </a:ext>
              </a:extLst>
            </p:cNvPr>
            <p:cNvSpPr/>
            <p:nvPr/>
          </p:nvSpPr>
          <p:spPr>
            <a:xfrm>
              <a:off x="1044609" y="2024369"/>
              <a:ext cx="877149" cy="395349"/>
            </a:xfrm>
            <a:custGeom>
              <a:avLst/>
              <a:gdLst/>
              <a:ahLst/>
              <a:cxnLst/>
              <a:rect l="0" t="0" r="0" b="0"/>
              <a:pathLst>
                <a:path>
                  <a:moveTo>
                    <a:pt x="0" y="0"/>
                  </a:moveTo>
                  <a:lnTo>
                    <a:pt x="0" y="738543"/>
                  </a:lnTo>
                  <a:lnTo>
                    <a:pt x="899476" y="738543"/>
                  </a:lnTo>
                </a:path>
              </a:pathLst>
            </a:custGeom>
            <a:noFill/>
            <a:ln w="12700" cap="flat" cmpd="sng" algn="ctr">
              <a:solidFill>
                <a:srgbClr val="C00000"/>
              </a:solidFill>
              <a:prstDash val="solid"/>
              <a:miter lim="800000"/>
            </a:ln>
            <a:effectLst/>
          </p:spPr>
          <p:style>
            <a:lnRef idx="2">
              <a:scrgbClr r="0" g="0" b="0"/>
            </a:lnRef>
            <a:fillRef idx="0">
              <a:scrgbClr r="0" g="0" b="0"/>
            </a:fillRef>
            <a:effectRef idx="0">
              <a:scrgbClr r="0" g="0" b="0"/>
            </a:effectRef>
            <a:fontRef idx="minor">
              <a:schemeClr val="tx1">
                <a:hueOff val="0"/>
                <a:satOff val="0"/>
                <a:lumOff val="0"/>
                <a:alphaOff val="0"/>
              </a:schemeClr>
            </a:fontRef>
          </p:style>
        </p:sp>
        <p:sp>
          <p:nvSpPr>
            <p:cNvPr id="10" name="Freeform: Shape 9">
              <a:extLst>
                <a:ext uri="{FF2B5EF4-FFF2-40B4-BE49-F238E27FC236}">
                  <a16:creationId xmlns:a16="http://schemas.microsoft.com/office/drawing/2014/main" id="{E17D1671-9132-F50C-D29A-5796DF5B2DEB}"/>
                </a:ext>
              </a:extLst>
            </p:cNvPr>
            <p:cNvSpPr/>
            <p:nvPr/>
          </p:nvSpPr>
          <p:spPr>
            <a:xfrm>
              <a:off x="1921759" y="2085040"/>
              <a:ext cx="9373666" cy="669357"/>
            </a:xfrm>
            <a:custGeom>
              <a:avLst/>
              <a:gdLst>
                <a:gd name="connsiteX0" fmla="*/ 0 w 9373666"/>
                <a:gd name="connsiteY0" fmla="*/ 66936 h 669357"/>
                <a:gd name="connsiteX1" fmla="*/ 66936 w 9373666"/>
                <a:gd name="connsiteY1" fmla="*/ 0 h 669357"/>
                <a:gd name="connsiteX2" fmla="*/ 9306730 w 9373666"/>
                <a:gd name="connsiteY2" fmla="*/ 0 h 669357"/>
                <a:gd name="connsiteX3" fmla="*/ 9373666 w 9373666"/>
                <a:gd name="connsiteY3" fmla="*/ 66936 h 669357"/>
                <a:gd name="connsiteX4" fmla="*/ 9373666 w 9373666"/>
                <a:gd name="connsiteY4" fmla="*/ 602421 h 669357"/>
                <a:gd name="connsiteX5" fmla="*/ 9306730 w 9373666"/>
                <a:gd name="connsiteY5" fmla="*/ 669357 h 669357"/>
                <a:gd name="connsiteX6" fmla="*/ 66936 w 9373666"/>
                <a:gd name="connsiteY6" fmla="*/ 669357 h 669357"/>
                <a:gd name="connsiteX7" fmla="*/ 0 w 9373666"/>
                <a:gd name="connsiteY7" fmla="*/ 602421 h 669357"/>
                <a:gd name="connsiteX8" fmla="*/ 0 w 9373666"/>
                <a:gd name="connsiteY8" fmla="*/ 66936 h 669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373666" h="669357">
                  <a:moveTo>
                    <a:pt x="0" y="66936"/>
                  </a:moveTo>
                  <a:cubicBezTo>
                    <a:pt x="0" y="29968"/>
                    <a:pt x="29968" y="0"/>
                    <a:pt x="66936" y="0"/>
                  </a:cubicBezTo>
                  <a:lnTo>
                    <a:pt x="9306730" y="0"/>
                  </a:lnTo>
                  <a:cubicBezTo>
                    <a:pt x="9343698" y="0"/>
                    <a:pt x="9373666" y="29968"/>
                    <a:pt x="9373666" y="66936"/>
                  </a:cubicBezTo>
                  <a:lnTo>
                    <a:pt x="9373666" y="602421"/>
                  </a:lnTo>
                  <a:cubicBezTo>
                    <a:pt x="9373666" y="639389"/>
                    <a:pt x="9343698" y="669357"/>
                    <a:pt x="9306730" y="669357"/>
                  </a:cubicBezTo>
                  <a:lnTo>
                    <a:pt x="66936" y="669357"/>
                  </a:lnTo>
                  <a:cubicBezTo>
                    <a:pt x="29968" y="669357"/>
                    <a:pt x="0" y="639389"/>
                    <a:pt x="0" y="602421"/>
                  </a:cubicBezTo>
                  <a:lnTo>
                    <a:pt x="0" y="66936"/>
                  </a:lnTo>
                  <a:close/>
                </a:path>
              </a:pathLst>
            </a:custGeom>
            <a:solidFill>
              <a:sysClr val="window" lastClr="FFFFFF">
                <a:alpha val="90000"/>
                <a:hueOff val="0"/>
                <a:satOff val="0"/>
                <a:lumOff val="0"/>
                <a:alphaOff val="0"/>
              </a:sysClr>
            </a:solidFill>
            <a:ln w="12700" cap="flat" cmpd="sng" algn="ctr">
              <a:solidFill>
                <a:srgbClr val="660066"/>
              </a:solidFill>
              <a:prstDash val="solid"/>
              <a:miter lim="800000"/>
            </a:ln>
            <a:effectLst/>
          </p:spPr>
          <p:style>
            <a:lnRef idx="2">
              <a:scrgbClr r="0" g="0" b="0"/>
            </a:lnRef>
            <a:fillRef idx="1">
              <a:scrgbClr r="0" g="0" b="0"/>
            </a:fillRef>
            <a:effectRef idx="0">
              <a:scrgbClr r="0" g="0" b="0"/>
            </a:effectRef>
            <a:fontRef idx="minor">
              <a:schemeClr val="dk1">
                <a:hueOff val="0"/>
                <a:satOff val="0"/>
                <a:lumOff val="0"/>
                <a:alphaOff val="0"/>
              </a:schemeClr>
            </a:fontRef>
          </p:style>
          <p:txBody>
            <a:bodyPr spcFirstLastPara="0" vert="horz" wrap="square" lIns="65325" tIns="50085" rIns="65325" bIns="50085" numCol="1" spcCol="1270" anchor="ctr" anchorCtr="0">
              <a:noAutofit/>
            </a:bodyPr>
            <a:lstStyle/>
            <a:p>
              <a:pPr marL="0" lvl="0" indent="0" algn="just" defTabSz="1066800">
                <a:lnSpc>
                  <a:spcPct val="90000"/>
                </a:lnSpc>
                <a:spcBef>
                  <a:spcPct val="0"/>
                </a:spcBef>
                <a:spcAft>
                  <a:spcPct val="35000"/>
                </a:spcAft>
                <a:buNone/>
              </a:pPr>
              <a:r>
                <a:rPr lang="vi-VN" sz="2400" b="0" u="none" kern="1200" dirty="0">
                  <a:solidFill>
                    <a:srgbClr val="002060"/>
                  </a:solidFill>
                  <a:ea typeface="Architecture" panose="020B0500000000000000" pitchFamily="34" charset="0"/>
                  <a:cs typeface="Architecture" panose="020B0500000000000000" pitchFamily="34" charset="0"/>
                </a:rPr>
                <a:t>Nhà nước phục vụ nhân dân, gắn bó mật thiết với nhân dân, thực hiện đầy đủ quyền dân chủ của nhân dân</a:t>
              </a:r>
              <a:endParaRPr lang="en-US" sz="2400" b="0" u="none" kern="1200" dirty="0">
                <a:solidFill>
                  <a:srgbClr val="002060"/>
                </a:solidFill>
                <a:ea typeface="Architecture" panose="020B0500000000000000" pitchFamily="34" charset="0"/>
                <a:cs typeface="Architecture" panose="020B0500000000000000" pitchFamily="34" charset="0"/>
              </a:endParaRPr>
            </a:p>
          </p:txBody>
        </p:sp>
        <p:sp>
          <p:nvSpPr>
            <p:cNvPr id="11" name="Freeform: Shape 10">
              <a:extLst>
                <a:ext uri="{FF2B5EF4-FFF2-40B4-BE49-F238E27FC236}">
                  <a16:creationId xmlns:a16="http://schemas.microsoft.com/office/drawing/2014/main" id="{C5081582-604A-25B4-A278-32EC12EEEF20}"/>
                </a:ext>
              </a:extLst>
            </p:cNvPr>
            <p:cNvSpPr/>
            <p:nvPr/>
          </p:nvSpPr>
          <p:spPr>
            <a:xfrm>
              <a:off x="1044609" y="2024369"/>
              <a:ext cx="806204" cy="1433422"/>
            </a:xfrm>
            <a:custGeom>
              <a:avLst/>
              <a:gdLst/>
              <a:ahLst/>
              <a:cxnLst/>
              <a:rect l="0" t="0" r="0" b="0"/>
              <a:pathLst>
                <a:path>
                  <a:moveTo>
                    <a:pt x="0" y="0"/>
                  </a:moveTo>
                  <a:lnTo>
                    <a:pt x="0" y="1870145"/>
                  </a:lnTo>
                  <a:lnTo>
                    <a:pt x="886593" y="1870145"/>
                  </a:lnTo>
                </a:path>
              </a:pathLst>
            </a:custGeom>
            <a:noFill/>
            <a:ln w="12700" cap="flat" cmpd="sng" algn="ctr">
              <a:solidFill>
                <a:srgbClr val="C00000"/>
              </a:solidFill>
              <a:prstDash val="solid"/>
              <a:miter lim="800000"/>
            </a:ln>
            <a:effectLst/>
          </p:spPr>
          <p:style>
            <a:lnRef idx="2">
              <a:scrgbClr r="0" g="0" b="0"/>
            </a:lnRef>
            <a:fillRef idx="0">
              <a:scrgbClr r="0" g="0" b="0"/>
            </a:fillRef>
            <a:effectRef idx="0">
              <a:scrgbClr r="0" g="0" b="0"/>
            </a:effectRef>
            <a:fontRef idx="minor">
              <a:schemeClr val="tx1">
                <a:hueOff val="0"/>
                <a:satOff val="0"/>
                <a:lumOff val="0"/>
                <a:alphaOff val="0"/>
              </a:schemeClr>
            </a:fontRef>
          </p:style>
        </p:sp>
        <p:sp>
          <p:nvSpPr>
            <p:cNvPr id="12" name="Freeform: Shape 11">
              <a:extLst>
                <a:ext uri="{FF2B5EF4-FFF2-40B4-BE49-F238E27FC236}">
                  <a16:creationId xmlns:a16="http://schemas.microsoft.com/office/drawing/2014/main" id="{3208D86C-9649-200D-E09B-26AE4A876C4D}"/>
                </a:ext>
              </a:extLst>
            </p:cNvPr>
            <p:cNvSpPr/>
            <p:nvPr/>
          </p:nvSpPr>
          <p:spPr>
            <a:xfrm>
              <a:off x="1850813" y="3096131"/>
              <a:ext cx="9444612" cy="723322"/>
            </a:xfrm>
            <a:custGeom>
              <a:avLst/>
              <a:gdLst>
                <a:gd name="connsiteX0" fmla="*/ 0 w 9283537"/>
                <a:gd name="connsiteY0" fmla="*/ 72332 h 723322"/>
                <a:gd name="connsiteX1" fmla="*/ 72332 w 9283537"/>
                <a:gd name="connsiteY1" fmla="*/ 0 h 723322"/>
                <a:gd name="connsiteX2" fmla="*/ 9211205 w 9283537"/>
                <a:gd name="connsiteY2" fmla="*/ 0 h 723322"/>
                <a:gd name="connsiteX3" fmla="*/ 9283537 w 9283537"/>
                <a:gd name="connsiteY3" fmla="*/ 72332 h 723322"/>
                <a:gd name="connsiteX4" fmla="*/ 9283537 w 9283537"/>
                <a:gd name="connsiteY4" fmla="*/ 650990 h 723322"/>
                <a:gd name="connsiteX5" fmla="*/ 9211205 w 9283537"/>
                <a:gd name="connsiteY5" fmla="*/ 723322 h 723322"/>
                <a:gd name="connsiteX6" fmla="*/ 72332 w 9283537"/>
                <a:gd name="connsiteY6" fmla="*/ 723322 h 723322"/>
                <a:gd name="connsiteX7" fmla="*/ 0 w 9283537"/>
                <a:gd name="connsiteY7" fmla="*/ 650990 h 723322"/>
                <a:gd name="connsiteX8" fmla="*/ 0 w 9283537"/>
                <a:gd name="connsiteY8" fmla="*/ 72332 h 7233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83537" h="723322">
                  <a:moveTo>
                    <a:pt x="0" y="72332"/>
                  </a:moveTo>
                  <a:cubicBezTo>
                    <a:pt x="0" y="32384"/>
                    <a:pt x="32384" y="0"/>
                    <a:pt x="72332" y="0"/>
                  </a:cubicBezTo>
                  <a:lnTo>
                    <a:pt x="9211205" y="0"/>
                  </a:lnTo>
                  <a:cubicBezTo>
                    <a:pt x="9251153" y="0"/>
                    <a:pt x="9283537" y="32384"/>
                    <a:pt x="9283537" y="72332"/>
                  </a:cubicBezTo>
                  <a:lnTo>
                    <a:pt x="9283537" y="650990"/>
                  </a:lnTo>
                  <a:cubicBezTo>
                    <a:pt x="9283537" y="690938"/>
                    <a:pt x="9251153" y="723322"/>
                    <a:pt x="9211205" y="723322"/>
                  </a:cubicBezTo>
                  <a:lnTo>
                    <a:pt x="72332" y="723322"/>
                  </a:lnTo>
                  <a:cubicBezTo>
                    <a:pt x="32384" y="723322"/>
                    <a:pt x="0" y="690938"/>
                    <a:pt x="0" y="650990"/>
                  </a:cubicBezTo>
                  <a:lnTo>
                    <a:pt x="0" y="72332"/>
                  </a:lnTo>
                  <a:close/>
                </a:path>
              </a:pathLst>
            </a:custGeom>
            <a:solidFill>
              <a:sysClr val="window" lastClr="FFFFFF">
                <a:alpha val="90000"/>
                <a:hueOff val="0"/>
                <a:satOff val="0"/>
                <a:lumOff val="0"/>
                <a:alphaOff val="0"/>
              </a:sysClr>
            </a:solidFill>
            <a:ln w="12700" cap="flat" cmpd="sng" algn="ctr">
              <a:solidFill>
                <a:srgbClr val="660066"/>
              </a:solidFill>
              <a:prstDash val="solid"/>
              <a:miter lim="800000"/>
            </a:ln>
            <a:effectLst/>
          </p:spPr>
          <p:style>
            <a:lnRef idx="2">
              <a:scrgbClr r="0" g="0" b="0"/>
            </a:lnRef>
            <a:fillRef idx="1">
              <a:scrgbClr r="0" g="0" b="0"/>
            </a:fillRef>
            <a:effectRef idx="0">
              <a:scrgbClr r="0" g="0" b="0"/>
            </a:effectRef>
            <a:fontRef idx="minor">
              <a:schemeClr val="dk1">
                <a:hueOff val="0"/>
                <a:satOff val="0"/>
                <a:lumOff val="0"/>
                <a:alphaOff val="0"/>
              </a:schemeClr>
            </a:fontRef>
          </p:style>
          <p:txBody>
            <a:bodyPr spcFirstLastPara="0" vert="horz" wrap="square" lIns="66905" tIns="51665" rIns="66905" bIns="51665" numCol="1" spcCol="1270" anchor="ctr" anchorCtr="0">
              <a:noAutofit/>
            </a:bodyPr>
            <a:lstStyle/>
            <a:p>
              <a:pPr marL="0" lvl="0" indent="0" algn="just" defTabSz="1066800">
                <a:lnSpc>
                  <a:spcPct val="90000"/>
                </a:lnSpc>
                <a:spcBef>
                  <a:spcPct val="0"/>
                </a:spcBef>
                <a:spcAft>
                  <a:spcPct val="35000"/>
                </a:spcAft>
                <a:buNone/>
              </a:pPr>
              <a:r>
                <a:rPr lang="en-US" sz="2400" kern="1200" dirty="0">
                  <a:solidFill>
                    <a:srgbClr val="000066"/>
                  </a:solidFill>
                  <a:latin typeface="Arial" panose="020B0604020202020204" pitchFamily="34" charset="0"/>
                  <a:ea typeface="Architecture" panose="020B0500000000000000" pitchFamily="34" charset="0"/>
                  <a:cs typeface="Arial" panose="020B0604020202020204" pitchFamily="34" charset="0"/>
                </a:rPr>
                <a:t>C</a:t>
              </a:r>
              <a:r>
                <a:rPr lang="vi-VN" sz="2400" kern="1200" dirty="0">
                  <a:solidFill>
                    <a:srgbClr val="000066"/>
                  </a:solidFill>
                  <a:latin typeface="Arial" panose="020B0604020202020204" pitchFamily="34" charset="0"/>
                  <a:ea typeface="Architecture" panose="020B0500000000000000" pitchFamily="34" charset="0"/>
                  <a:cs typeface="Arial" panose="020B0604020202020204" pitchFamily="34" charset="0"/>
                </a:rPr>
                <a:t>ó cơ chế và biện pháp kiểm soát, ngăn ngừa và trừng trị tệ quan liêu, tham nhũng, lãng phí, </a:t>
              </a:r>
              <a:r>
                <a:rPr lang="en-US" sz="2400" kern="1200" dirty="0">
                  <a:solidFill>
                    <a:srgbClr val="000066"/>
                  </a:solidFill>
                  <a:latin typeface="Arial" panose="020B0604020202020204" pitchFamily="34" charset="0"/>
                  <a:ea typeface="Architecture" panose="020B0500000000000000" pitchFamily="34" charset="0"/>
                  <a:cs typeface="Arial" panose="020B0604020202020204" pitchFamily="34" charset="0"/>
                </a:rPr>
                <a:t>…..</a:t>
              </a:r>
              <a:endParaRPr lang="en-US" sz="2400" b="0" kern="1200" dirty="0">
                <a:solidFill>
                  <a:srgbClr val="000066"/>
                </a:solidFill>
                <a:latin typeface="Arial" panose="020B0604020202020204" pitchFamily="34" charset="0"/>
                <a:ea typeface="Architecture" panose="020B0500000000000000" pitchFamily="34" charset="0"/>
                <a:cs typeface="Arial" panose="020B0604020202020204" pitchFamily="34" charset="0"/>
              </a:endParaRPr>
            </a:p>
          </p:txBody>
        </p:sp>
        <p:sp>
          <p:nvSpPr>
            <p:cNvPr id="13" name="Freeform: Shape 12">
              <a:extLst>
                <a:ext uri="{FF2B5EF4-FFF2-40B4-BE49-F238E27FC236}">
                  <a16:creationId xmlns:a16="http://schemas.microsoft.com/office/drawing/2014/main" id="{D80EB97F-87EE-E8AF-6442-6E76352764F4}"/>
                </a:ext>
              </a:extLst>
            </p:cNvPr>
            <p:cNvSpPr/>
            <p:nvPr/>
          </p:nvSpPr>
          <p:spPr>
            <a:xfrm>
              <a:off x="1044609" y="2024369"/>
              <a:ext cx="853942" cy="2434072"/>
            </a:xfrm>
            <a:custGeom>
              <a:avLst/>
              <a:gdLst/>
              <a:ahLst/>
              <a:cxnLst/>
              <a:rect l="0" t="0" r="0" b="0"/>
              <a:pathLst>
                <a:path>
                  <a:moveTo>
                    <a:pt x="0" y="0"/>
                  </a:moveTo>
                  <a:lnTo>
                    <a:pt x="0" y="3142800"/>
                  </a:lnTo>
                  <a:lnTo>
                    <a:pt x="899476" y="3142800"/>
                  </a:lnTo>
                </a:path>
              </a:pathLst>
            </a:custGeom>
            <a:noFill/>
            <a:ln w="12700" cap="flat" cmpd="sng" algn="ctr">
              <a:solidFill>
                <a:srgbClr val="C00000"/>
              </a:solidFill>
              <a:prstDash val="solid"/>
              <a:miter lim="800000"/>
            </a:ln>
            <a:effectLst/>
          </p:spPr>
          <p:style>
            <a:lnRef idx="2">
              <a:scrgbClr r="0" g="0" b="0"/>
            </a:lnRef>
            <a:fillRef idx="0">
              <a:scrgbClr r="0" g="0" b="0"/>
            </a:fillRef>
            <a:effectRef idx="0">
              <a:scrgbClr r="0" g="0" b="0"/>
            </a:effectRef>
            <a:fontRef idx="minor">
              <a:schemeClr val="tx1">
                <a:hueOff val="0"/>
                <a:satOff val="0"/>
                <a:lumOff val="0"/>
                <a:alphaOff val="0"/>
              </a:schemeClr>
            </a:fontRef>
          </p:style>
        </p:sp>
        <p:sp>
          <p:nvSpPr>
            <p:cNvPr id="14" name="Freeform: Shape 13">
              <a:extLst>
                <a:ext uri="{FF2B5EF4-FFF2-40B4-BE49-F238E27FC236}">
                  <a16:creationId xmlns:a16="http://schemas.microsoft.com/office/drawing/2014/main" id="{51DC4955-328D-7101-50DE-6D59C86884A7}"/>
                </a:ext>
              </a:extLst>
            </p:cNvPr>
            <p:cNvSpPr/>
            <p:nvPr/>
          </p:nvSpPr>
          <p:spPr>
            <a:xfrm>
              <a:off x="1898551" y="4129386"/>
              <a:ext cx="9396874" cy="658110"/>
            </a:xfrm>
            <a:custGeom>
              <a:avLst/>
              <a:gdLst>
                <a:gd name="connsiteX0" fmla="*/ 0 w 9323101"/>
                <a:gd name="connsiteY0" fmla="*/ 65811 h 658110"/>
                <a:gd name="connsiteX1" fmla="*/ 65811 w 9323101"/>
                <a:gd name="connsiteY1" fmla="*/ 0 h 658110"/>
                <a:gd name="connsiteX2" fmla="*/ 9257290 w 9323101"/>
                <a:gd name="connsiteY2" fmla="*/ 0 h 658110"/>
                <a:gd name="connsiteX3" fmla="*/ 9323101 w 9323101"/>
                <a:gd name="connsiteY3" fmla="*/ 65811 h 658110"/>
                <a:gd name="connsiteX4" fmla="*/ 9323101 w 9323101"/>
                <a:gd name="connsiteY4" fmla="*/ 592299 h 658110"/>
                <a:gd name="connsiteX5" fmla="*/ 9257290 w 9323101"/>
                <a:gd name="connsiteY5" fmla="*/ 658110 h 658110"/>
                <a:gd name="connsiteX6" fmla="*/ 65811 w 9323101"/>
                <a:gd name="connsiteY6" fmla="*/ 658110 h 658110"/>
                <a:gd name="connsiteX7" fmla="*/ 0 w 9323101"/>
                <a:gd name="connsiteY7" fmla="*/ 592299 h 658110"/>
                <a:gd name="connsiteX8" fmla="*/ 0 w 9323101"/>
                <a:gd name="connsiteY8" fmla="*/ 65811 h 658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323101" h="658110">
                  <a:moveTo>
                    <a:pt x="0" y="65811"/>
                  </a:moveTo>
                  <a:cubicBezTo>
                    <a:pt x="0" y="29465"/>
                    <a:pt x="29465" y="0"/>
                    <a:pt x="65811" y="0"/>
                  </a:cubicBezTo>
                  <a:lnTo>
                    <a:pt x="9257290" y="0"/>
                  </a:lnTo>
                  <a:cubicBezTo>
                    <a:pt x="9293636" y="0"/>
                    <a:pt x="9323101" y="29465"/>
                    <a:pt x="9323101" y="65811"/>
                  </a:cubicBezTo>
                  <a:lnTo>
                    <a:pt x="9323101" y="592299"/>
                  </a:lnTo>
                  <a:cubicBezTo>
                    <a:pt x="9323101" y="628645"/>
                    <a:pt x="9293636" y="658110"/>
                    <a:pt x="9257290" y="658110"/>
                  </a:cubicBezTo>
                  <a:lnTo>
                    <a:pt x="65811" y="658110"/>
                  </a:lnTo>
                  <a:cubicBezTo>
                    <a:pt x="29465" y="658110"/>
                    <a:pt x="0" y="628645"/>
                    <a:pt x="0" y="592299"/>
                  </a:cubicBezTo>
                  <a:lnTo>
                    <a:pt x="0" y="65811"/>
                  </a:lnTo>
                  <a:close/>
                </a:path>
              </a:pathLst>
            </a:custGeom>
            <a:solidFill>
              <a:sysClr val="window" lastClr="FFFFFF">
                <a:alpha val="90000"/>
                <a:hueOff val="0"/>
                <a:satOff val="0"/>
                <a:lumOff val="0"/>
                <a:alphaOff val="0"/>
              </a:sysClr>
            </a:solidFill>
            <a:ln w="12700" cap="flat" cmpd="sng" algn="ctr">
              <a:solidFill>
                <a:srgbClr val="660066"/>
              </a:solidFill>
              <a:prstDash val="solid"/>
              <a:miter lim="800000"/>
            </a:ln>
            <a:effectLst/>
          </p:spPr>
          <p:style>
            <a:lnRef idx="2">
              <a:scrgbClr r="0" g="0" b="0"/>
            </a:lnRef>
            <a:fillRef idx="1">
              <a:scrgbClr r="0" g="0" b="0"/>
            </a:fillRef>
            <a:effectRef idx="0">
              <a:scrgbClr r="0" g="0" b="0"/>
            </a:effectRef>
            <a:fontRef idx="minor">
              <a:schemeClr val="dk1">
                <a:hueOff val="0"/>
                <a:satOff val="0"/>
                <a:lumOff val="0"/>
                <a:alphaOff val="0"/>
              </a:schemeClr>
            </a:fontRef>
          </p:style>
          <p:txBody>
            <a:bodyPr spcFirstLastPara="0" vert="horz" wrap="square" lIns="64995" tIns="49755" rIns="64995" bIns="49755" numCol="1" spcCol="1270" anchor="ctr" anchorCtr="0">
              <a:noAutofit/>
            </a:bodyPr>
            <a:lstStyle/>
            <a:p>
              <a:pPr marL="0" lvl="0" indent="0" algn="just" defTabSz="1066800">
                <a:lnSpc>
                  <a:spcPct val="100000"/>
                </a:lnSpc>
                <a:spcBef>
                  <a:spcPct val="0"/>
                </a:spcBef>
                <a:spcAft>
                  <a:spcPts val="0"/>
                </a:spcAft>
                <a:buNone/>
              </a:pPr>
              <a:r>
                <a:rPr lang="en-US" sz="2400" b="0" u="none" kern="1200" dirty="0">
                  <a:solidFill>
                    <a:srgbClr val="002060"/>
                  </a:solidFill>
                  <a:latin typeface="Arial" panose="020B0604020202020204" pitchFamily="34" charset="0"/>
                  <a:ea typeface="Architecture" panose="020B0500000000000000" pitchFamily="34" charset="0"/>
                  <a:cs typeface="Arial" panose="020B0604020202020204" pitchFamily="34" charset="0"/>
                </a:rPr>
                <a:t>Gi</a:t>
              </a:r>
              <a:r>
                <a:rPr lang="vi-VN" sz="2400" b="0" u="none" kern="1200" dirty="0">
                  <a:solidFill>
                    <a:srgbClr val="002060"/>
                  </a:solidFill>
                  <a:latin typeface="Arial" panose="020B0604020202020204" pitchFamily="34" charset="0"/>
                  <a:ea typeface="Architecture" panose="020B0500000000000000" pitchFamily="34" charset="0"/>
                  <a:cs typeface="Arial" panose="020B0604020202020204" pitchFamily="34" charset="0"/>
                </a:rPr>
                <a:t>ữ nghiêm kỷ cương xã hội, nghiêm trị mọi hành động xâm phạm lợi ích của Tổ quốc và của nhân dân.</a:t>
              </a:r>
              <a:endParaRPr lang="en-US" sz="2400" b="0" u="none" kern="1200" dirty="0">
                <a:solidFill>
                  <a:srgbClr val="002060"/>
                </a:solidFill>
                <a:latin typeface="Arial" panose="020B0604020202020204" pitchFamily="34" charset="0"/>
                <a:ea typeface="Architecture" panose="020B0500000000000000" pitchFamily="34" charset="0"/>
                <a:cs typeface="Arial" panose="020B0604020202020204" pitchFamily="34" charset="0"/>
              </a:endParaRPr>
            </a:p>
          </p:txBody>
        </p:sp>
        <p:sp>
          <p:nvSpPr>
            <p:cNvPr id="15" name="Freeform: Shape 14">
              <a:extLst>
                <a:ext uri="{FF2B5EF4-FFF2-40B4-BE49-F238E27FC236}">
                  <a16:creationId xmlns:a16="http://schemas.microsoft.com/office/drawing/2014/main" id="{529C552E-FC52-594C-CF57-22D1F21F4FBD}"/>
                </a:ext>
              </a:extLst>
            </p:cNvPr>
            <p:cNvSpPr/>
            <p:nvPr/>
          </p:nvSpPr>
          <p:spPr>
            <a:xfrm>
              <a:off x="1044609" y="2024369"/>
              <a:ext cx="853942" cy="3448585"/>
            </a:xfrm>
            <a:custGeom>
              <a:avLst/>
              <a:gdLst/>
              <a:ahLst/>
              <a:cxnLst/>
              <a:rect l="0" t="0" r="0" b="0"/>
              <a:pathLst>
                <a:path>
                  <a:moveTo>
                    <a:pt x="0" y="0"/>
                  </a:moveTo>
                  <a:lnTo>
                    <a:pt x="0" y="4352667"/>
                  </a:lnTo>
                  <a:lnTo>
                    <a:pt x="899476" y="4352667"/>
                  </a:lnTo>
                </a:path>
              </a:pathLst>
            </a:custGeom>
            <a:noFill/>
            <a:ln w="12700" cap="flat" cmpd="sng" algn="ctr">
              <a:solidFill>
                <a:srgbClr val="C00000"/>
              </a:solidFill>
              <a:prstDash val="solid"/>
              <a:miter lim="800000"/>
            </a:ln>
            <a:effectLst/>
          </p:spPr>
          <p:style>
            <a:lnRef idx="2">
              <a:scrgbClr r="0" g="0" b="0"/>
            </a:lnRef>
            <a:fillRef idx="0">
              <a:scrgbClr r="0" g="0" b="0"/>
            </a:fillRef>
            <a:effectRef idx="0">
              <a:scrgbClr r="0" g="0" b="0"/>
            </a:effectRef>
            <a:fontRef idx="minor">
              <a:schemeClr val="tx1">
                <a:hueOff val="0"/>
                <a:satOff val="0"/>
                <a:lumOff val="0"/>
                <a:alphaOff val="0"/>
              </a:schemeClr>
            </a:fontRef>
          </p:style>
        </p:sp>
        <p:sp>
          <p:nvSpPr>
            <p:cNvPr id="16" name="Freeform: Shape 15">
              <a:extLst>
                <a:ext uri="{FF2B5EF4-FFF2-40B4-BE49-F238E27FC236}">
                  <a16:creationId xmlns:a16="http://schemas.microsoft.com/office/drawing/2014/main" id="{18A8C0BC-5AAA-B196-2578-982C2DD82BD9}"/>
                </a:ext>
              </a:extLst>
            </p:cNvPr>
            <p:cNvSpPr/>
            <p:nvPr/>
          </p:nvSpPr>
          <p:spPr>
            <a:xfrm>
              <a:off x="1898552" y="5037463"/>
              <a:ext cx="9396874" cy="1111904"/>
            </a:xfrm>
            <a:custGeom>
              <a:avLst/>
              <a:gdLst>
                <a:gd name="connsiteX0" fmla="*/ 0 w 9417197"/>
                <a:gd name="connsiteY0" fmla="*/ 87098 h 870982"/>
                <a:gd name="connsiteX1" fmla="*/ 87098 w 9417197"/>
                <a:gd name="connsiteY1" fmla="*/ 0 h 870982"/>
                <a:gd name="connsiteX2" fmla="*/ 9330099 w 9417197"/>
                <a:gd name="connsiteY2" fmla="*/ 0 h 870982"/>
                <a:gd name="connsiteX3" fmla="*/ 9417197 w 9417197"/>
                <a:gd name="connsiteY3" fmla="*/ 87098 h 870982"/>
                <a:gd name="connsiteX4" fmla="*/ 9417197 w 9417197"/>
                <a:gd name="connsiteY4" fmla="*/ 783884 h 870982"/>
                <a:gd name="connsiteX5" fmla="*/ 9330099 w 9417197"/>
                <a:gd name="connsiteY5" fmla="*/ 870982 h 870982"/>
                <a:gd name="connsiteX6" fmla="*/ 87098 w 9417197"/>
                <a:gd name="connsiteY6" fmla="*/ 870982 h 870982"/>
                <a:gd name="connsiteX7" fmla="*/ 0 w 9417197"/>
                <a:gd name="connsiteY7" fmla="*/ 783884 h 870982"/>
                <a:gd name="connsiteX8" fmla="*/ 0 w 9417197"/>
                <a:gd name="connsiteY8" fmla="*/ 87098 h 8709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17197" h="870982">
                  <a:moveTo>
                    <a:pt x="0" y="87098"/>
                  </a:moveTo>
                  <a:cubicBezTo>
                    <a:pt x="0" y="38995"/>
                    <a:pt x="38995" y="0"/>
                    <a:pt x="87098" y="0"/>
                  </a:cubicBezTo>
                  <a:lnTo>
                    <a:pt x="9330099" y="0"/>
                  </a:lnTo>
                  <a:cubicBezTo>
                    <a:pt x="9378202" y="0"/>
                    <a:pt x="9417197" y="38995"/>
                    <a:pt x="9417197" y="87098"/>
                  </a:cubicBezTo>
                  <a:lnTo>
                    <a:pt x="9417197" y="783884"/>
                  </a:lnTo>
                  <a:cubicBezTo>
                    <a:pt x="9417197" y="831987"/>
                    <a:pt x="9378202" y="870982"/>
                    <a:pt x="9330099" y="870982"/>
                  </a:cubicBezTo>
                  <a:lnTo>
                    <a:pt x="87098" y="870982"/>
                  </a:lnTo>
                  <a:cubicBezTo>
                    <a:pt x="38995" y="870982"/>
                    <a:pt x="0" y="831987"/>
                    <a:pt x="0" y="783884"/>
                  </a:cubicBezTo>
                  <a:lnTo>
                    <a:pt x="0" y="87098"/>
                  </a:lnTo>
                  <a:close/>
                </a:path>
              </a:pathLst>
            </a:custGeom>
            <a:solidFill>
              <a:sysClr val="window" lastClr="FFFFFF">
                <a:alpha val="90000"/>
                <a:hueOff val="0"/>
                <a:satOff val="0"/>
                <a:lumOff val="0"/>
                <a:alphaOff val="0"/>
              </a:sysClr>
            </a:solidFill>
            <a:ln w="12700" cap="flat" cmpd="sng" algn="ctr">
              <a:solidFill>
                <a:srgbClr val="660066"/>
              </a:solidFill>
              <a:prstDash val="solid"/>
              <a:miter lim="800000"/>
            </a:ln>
            <a:effectLst/>
          </p:spPr>
          <p:style>
            <a:lnRef idx="2">
              <a:scrgbClr r="0" g="0" b="0"/>
            </a:lnRef>
            <a:fillRef idx="1">
              <a:scrgbClr r="0" g="0" b="0"/>
            </a:fillRef>
            <a:effectRef idx="0">
              <a:scrgbClr r="0" g="0" b="0"/>
            </a:effectRef>
            <a:fontRef idx="minor">
              <a:schemeClr val="dk1">
                <a:hueOff val="0"/>
                <a:satOff val="0"/>
                <a:lumOff val="0"/>
                <a:alphaOff val="0"/>
              </a:schemeClr>
            </a:fontRef>
          </p:style>
          <p:txBody>
            <a:bodyPr spcFirstLastPara="0" vert="horz" wrap="square" lIns="71230" tIns="55990" rIns="71230" bIns="55990" numCol="1" spcCol="1270" anchor="ctr" anchorCtr="0">
              <a:noAutofit/>
            </a:bodyPr>
            <a:lstStyle/>
            <a:p>
              <a:pPr marL="0" lvl="0" indent="0" algn="just" defTabSz="1066800">
                <a:lnSpc>
                  <a:spcPct val="90000"/>
                </a:lnSpc>
                <a:spcBef>
                  <a:spcPct val="0"/>
                </a:spcBef>
                <a:spcAft>
                  <a:spcPct val="35000"/>
                </a:spcAft>
                <a:buNone/>
              </a:pPr>
              <a:r>
                <a:rPr lang="vi-VN" sz="2400" kern="1200" dirty="0">
                  <a:solidFill>
                    <a:srgbClr val="000066"/>
                  </a:solidFill>
                  <a:ea typeface="Architecture" panose="020B0500000000000000" pitchFamily="34" charset="0"/>
                  <a:cs typeface="Architecture" panose="020B0500000000000000" pitchFamily="34" charset="0"/>
                </a:rPr>
                <a:t>Tổ chức và hoạt động của bộ máy nhà nước theo nguyên tắc tập trung dân chủ, có sự phân công, phân cấp, đồng thời bảo đảm sự chỉ đạo thống nhất của Trung ương.</a:t>
              </a:r>
              <a:endParaRPr lang="en-US" sz="2400" b="1" kern="1200" dirty="0">
                <a:solidFill>
                  <a:srgbClr val="7030A0"/>
                </a:solidFill>
                <a:ea typeface="Architecture" panose="020B0500000000000000" pitchFamily="34" charset="0"/>
                <a:cs typeface="Architecture" panose="020B0500000000000000" pitchFamily="34" charset="0"/>
              </a:endParaRPr>
            </a:p>
          </p:txBody>
        </p:sp>
      </p:grpSp>
    </p:spTree>
    <p:extLst>
      <p:ext uri="{BB962C8B-B14F-4D97-AF65-F5344CB8AC3E}">
        <p14:creationId xmlns:p14="http://schemas.microsoft.com/office/powerpoint/2010/main" val="42776234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up)">
                                      <p:cBhvr>
                                        <p:cTn id="7" dur="12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461665"/>
          </a:xfrm>
          <a:prstGeom prst="rect">
            <a:avLst/>
          </a:prstGeom>
          <a:noFill/>
        </p:spPr>
        <p:txBody>
          <a:bodyPr wrap="square">
            <a:spAutoFit/>
          </a:bodyPr>
          <a:lstStyle/>
          <a:p>
            <a:pPr algn="ctr"/>
            <a:r>
              <a:rPr lang="vi-VN" sz="2400" b="1">
                <a:ea typeface="Architecture" panose="020B0500000000000000" pitchFamily="34" charset="0"/>
                <a:cs typeface="Architecture" panose="020B0500000000000000" pitchFamily="34" charset="0"/>
              </a:rPr>
              <a:t>2.8. Xây dựng Đảng trong sạch, vững mạnh</a:t>
            </a:r>
            <a:endParaRPr lang="vi-VN" sz="2400" b="1" dirty="0">
              <a:ea typeface="Architecture" panose="020B0500000000000000" pitchFamily="34" charset="0"/>
              <a:cs typeface="Architecture" panose="020B0500000000000000" pitchFamily="34" charset="0"/>
            </a:endParaRPr>
          </a:p>
        </p:txBody>
      </p:sp>
      <p:grpSp>
        <p:nvGrpSpPr>
          <p:cNvPr id="44" name="Group 43">
            <a:extLst>
              <a:ext uri="{FF2B5EF4-FFF2-40B4-BE49-F238E27FC236}">
                <a16:creationId xmlns:a16="http://schemas.microsoft.com/office/drawing/2014/main" id="{C760C2FF-136C-0C08-B979-20E1BC4D48FF}"/>
              </a:ext>
            </a:extLst>
          </p:cNvPr>
          <p:cNvGrpSpPr/>
          <p:nvPr/>
        </p:nvGrpSpPr>
        <p:grpSpPr>
          <a:xfrm>
            <a:off x="347943" y="1776863"/>
            <a:ext cx="11684480" cy="4318735"/>
            <a:chOff x="347943" y="1995938"/>
            <a:chExt cx="11684480" cy="4318735"/>
          </a:xfrm>
        </p:grpSpPr>
        <p:sp>
          <p:nvSpPr>
            <p:cNvPr id="3" name="Rounded Rectangle 101">
              <a:extLst>
                <a:ext uri="{FF2B5EF4-FFF2-40B4-BE49-F238E27FC236}">
                  <a16:creationId xmlns:a16="http://schemas.microsoft.com/office/drawing/2014/main" id="{50B7B62A-3680-4F91-7EB0-6776E0DCF478}"/>
                </a:ext>
              </a:extLst>
            </p:cNvPr>
            <p:cNvSpPr/>
            <p:nvPr/>
          </p:nvSpPr>
          <p:spPr>
            <a:xfrm rot="18900000">
              <a:off x="5145506" y="3735021"/>
              <a:ext cx="1183827" cy="1183827"/>
            </a:xfrm>
            <a:prstGeom prst="roundRect">
              <a:avLst>
                <a:gd name="adj" fmla="val 15614"/>
              </a:avLst>
            </a:prstGeom>
            <a:solidFill>
              <a:srgbClr val="D4D4D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nvGrpSpPr>
            <p:cNvPr id="4" name="Group 3">
              <a:extLst>
                <a:ext uri="{FF2B5EF4-FFF2-40B4-BE49-F238E27FC236}">
                  <a16:creationId xmlns:a16="http://schemas.microsoft.com/office/drawing/2014/main" id="{2627702C-C190-DA9D-BEB0-A41B25F2EFD7}"/>
                </a:ext>
              </a:extLst>
            </p:cNvPr>
            <p:cNvGrpSpPr/>
            <p:nvPr/>
          </p:nvGrpSpPr>
          <p:grpSpPr>
            <a:xfrm>
              <a:off x="6053439" y="2061857"/>
              <a:ext cx="1980000" cy="1811627"/>
              <a:chOff x="4678493" y="1987706"/>
              <a:chExt cx="2712942" cy="1811627"/>
            </a:xfrm>
            <a:solidFill>
              <a:srgbClr val="008000"/>
            </a:solidFill>
          </p:grpSpPr>
          <p:sp>
            <p:nvSpPr>
              <p:cNvPr id="5" name="Right Arrow 51">
                <a:extLst>
                  <a:ext uri="{FF2B5EF4-FFF2-40B4-BE49-F238E27FC236}">
                    <a16:creationId xmlns:a16="http://schemas.microsoft.com/office/drawing/2014/main" id="{4CF050DF-6959-327F-9E40-51569BA319E1}"/>
                  </a:ext>
                </a:extLst>
              </p:cNvPr>
              <p:cNvSpPr/>
              <p:nvPr/>
            </p:nvSpPr>
            <p:spPr>
              <a:xfrm>
                <a:off x="5869620" y="1987706"/>
                <a:ext cx="1521815" cy="753796"/>
              </a:xfrm>
              <a:prstGeom prst="rightArrow">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7" name="Isosceles Triangle 29">
                <a:extLst>
                  <a:ext uri="{FF2B5EF4-FFF2-40B4-BE49-F238E27FC236}">
                    <a16:creationId xmlns:a16="http://schemas.microsoft.com/office/drawing/2014/main" id="{23C062B7-52AE-6C66-FD1E-970056C1E463}"/>
                  </a:ext>
                </a:extLst>
              </p:cNvPr>
              <p:cNvSpPr/>
              <p:nvPr/>
            </p:nvSpPr>
            <p:spPr>
              <a:xfrm rot="16200000">
                <a:off x="4465302" y="2390078"/>
                <a:ext cx="1622446" cy="1196064"/>
              </a:xfrm>
              <a:custGeom>
                <a:avLst/>
                <a:gdLst>
                  <a:gd name="connsiteX0" fmla="*/ 0 w 389393"/>
                  <a:gd name="connsiteY0" fmla="*/ 1077005 h 1077005"/>
                  <a:gd name="connsiteX1" fmla="*/ 0 w 389393"/>
                  <a:gd name="connsiteY1" fmla="*/ 0 h 1077005"/>
                  <a:gd name="connsiteX2" fmla="*/ 389393 w 389393"/>
                  <a:gd name="connsiteY2" fmla="*/ 1077005 h 1077005"/>
                  <a:gd name="connsiteX3" fmla="*/ 0 w 389393"/>
                  <a:gd name="connsiteY3" fmla="*/ 1077005 h 1077005"/>
                  <a:gd name="connsiteX0" fmla="*/ 781050 w 1170443"/>
                  <a:gd name="connsiteY0" fmla="*/ 943655 h 943655"/>
                  <a:gd name="connsiteX1" fmla="*/ 0 w 1170443"/>
                  <a:gd name="connsiteY1" fmla="*/ 0 h 943655"/>
                  <a:gd name="connsiteX2" fmla="*/ 1170443 w 1170443"/>
                  <a:gd name="connsiteY2" fmla="*/ 943655 h 943655"/>
                  <a:gd name="connsiteX3" fmla="*/ 781050 w 1170443"/>
                  <a:gd name="connsiteY3" fmla="*/ 943655 h 943655"/>
                  <a:gd name="connsiteX0" fmla="*/ 776026 w 1170443"/>
                  <a:gd name="connsiteY0" fmla="*/ 948417 h 948417"/>
                  <a:gd name="connsiteX1" fmla="*/ 0 w 1170443"/>
                  <a:gd name="connsiteY1" fmla="*/ 0 h 948417"/>
                  <a:gd name="connsiteX2" fmla="*/ 1170443 w 1170443"/>
                  <a:gd name="connsiteY2" fmla="*/ 943655 h 948417"/>
                  <a:gd name="connsiteX3" fmla="*/ 776026 w 1170443"/>
                  <a:gd name="connsiteY3" fmla="*/ 948417 h 948417"/>
                  <a:gd name="connsiteX0" fmla="*/ 776026 w 1170443"/>
                  <a:gd name="connsiteY0" fmla="*/ 948417 h 952860"/>
                  <a:gd name="connsiteX1" fmla="*/ 0 w 1170443"/>
                  <a:gd name="connsiteY1" fmla="*/ 0 h 952860"/>
                  <a:gd name="connsiteX2" fmla="*/ 1170443 w 1170443"/>
                  <a:gd name="connsiteY2" fmla="*/ 952860 h 952860"/>
                  <a:gd name="connsiteX3" fmla="*/ 776026 w 1170443"/>
                  <a:gd name="connsiteY3" fmla="*/ 948417 h 952860"/>
                  <a:gd name="connsiteX0" fmla="*/ 776026 w 1163968"/>
                  <a:gd name="connsiteY0" fmla="*/ 948417 h 952863"/>
                  <a:gd name="connsiteX1" fmla="*/ 0 w 1163968"/>
                  <a:gd name="connsiteY1" fmla="*/ 0 h 952863"/>
                  <a:gd name="connsiteX2" fmla="*/ 1163968 w 1163968"/>
                  <a:gd name="connsiteY2" fmla="*/ 952863 h 952863"/>
                  <a:gd name="connsiteX3" fmla="*/ 776026 w 1163968"/>
                  <a:gd name="connsiteY3" fmla="*/ 948417 h 952863"/>
                  <a:gd name="connsiteX0" fmla="*/ 776026 w 1168993"/>
                  <a:gd name="connsiteY0" fmla="*/ 948417 h 955244"/>
                  <a:gd name="connsiteX1" fmla="*/ 0 w 1168993"/>
                  <a:gd name="connsiteY1" fmla="*/ 0 h 955244"/>
                  <a:gd name="connsiteX2" fmla="*/ 1168993 w 1168993"/>
                  <a:gd name="connsiteY2" fmla="*/ 955244 h 955244"/>
                  <a:gd name="connsiteX3" fmla="*/ 776026 w 1168993"/>
                  <a:gd name="connsiteY3" fmla="*/ 948417 h 955244"/>
                  <a:gd name="connsiteX0" fmla="*/ 776026 w 1161456"/>
                  <a:gd name="connsiteY0" fmla="*/ 948417 h 948417"/>
                  <a:gd name="connsiteX1" fmla="*/ 0 w 1161456"/>
                  <a:gd name="connsiteY1" fmla="*/ 0 h 948417"/>
                  <a:gd name="connsiteX2" fmla="*/ 1161456 w 1161456"/>
                  <a:gd name="connsiteY2" fmla="*/ 945719 h 948417"/>
                  <a:gd name="connsiteX3" fmla="*/ 776026 w 1161456"/>
                  <a:gd name="connsiteY3" fmla="*/ 948417 h 948417"/>
                  <a:gd name="connsiteX0" fmla="*/ 776026 w 1168992"/>
                  <a:gd name="connsiteY0" fmla="*/ 948417 h 950484"/>
                  <a:gd name="connsiteX1" fmla="*/ 0 w 1168992"/>
                  <a:gd name="connsiteY1" fmla="*/ 0 h 950484"/>
                  <a:gd name="connsiteX2" fmla="*/ 1168992 w 1168992"/>
                  <a:gd name="connsiteY2" fmla="*/ 950484 h 950484"/>
                  <a:gd name="connsiteX3" fmla="*/ 776026 w 1168992"/>
                  <a:gd name="connsiteY3" fmla="*/ 948417 h 950484"/>
                  <a:gd name="connsiteX0" fmla="*/ 776026 w 1176528"/>
                  <a:gd name="connsiteY0" fmla="*/ 948417 h 950487"/>
                  <a:gd name="connsiteX1" fmla="*/ 0 w 1176528"/>
                  <a:gd name="connsiteY1" fmla="*/ 0 h 950487"/>
                  <a:gd name="connsiteX2" fmla="*/ 1176528 w 1176528"/>
                  <a:gd name="connsiteY2" fmla="*/ 950487 h 950487"/>
                  <a:gd name="connsiteX3" fmla="*/ 776026 w 1176528"/>
                  <a:gd name="connsiteY3" fmla="*/ 948417 h 950487"/>
                  <a:gd name="connsiteX0" fmla="*/ 776026 w 1168992"/>
                  <a:gd name="connsiteY0" fmla="*/ 948417 h 950490"/>
                  <a:gd name="connsiteX1" fmla="*/ 0 w 1168992"/>
                  <a:gd name="connsiteY1" fmla="*/ 0 h 950490"/>
                  <a:gd name="connsiteX2" fmla="*/ 1168992 w 1168992"/>
                  <a:gd name="connsiteY2" fmla="*/ 950490 h 950490"/>
                  <a:gd name="connsiteX3" fmla="*/ 776026 w 1168992"/>
                  <a:gd name="connsiteY3" fmla="*/ 948417 h 950490"/>
                  <a:gd name="connsiteX0" fmla="*/ 776026 w 1168991"/>
                  <a:gd name="connsiteY0" fmla="*/ 948417 h 948417"/>
                  <a:gd name="connsiteX1" fmla="*/ 0 w 1168991"/>
                  <a:gd name="connsiteY1" fmla="*/ 0 h 948417"/>
                  <a:gd name="connsiteX2" fmla="*/ 1168991 w 1168991"/>
                  <a:gd name="connsiteY2" fmla="*/ 948111 h 948417"/>
                  <a:gd name="connsiteX3" fmla="*/ 776026 w 1168991"/>
                  <a:gd name="connsiteY3" fmla="*/ 948417 h 948417"/>
                  <a:gd name="connsiteX0" fmla="*/ 1318642 w 1711607"/>
                  <a:gd name="connsiteY0" fmla="*/ 1196064 h 1196064"/>
                  <a:gd name="connsiteX1" fmla="*/ 0 w 1711607"/>
                  <a:gd name="connsiteY1" fmla="*/ 0 h 1196064"/>
                  <a:gd name="connsiteX2" fmla="*/ 1711607 w 1711607"/>
                  <a:gd name="connsiteY2" fmla="*/ 1195758 h 1196064"/>
                  <a:gd name="connsiteX3" fmla="*/ 1318642 w 1711607"/>
                  <a:gd name="connsiteY3" fmla="*/ 1196064 h 1196064"/>
                </a:gdLst>
                <a:ahLst/>
                <a:cxnLst>
                  <a:cxn ang="0">
                    <a:pos x="connsiteX0" y="connsiteY0"/>
                  </a:cxn>
                  <a:cxn ang="0">
                    <a:pos x="connsiteX1" y="connsiteY1"/>
                  </a:cxn>
                  <a:cxn ang="0">
                    <a:pos x="connsiteX2" y="connsiteY2"/>
                  </a:cxn>
                  <a:cxn ang="0">
                    <a:pos x="connsiteX3" y="connsiteY3"/>
                  </a:cxn>
                </a:cxnLst>
                <a:rect l="l" t="t" r="r" b="b"/>
                <a:pathLst>
                  <a:path w="1711607" h="1196064">
                    <a:moveTo>
                      <a:pt x="1318642" y="1196064"/>
                    </a:moveTo>
                    <a:lnTo>
                      <a:pt x="0" y="0"/>
                    </a:lnTo>
                    <a:lnTo>
                      <a:pt x="1711607" y="1195758"/>
                    </a:lnTo>
                    <a:lnTo>
                      <a:pt x="1318642" y="1196064"/>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sp>
          <p:nvSpPr>
            <p:cNvPr id="8" name="Right Arrow 47">
              <a:extLst>
                <a:ext uri="{FF2B5EF4-FFF2-40B4-BE49-F238E27FC236}">
                  <a16:creationId xmlns:a16="http://schemas.microsoft.com/office/drawing/2014/main" id="{285721D7-5F97-AB47-E078-D05A62274D13}"/>
                </a:ext>
              </a:extLst>
            </p:cNvPr>
            <p:cNvSpPr/>
            <p:nvPr/>
          </p:nvSpPr>
          <p:spPr>
            <a:xfrm>
              <a:off x="6772545" y="3950035"/>
              <a:ext cx="1110674" cy="753796"/>
            </a:xfrm>
            <a:prstGeom prst="rightArrow">
              <a:avLst/>
            </a:prstGeom>
            <a:solidFill>
              <a:srgbClr val="6633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18" name="Isosceles Triangle 29">
              <a:extLst>
                <a:ext uri="{FF2B5EF4-FFF2-40B4-BE49-F238E27FC236}">
                  <a16:creationId xmlns:a16="http://schemas.microsoft.com/office/drawing/2014/main" id="{8A1A8832-F985-283E-7705-98945BBC210A}"/>
                </a:ext>
              </a:extLst>
            </p:cNvPr>
            <p:cNvSpPr/>
            <p:nvPr/>
          </p:nvSpPr>
          <p:spPr>
            <a:xfrm rot="16200000">
              <a:off x="6170815" y="3906377"/>
              <a:ext cx="372495" cy="838171"/>
            </a:xfrm>
            <a:custGeom>
              <a:avLst/>
              <a:gdLst>
                <a:gd name="connsiteX0" fmla="*/ 0 w 389393"/>
                <a:gd name="connsiteY0" fmla="*/ 1077005 h 1077005"/>
                <a:gd name="connsiteX1" fmla="*/ 0 w 389393"/>
                <a:gd name="connsiteY1" fmla="*/ 0 h 1077005"/>
                <a:gd name="connsiteX2" fmla="*/ 389393 w 389393"/>
                <a:gd name="connsiteY2" fmla="*/ 1077005 h 1077005"/>
                <a:gd name="connsiteX3" fmla="*/ 0 w 389393"/>
                <a:gd name="connsiteY3" fmla="*/ 1077005 h 1077005"/>
                <a:gd name="connsiteX0" fmla="*/ 781050 w 1170443"/>
                <a:gd name="connsiteY0" fmla="*/ 943655 h 943655"/>
                <a:gd name="connsiteX1" fmla="*/ 0 w 1170443"/>
                <a:gd name="connsiteY1" fmla="*/ 0 h 943655"/>
                <a:gd name="connsiteX2" fmla="*/ 1170443 w 1170443"/>
                <a:gd name="connsiteY2" fmla="*/ 943655 h 943655"/>
                <a:gd name="connsiteX3" fmla="*/ 781050 w 1170443"/>
                <a:gd name="connsiteY3" fmla="*/ 943655 h 943655"/>
                <a:gd name="connsiteX0" fmla="*/ 776026 w 1170443"/>
                <a:gd name="connsiteY0" fmla="*/ 948417 h 948417"/>
                <a:gd name="connsiteX1" fmla="*/ 0 w 1170443"/>
                <a:gd name="connsiteY1" fmla="*/ 0 h 948417"/>
                <a:gd name="connsiteX2" fmla="*/ 1170443 w 1170443"/>
                <a:gd name="connsiteY2" fmla="*/ 943655 h 948417"/>
                <a:gd name="connsiteX3" fmla="*/ 776026 w 1170443"/>
                <a:gd name="connsiteY3" fmla="*/ 948417 h 948417"/>
                <a:gd name="connsiteX0" fmla="*/ 776026 w 1170443"/>
                <a:gd name="connsiteY0" fmla="*/ 948417 h 952860"/>
                <a:gd name="connsiteX1" fmla="*/ 0 w 1170443"/>
                <a:gd name="connsiteY1" fmla="*/ 0 h 952860"/>
                <a:gd name="connsiteX2" fmla="*/ 1170443 w 1170443"/>
                <a:gd name="connsiteY2" fmla="*/ 952860 h 952860"/>
                <a:gd name="connsiteX3" fmla="*/ 776026 w 1170443"/>
                <a:gd name="connsiteY3" fmla="*/ 948417 h 952860"/>
                <a:gd name="connsiteX0" fmla="*/ 776026 w 1163968"/>
                <a:gd name="connsiteY0" fmla="*/ 948417 h 952863"/>
                <a:gd name="connsiteX1" fmla="*/ 0 w 1163968"/>
                <a:gd name="connsiteY1" fmla="*/ 0 h 952863"/>
                <a:gd name="connsiteX2" fmla="*/ 1163968 w 1163968"/>
                <a:gd name="connsiteY2" fmla="*/ 952863 h 952863"/>
                <a:gd name="connsiteX3" fmla="*/ 776026 w 1163968"/>
                <a:gd name="connsiteY3" fmla="*/ 948417 h 952863"/>
                <a:gd name="connsiteX0" fmla="*/ 776026 w 1168993"/>
                <a:gd name="connsiteY0" fmla="*/ 948417 h 955244"/>
                <a:gd name="connsiteX1" fmla="*/ 0 w 1168993"/>
                <a:gd name="connsiteY1" fmla="*/ 0 h 955244"/>
                <a:gd name="connsiteX2" fmla="*/ 1168993 w 1168993"/>
                <a:gd name="connsiteY2" fmla="*/ 955244 h 955244"/>
                <a:gd name="connsiteX3" fmla="*/ 776026 w 1168993"/>
                <a:gd name="connsiteY3" fmla="*/ 948417 h 955244"/>
                <a:gd name="connsiteX0" fmla="*/ 776026 w 1161456"/>
                <a:gd name="connsiteY0" fmla="*/ 948417 h 948417"/>
                <a:gd name="connsiteX1" fmla="*/ 0 w 1161456"/>
                <a:gd name="connsiteY1" fmla="*/ 0 h 948417"/>
                <a:gd name="connsiteX2" fmla="*/ 1161456 w 1161456"/>
                <a:gd name="connsiteY2" fmla="*/ 945719 h 948417"/>
                <a:gd name="connsiteX3" fmla="*/ 776026 w 1161456"/>
                <a:gd name="connsiteY3" fmla="*/ 948417 h 948417"/>
                <a:gd name="connsiteX0" fmla="*/ 776026 w 1168992"/>
                <a:gd name="connsiteY0" fmla="*/ 948417 h 950484"/>
                <a:gd name="connsiteX1" fmla="*/ 0 w 1168992"/>
                <a:gd name="connsiteY1" fmla="*/ 0 h 950484"/>
                <a:gd name="connsiteX2" fmla="*/ 1168992 w 1168992"/>
                <a:gd name="connsiteY2" fmla="*/ 950484 h 950484"/>
                <a:gd name="connsiteX3" fmla="*/ 776026 w 1168992"/>
                <a:gd name="connsiteY3" fmla="*/ 948417 h 950484"/>
                <a:gd name="connsiteX0" fmla="*/ 776026 w 1176528"/>
                <a:gd name="connsiteY0" fmla="*/ 948417 h 950487"/>
                <a:gd name="connsiteX1" fmla="*/ 0 w 1176528"/>
                <a:gd name="connsiteY1" fmla="*/ 0 h 950487"/>
                <a:gd name="connsiteX2" fmla="*/ 1176528 w 1176528"/>
                <a:gd name="connsiteY2" fmla="*/ 950487 h 950487"/>
                <a:gd name="connsiteX3" fmla="*/ 776026 w 1176528"/>
                <a:gd name="connsiteY3" fmla="*/ 948417 h 950487"/>
                <a:gd name="connsiteX0" fmla="*/ 776026 w 1168992"/>
                <a:gd name="connsiteY0" fmla="*/ 948417 h 950490"/>
                <a:gd name="connsiteX1" fmla="*/ 0 w 1168992"/>
                <a:gd name="connsiteY1" fmla="*/ 0 h 950490"/>
                <a:gd name="connsiteX2" fmla="*/ 1168992 w 1168992"/>
                <a:gd name="connsiteY2" fmla="*/ 950490 h 950490"/>
                <a:gd name="connsiteX3" fmla="*/ 776026 w 1168992"/>
                <a:gd name="connsiteY3" fmla="*/ 948417 h 950490"/>
                <a:gd name="connsiteX0" fmla="*/ 776026 w 1168991"/>
                <a:gd name="connsiteY0" fmla="*/ 948417 h 948417"/>
                <a:gd name="connsiteX1" fmla="*/ 0 w 1168991"/>
                <a:gd name="connsiteY1" fmla="*/ 0 h 948417"/>
                <a:gd name="connsiteX2" fmla="*/ 1168991 w 1168991"/>
                <a:gd name="connsiteY2" fmla="*/ 948111 h 948417"/>
                <a:gd name="connsiteX3" fmla="*/ 776026 w 1168991"/>
                <a:gd name="connsiteY3" fmla="*/ 948417 h 948417"/>
                <a:gd name="connsiteX0" fmla="*/ 0 w 392965"/>
                <a:gd name="connsiteY0" fmla="*/ 595989 h 595989"/>
                <a:gd name="connsiteX1" fmla="*/ 148430 w 392965"/>
                <a:gd name="connsiteY1" fmla="*/ 0 h 595989"/>
                <a:gd name="connsiteX2" fmla="*/ 392965 w 392965"/>
                <a:gd name="connsiteY2" fmla="*/ 595683 h 595989"/>
                <a:gd name="connsiteX3" fmla="*/ 0 w 392965"/>
                <a:gd name="connsiteY3" fmla="*/ 595989 h 595989"/>
                <a:gd name="connsiteX0" fmla="*/ 0 w 392965"/>
                <a:gd name="connsiteY0" fmla="*/ 1148439 h 1148439"/>
                <a:gd name="connsiteX1" fmla="*/ 148430 w 392965"/>
                <a:gd name="connsiteY1" fmla="*/ 0 h 1148439"/>
                <a:gd name="connsiteX2" fmla="*/ 392965 w 392965"/>
                <a:gd name="connsiteY2" fmla="*/ 1148133 h 1148439"/>
                <a:gd name="connsiteX3" fmla="*/ 0 w 392965"/>
                <a:gd name="connsiteY3" fmla="*/ 1148439 h 1148439"/>
              </a:gdLst>
              <a:ahLst/>
              <a:cxnLst>
                <a:cxn ang="0">
                  <a:pos x="connsiteX0" y="connsiteY0"/>
                </a:cxn>
                <a:cxn ang="0">
                  <a:pos x="connsiteX1" y="connsiteY1"/>
                </a:cxn>
                <a:cxn ang="0">
                  <a:pos x="connsiteX2" y="connsiteY2"/>
                </a:cxn>
                <a:cxn ang="0">
                  <a:pos x="connsiteX3" y="connsiteY3"/>
                </a:cxn>
              </a:cxnLst>
              <a:rect l="l" t="t" r="r" b="b"/>
              <a:pathLst>
                <a:path w="392965" h="1148439">
                  <a:moveTo>
                    <a:pt x="0" y="1148439"/>
                  </a:moveTo>
                  <a:lnTo>
                    <a:pt x="148430" y="0"/>
                  </a:lnTo>
                  <a:lnTo>
                    <a:pt x="392965" y="1148133"/>
                  </a:lnTo>
                  <a:lnTo>
                    <a:pt x="0" y="1148439"/>
                  </a:ln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endParaRPr lang="ko-KR" altLang="en-US" sz="2400" dirty="0">
                <a:solidFill>
                  <a:prstClr val="black"/>
                </a:solidFill>
                <a:latin typeface="Arial" panose="020B0604020202020204" pitchFamily="34" charset="0"/>
                <a:ea typeface="Arial Unicode MS"/>
                <a:cs typeface="Arial" panose="020B0604020202020204" pitchFamily="34" charset="0"/>
              </a:endParaRPr>
            </a:p>
          </p:txBody>
        </p:sp>
        <p:grpSp>
          <p:nvGrpSpPr>
            <p:cNvPr id="19" name="Group 18">
              <a:extLst>
                <a:ext uri="{FF2B5EF4-FFF2-40B4-BE49-F238E27FC236}">
                  <a16:creationId xmlns:a16="http://schemas.microsoft.com/office/drawing/2014/main" id="{22F0B9DA-4FFE-2996-805D-F2E13222963D}"/>
                </a:ext>
              </a:extLst>
            </p:cNvPr>
            <p:cNvGrpSpPr/>
            <p:nvPr/>
          </p:nvGrpSpPr>
          <p:grpSpPr>
            <a:xfrm flipH="1">
              <a:off x="3564057" y="2143458"/>
              <a:ext cx="1966097" cy="1754475"/>
              <a:chOff x="4697542" y="1987706"/>
              <a:chExt cx="2693893" cy="1754475"/>
            </a:xfrm>
            <a:solidFill>
              <a:srgbClr val="008000"/>
            </a:solidFill>
          </p:grpSpPr>
          <p:sp>
            <p:nvSpPr>
              <p:cNvPr id="20" name="Right Arrow 49">
                <a:extLst>
                  <a:ext uri="{FF2B5EF4-FFF2-40B4-BE49-F238E27FC236}">
                    <a16:creationId xmlns:a16="http://schemas.microsoft.com/office/drawing/2014/main" id="{D10D3E67-0066-6342-1057-7236C6C71B83}"/>
                  </a:ext>
                </a:extLst>
              </p:cNvPr>
              <p:cNvSpPr/>
              <p:nvPr/>
            </p:nvSpPr>
            <p:spPr>
              <a:xfrm>
                <a:off x="5869620" y="1987706"/>
                <a:ext cx="1521815" cy="753796"/>
              </a:xfrm>
              <a:prstGeom prst="rightArrow">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21" name="Isosceles Triangle 29">
                <a:extLst>
                  <a:ext uri="{FF2B5EF4-FFF2-40B4-BE49-F238E27FC236}">
                    <a16:creationId xmlns:a16="http://schemas.microsoft.com/office/drawing/2014/main" id="{423D8F72-EF0F-2E45-FD4E-F5174B0BB0AD}"/>
                  </a:ext>
                </a:extLst>
              </p:cNvPr>
              <p:cNvSpPr/>
              <p:nvPr/>
            </p:nvSpPr>
            <p:spPr>
              <a:xfrm rot="16200000">
                <a:off x="4503403" y="2371026"/>
                <a:ext cx="1565294" cy="1177015"/>
              </a:xfrm>
              <a:custGeom>
                <a:avLst/>
                <a:gdLst>
                  <a:gd name="connsiteX0" fmla="*/ 0 w 389393"/>
                  <a:gd name="connsiteY0" fmla="*/ 1077005 h 1077005"/>
                  <a:gd name="connsiteX1" fmla="*/ 0 w 389393"/>
                  <a:gd name="connsiteY1" fmla="*/ 0 h 1077005"/>
                  <a:gd name="connsiteX2" fmla="*/ 389393 w 389393"/>
                  <a:gd name="connsiteY2" fmla="*/ 1077005 h 1077005"/>
                  <a:gd name="connsiteX3" fmla="*/ 0 w 389393"/>
                  <a:gd name="connsiteY3" fmla="*/ 1077005 h 1077005"/>
                  <a:gd name="connsiteX0" fmla="*/ 781050 w 1170443"/>
                  <a:gd name="connsiteY0" fmla="*/ 943655 h 943655"/>
                  <a:gd name="connsiteX1" fmla="*/ 0 w 1170443"/>
                  <a:gd name="connsiteY1" fmla="*/ 0 h 943655"/>
                  <a:gd name="connsiteX2" fmla="*/ 1170443 w 1170443"/>
                  <a:gd name="connsiteY2" fmla="*/ 943655 h 943655"/>
                  <a:gd name="connsiteX3" fmla="*/ 781050 w 1170443"/>
                  <a:gd name="connsiteY3" fmla="*/ 943655 h 943655"/>
                  <a:gd name="connsiteX0" fmla="*/ 776026 w 1170443"/>
                  <a:gd name="connsiteY0" fmla="*/ 948417 h 948417"/>
                  <a:gd name="connsiteX1" fmla="*/ 0 w 1170443"/>
                  <a:gd name="connsiteY1" fmla="*/ 0 h 948417"/>
                  <a:gd name="connsiteX2" fmla="*/ 1170443 w 1170443"/>
                  <a:gd name="connsiteY2" fmla="*/ 943655 h 948417"/>
                  <a:gd name="connsiteX3" fmla="*/ 776026 w 1170443"/>
                  <a:gd name="connsiteY3" fmla="*/ 948417 h 948417"/>
                  <a:gd name="connsiteX0" fmla="*/ 776026 w 1170443"/>
                  <a:gd name="connsiteY0" fmla="*/ 948417 h 952860"/>
                  <a:gd name="connsiteX1" fmla="*/ 0 w 1170443"/>
                  <a:gd name="connsiteY1" fmla="*/ 0 h 952860"/>
                  <a:gd name="connsiteX2" fmla="*/ 1170443 w 1170443"/>
                  <a:gd name="connsiteY2" fmla="*/ 952860 h 952860"/>
                  <a:gd name="connsiteX3" fmla="*/ 776026 w 1170443"/>
                  <a:gd name="connsiteY3" fmla="*/ 948417 h 952860"/>
                  <a:gd name="connsiteX0" fmla="*/ 776026 w 1163968"/>
                  <a:gd name="connsiteY0" fmla="*/ 948417 h 952863"/>
                  <a:gd name="connsiteX1" fmla="*/ 0 w 1163968"/>
                  <a:gd name="connsiteY1" fmla="*/ 0 h 952863"/>
                  <a:gd name="connsiteX2" fmla="*/ 1163968 w 1163968"/>
                  <a:gd name="connsiteY2" fmla="*/ 952863 h 952863"/>
                  <a:gd name="connsiteX3" fmla="*/ 776026 w 1163968"/>
                  <a:gd name="connsiteY3" fmla="*/ 948417 h 952863"/>
                  <a:gd name="connsiteX0" fmla="*/ 776026 w 1168993"/>
                  <a:gd name="connsiteY0" fmla="*/ 948417 h 955244"/>
                  <a:gd name="connsiteX1" fmla="*/ 0 w 1168993"/>
                  <a:gd name="connsiteY1" fmla="*/ 0 h 955244"/>
                  <a:gd name="connsiteX2" fmla="*/ 1168993 w 1168993"/>
                  <a:gd name="connsiteY2" fmla="*/ 955244 h 955244"/>
                  <a:gd name="connsiteX3" fmla="*/ 776026 w 1168993"/>
                  <a:gd name="connsiteY3" fmla="*/ 948417 h 955244"/>
                  <a:gd name="connsiteX0" fmla="*/ 776026 w 1161456"/>
                  <a:gd name="connsiteY0" fmla="*/ 948417 h 948417"/>
                  <a:gd name="connsiteX1" fmla="*/ 0 w 1161456"/>
                  <a:gd name="connsiteY1" fmla="*/ 0 h 948417"/>
                  <a:gd name="connsiteX2" fmla="*/ 1161456 w 1161456"/>
                  <a:gd name="connsiteY2" fmla="*/ 945719 h 948417"/>
                  <a:gd name="connsiteX3" fmla="*/ 776026 w 1161456"/>
                  <a:gd name="connsiteY3" fmla="*/ 948417 h 948417"/>
                  <a:gd name="connsiteX0" fmla="*/ 776026 w 1168992"/>
                  <a:gd name="connsiteY0" fmla="*/ 948417 h 950484"/>
                  <a:gd name="connsiteX1" fmla="*/ 0 w 1168992"/>
                  <a:gd name="connsiteY1" fmla="*/ 0 h 950484"/>
                  <a:gd name="connsiteX2" fmla="*/ 1168992 w 1168992"/>
                  <a:gd name="connsiteY2" fmla="*/ 950484 h 950484"/>
                  <a:gd name="connsiteX3" fmla="*/ 776026 w 1168992"/>
                  <a:gd name="connsiteY3" fmla="*/ 948417 h 950484"/>
                  <a:gd name="connsiteX0" fmla="*/ 776026 w 1176528"/>
                  <a:gd name="connsiteY0" fmla="*/ 948417 h 950487"/>
                  <a:gd name="connsiteX1" fmla="*/ 0 w 1176528"/>
                  <a:gd name="connsiteY1" fmla="*/ 0 h 950487"/>
                  <a:gd name="connsiteX2" fmla="*/ 1176528 w 1176528"/>
                  <a:gd name="connsiteY2" fmla="*/ 950487 h 950487"/>
                  <a:gd name="connsiteX3" fmla="*/ 776026 w 1176528"/>
                  <a:gd name="connsiteY3" fmla="*/ 948417 h 950487"/>
                  <a:gd name="connsiteX0" fmla="*/ 776026 w 1168992"/>
                  <a:gd name="connsiteY0" fmla="*/ 948417 h 950490"/>
                  <a:gd name="connsiteX1" fmla="*/ 0 w 1168992"/>
                  <a:gd name="connsiteY1" fmla="*/ 0 h 950490"/>
                  <a:gd name="connsiteX2" fmla="*/ 1168992 w 1168992"/>
                  <a:gd name="connsiteY2" fmla="*/ 950490 h 950490"/>
                  <a:gd name="connsiteX3" fmla="*/ 776026 w 1168992"/>
                  <a:gd name="connsiteY3" fmla="*/ 948417 h 950490"/>
                  <a:gd name="connsiteX0" fmla="*/ 776026 w 1168991"/>
                  <a:gd name="connsiteY0" fmla="*/ 948417 h 948417"/>
                  <a:gd name="connsiteX1" fmla="*/ 0 w 1168991"/>
                  <a:gd name="connsiteY1" fmla="*/ 0 h 948417"/>
                  <a:gd name="connsiteX2" fmla="*/ 1168991 w 1168991"/>
                  <a:gd name="connsiteY2" fmla="*/ 948111 h 948417"/>
                  <a:gd name="connsiteX3" fmla="*/ 776026 w 1168991"/>
                  <a:gd name="connsiteY3" fmla="*/ 948417 h 948417"/>
                  <a:gd name="connsiteX0" fmla="*/ 1258349 w 1651314"/>
                  <a:gd name="connsiteY0" fmla="*/ 1177015 h 1177015"/>
                  <a:gd name="connsiteX1" fmla="*/ 0 w 1651314"/>
                  <a:gd name="connsiteY1" fmla="*/ 0 h 1177015"/>
                  <a:gd name="connsiteX2" fmla="*/ 1651314 w 1651314"/>
                  <a:gd name="connsiteY2" fmla="*/ 1176709 h 1177015"/>
                  <a:gd name="connsiteX3" fmla="*/ 1258349 w 1651314"/>
                  <a:gd name="connsiteY3" fmla="*/ 1177015 h 1177015"/>
                </a:gdLst>
                <a:ahLst/>
                <a:cxnLst>
                  <a:cxn ang="0">
                    <a:pos x="connsiteX0" y="connsiteY0"/>
                  </a:cxn>
                  <a:cxn ang="0">
                    <a:pos x="connsiteX1" y="connsiteY1"/>
                  </a:cxn>
                  <a:cxn ang="0">
                    <a:pos x="connsiteX2" y="connsiteY2"/>
                  </a:cxn>
                  <a:cxn ang="0">
                    <a:pos x="connsiteX3" y="connsiteY3"/>
                  </a:cxn>
                </a:cxnLst>
                <a:rect l="l" t="t" r="r" b="b"/>
                <a:pathLst>
                  <a:path w="1651314" h="1177015">
                    <a:moveTo>
                      <a:pt x="1258349" y="1177015"/>
                    </a:moveTo>
                    <a:lnTo>
                      <a:pt x="0" y="0"/>
                    </a:lnTo>
                    <a:lnTo>
                      <a:pt x="1651314" y="1176709"/>
                    </a:lnTo>
                    <a:lnTo>
                      <a:pt x="1258349" y="1177015"/>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grpSp>
          <p:nvGrpSpPr>
            <p:cNvPr id="22" name="Group 21">
              <a:extLst>
                <a:ext uri="{FF2B5EF4-FFF2-40B4-BE49-F238E27FC236}">
                  <a16:creationId xmlns:a16="http://schemas.microsoft.com/office/drawing/2014/main" id="{FF7905C7-1F3E-CFED-C69B-F72CC3A77B5D}"/>
                </a:ext>
              </a:extLst>
            </p:cNvPr>
            <p:cNvGrpSpPr/>
            <p:nvPr/>
          </p:nvGrpSpPr>
          <p:grpSpPr>
            <a:xfrm flipV="1">
              <a:off x="5914182" y="4325375"/>
              <a:ext cx="1980000" cy="1811627"/>
              <a:chOff x="4678493" y="1987706"/>
              <a:chExt cx="2712942" cy="1811627"/>
            </a:xfrm>
            <a:solidFill>
              <a:srgbClr val="3333CC"/>
            </a:solidFill>
          </p:grpSpPr>
          <p:sp>
            <p:nvSpPr>
              <p:cNvPr id="23" name="Right Arrow 61">
                <a:extLst>
                  <a:ext uri="{FF2B5EF4-FFF2-40B4-BE49-F238E27FC236}">
                    <a16:creationId xmlns:a16="http://schemas.microsoft.com/office/drawing/2014/main" id="{4458BCA4-2194-493C-64EF-382FBEAAC508}"/>
                  </a:ext>
                </a:extLst>
              </p:cNvPr>
              <p:cNvSpPr/>
              <p:nvPr/>
            </p:nvSpPr>
            <p:spPr>
              <a:xfrm>
                <a:off x="5869620" y="1987706"/>
                <a:ext cx="1521815" cy="753796"/>
              </a:xfrm>
              <a:prstGeom prst="rightArrow">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24" name="Isosceles Triangle 29">
                <a:extLst>
                  <a:ext uri="{FF2B5EF4-FFF2-40B4-BE49-F238E27FC236}">
                    <a16:creationId xmlns:a16="http://schemas.microsoft.com/office/drawing/2014/main" id="{A832AF42-5F0F-8CE8-92A3-5991BC40D6BC}"/>
                  </a:ext>
                </a:extLst>
              </p:cNvPr>
              <p:cNvSpPr/>
              <p:nvPr/>
            </p:nvSpPr>
            <p:spPr>
              <a:xfrm rot="16200000">
                <a:off x="4465302" y="2390078"/>
                <a:ext cx="1622446" cy="1196064"/>
              </a:xfrm>
              <a:custGeom>
                <a:avLst/>
                <a:gdLst>
                  <a:gd name="connsiteX0" fmla="*/ 0 w 389393"/>
                  <a:gd name="connsiteY0" fmla="*/ 1077005 h 1077005"/>
                  <a:gd name="connsiteX1" fmla="*/ 0 w 389393"/>
                  <a:gd name="connsiteY1" fmla="*/ 0 h 1077005"/>
                  <a:gd name="connsiteX2" fmla="*/ 389393 w 389393"/>
                  <a:gd name="connsiteY2" fmla="*/ 1077005 h 1077005"/>
                  <a:gd name="connsiteX3" fmla="*/ 0 w 389393"/>
                  <a:gd name="connsiteY3" fmla="*/ 1077005 h 1077005"/>
                  <a:gd name="connsiteX0" fmla="*/ 781050 w 1170443"/>
                  <a:gd name="connsiteY0" fmla="*/ 943655 h 943655"/>
                  <a:gd name="connsiteX1" fmla="*/ 0 w 1170443"/>
                  <a:gd name="connsiteY1" fmla="*/ 0 h 943655"/>
                  <a:gd name="connsiteX2" fmla="*/ 1170443 w 1170443"/>
                  <a:gd name="connsiteY2" fmla="*/ 943655 h 943655"/>
                  <a:gd name="connsiteX3" fmla="*/ 781050 w 1170443"/>
                  <a:gd name="connsiteY3" fmla="*/ 943655 h 943655"/>
                  <a:gd name="connsiteX0" fmla="*/ 776026 w 1170443"/>
                  <a:gd name="connsiteY0" fmla="*/ 948417 h 948417"/>
                  <a:gd name="connsiteX1" fmla="*/ 0 w 1170443"/>
                  <a:gd name="connsiteY1" fmla="*/ 0 h 948417"/>
                  <a:gd name="connsiteX2" fmla="*/ 1170443 w 1170443"/>
                  <a:gd name="connsiteY2" fmla="*/ 943655 h 948417"/>
                  <a:gd name="connsiteX3" fmla="*/ 776026 w 1170443"/>
                  <a:gd name="connsiteY3" fmla="*/ 948417 h 948417"/>
                  <a:gd name="connsiteX0" fmla="*/ 776026 w 1170443"/>
                  <a:gd name="connsiteY0" fmla="*/ 948417 h 952860"/>
                  <a:gd name="connsiteX1" fmla="*/ 0 w 1170443"/>
                  <a:gd name="connsiteY1" fmla="*/ 0 h 952860"/>
                  <a:gd name="connsiteX2" fmla="*/ 1170443 w 1170443"/>
                  <a:gd name="connsiteY2" fmla="*/ 952860 h 952860"/>
                  <a:gd name="connsiteX3" fmla="*/ 776026 w 1170443"/>
                  <a:gd name="connsiteY3" fmla="*/ 948417 h 952860"/>
                  <a:gd name="connsiteX0" fmla="*/ 776026 w 1163968"/>
                  <a:gd name="connsiteY0" fmla="*/ 948417 h 952863"/>
                  <a:gd name="connsiteX1" fmla="*/ 0 w 1163968"/>
                  <a:gd name="connsiteY1" fmla="*/ 0 h 952863"/>
                  <a:gd name="connsiteX2" fmla="*/ 1163968 w 1163968"/>
                  <a:gd name="connsiteY2" fmla="*/ 952863 h 952863"/>
                  <a:gd name="connsiteX3" fmla="*/ 776026 w 1163968"/>
                  <a:gd name="connsiteY3" fmla="*/ 948417 h 952863"/>
                  <a:gd name="connsiteX0" fmla="*/ 776026 w 1168993"/>
                  <a:gd name="connsiteY0" fmla="*/ 948417 h 955244"/>
                  <a:gd name="connsiteX1" fmla="*/ 0 w 1168993"/>
                  <a:gd name="connsiteY1" fmla="*/ 0 h 955244"/>
                  <a:gd name="connsiteX2" fmla="*/ 1168993 w 1168993"/>
                  <a:gd name="connsiteY2" fmla="*/ 955244 h 955244"/>
                  <a:gd name="connsiteX3" fmla="*/ 776026 w 1168993"/>
                  <a:gd name="connsiteY3" fmla="*/ 948417 h 955244"/>
                  <a:gd name="connsiteX0" fmla="*/ 776026 w 1161456"/>
                  <a:gd name="connsiteY0" fmla="*/ 948417 h 948417"/>
                  <a:gd name="connsiteX1" fmla="*/ 0 w 1161456"/>
                  <a:gd name="connsiteY1" fmla="*/ 0 h 948417"/>
                  <a:gd name="connsiteX2" fmla="*/ 1161456 w 1161456"/>
                  <a:gd name="connsiteY2" fmla="*/ 945719 h 948417"/>
                  <a:gd name="connsiteX3" fmla="*/ 776026 w 1161456"/>
                  <a:gd name="connsiteY3" fmla="*/ 948417 h 948417"/>
                  <a:gd name="connsiteX0" fmla="*/ 776026 w 1168992"/>
                  <a:gd name="connsiteY0" fmla="*/ 948417 h 950484"/>
                  <a:gd name="connsiteX1" fmla="*/ 0 w 1168992"/>
                  <a:gd name="connsiteY1" fmla="*/ 0 h 950484"/>
                  <a:gd name="connsiteX2" fmla="*/ 1168992 w 1168992"/>
                  <a:gd name="connsiteY2" fmla="*/ 950484 h 950484"/>
                  <a:gd name="connsiteX3" fmla="*/ 776026 w 1168992"/>
                  <a:gd name="connsiteY3" fmla="*/ 948417 h 950484"/>
                  <a:gd name="connsiteX0" fmla="*/ 776026 w 1176528"/>
                  <a:gd name="connsiteY0" fmla="*/ 948417 h 950487"/>
                  <a:gd name="connsiteX1" fmla="*/ 0 w 1176528"/>
                  <a:gd name="connsiteY1" fmla="*/ 0 h 950487"/>
                  <a:gd name="connsiteX2" fmla="*/ 1176528 w 1176528"/>
                  <a:gd name="connsiteY2" fmla="*/ 950487 h 950487"/>
                  <a:gd name="connsiteX3" fmla="*/ 776026 w 1176528"/>
                  <a:gd name="connsiteY3" fmla="*/ 948417 h 950487"/>
                  <a:gd name="connsiteX0" fmla="*/ 776026 w 1168992"/>
                  <a:gd name="connsiteY0" fmla="*/ 948417 h 950490"/>
                  <a:gd name="connsiteX1" fmla="*/ 0 w 1168992"/>
                  <a:gd name="connsiteY1" fmla="*/ 0 h 950490"/>
                  <a:gd name="connsiteX2" fmla="*/ 1168992 w 1168992"/>
                  <a:gd name="connsiteY2" fmla="*/ 950490 h 950490"/>
                  <a:gd name="connsiteX3" fmla="*/ 776026 w 1168992"/>
                  <a:gd name="connsiteY3" fmla="*/ 948417 h 950490"/>
                  <a:gd name="connsiteX0" fmla="*/ 776026 w 1168991"/>
                  <a:gd name="connsiteY0" fmla="*/ 948417 h 948417"/>
                  <a:gd name="connsiteX1" fmla="*/ 0 w 1168991"/>
                  <a:gd name="connsiteY1" fmla="*/ 0 h 948417"/>
                  <a:gd name="connsiteX2" fmla="*/ 1168991 w 1168991"/>
                  <a:gd name="connsiteY2" fmla="*/ 948111 h 948417"/>
                  <a:gd name="connsiteX3" fmla="*/ 776026 w 1168991"/>
                  <a:gd name="connsiteY3" fmla="*/ 948417 h 948417"/>
                  <a:gd name="connsiteX0" fmla="*/ 1318642 w 1711607"/>
                  <a:gd name="connsiteY0" fmla="*/ 1196064 h 1196064"/>
                  <a:gd name="connsiteX1" fmla="*/ 0 w 1711607"/>
                  <a:gd name="connsiteY1" fmla="*/ 0 h 1196064"/>
                  <a:gd name="connsiteX2" fmla="*/ 1711607 w 1711607"/>
                  <a:gd name="connsiteY2" fmla="*/ 1195758 h 1196064"/>
                  <a:gd name="connsiteX3" fmla="*/ 1318642 w 1711607"/>
                  <a:gd name="connsiteY3" fmla="*/ 1196064 h 1196064"/>
                </a:gdLst>
                <a:ahLst/>
                <a:cxnLst>
                  <a:cxn ang="0">
                    <a:pos x="connsiteX0" y="connsiteY0"/>
                  </a:cxn>
                  <a:cxn ang="0">
                    <a:pos x="connsiteX1" y="connsiteY1"/>
                  </a:cxn>
                  <a:cxn ang="0">
                    <a:pos x="connsiteX2" y="connsiteY2"/>
                  </a:cxn>
                  <a:cxn ang="0">
                    <a:pos x="connsiteX3" y="connsiteY3"/>
                  </a:cxn>
                </a:cxnLst>
                <a:rect l="l" t="t" r="r" b="b"/>
                <a:pathLst>
                  <a:path w="1711607" h="1196064">
                    <a:moveTo>
                      <a:pt x="1318642" y="1196064"/>
                    </a:moveTo>
                    <a:lnTo>
                      <a:pt x="0" y="0"/>
                    </a:lnTo>
                    <a:lnTo>
                      <a:pt x="1711607" y="1195758"/>
                    </a:lnTo>
                    <a:lnTo>
                      <a:pt x="1318642" y="1196064"/>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grpSp>
          <p:nvGrpSpPr>
            <p:cNvPr id="25" name="Group 24">
              <a:extLst>
                <a:ext uri="{FF2B5EF4-FFF2-40B4-BE49-F238E27FC236}">
                  <a16:creationId xmlns:a16="http://schemas.microsoft.com/office/drawing/2014/main" id="{E6BAA86E-ADE6-A98E-08E4-31233289583F}"/>
                </a:ext>
              </a:extLst>
            </p:cNvPr>
            <p:cNvGrpSpPr/>
            <p:nvPr/>
          </p:nvGrpSpPr>
          <p:grpSpPr>
            <a:xfrm flipH="1" flipV="1">
              <a:off x="3625047" y="4341632"/>
              <a:ext cx="1966097" cy="1754475"/>
              <a:chOff x="4697542" y="1987706"/>
              <a:chExt cx="2693893" cy="1754475"/>
            </a:xfrm>
            <a:solidFill>
              <a:srgbClr val="3333CC"/>
            </a:solidFill>
          </p:grpSpPr>
          <p:sp>
            <p:nvSpPr>
              <p:cNvPr id="26" name="Right Arrow 59">
                <a:extLst>
                  <a:ext uri="{FF2B5EF4-FFF2-40B4-BE49-F238E27FC236}">
                    <a16:creationId xmlns:a16="http://schemas.microsoft.com/office/drawing/2014/main" id="{AC0F9D12-C156-3E54-AE08-A91A8C9215D1}"/>
                  </a:ext>
                </a:extLst>
              </p:cNvPr>
              <p:cNvSpPr/>
              <p:nvPr/>
            </p:nvSpPr>
            <p:spPr>
              <a:xfrm>
                <a:off x="5869620" y="1987706"/>
                <a:ext cx="1521815" cy="753796"/>
              </a:xfrm>
              <a:prstGeom prst="rightArrow">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27" name="Isosceles Triangle 29">
                <a:extLst>
                  <a:ext uri="{FF2B5EF4-FFF2-40B4-BE49-F238E27FC236}">
                    <a16:creationId xmlns:a16="http://schemas.microsoft.com/office/drawing/2014/main" id="{95CDBBAF-8F07-83B1-F91E-C0368E716786}"/>
                  </a:ext>
                </a:extLst>
              </p:cNvPr>
              <p:cNvSpPr/>
              <p:nvPr/>
            </p:nvSpPr>
            <p:spPr>
              <a:xfrm rot="16200000">
                <a:off x="4503403" y="2371026"/>
                <a:ext cx="1565294" cy="1177015"/>
              </a:xfrm>
              <a:custGeom>
                <a:avLst/>
                <a:gdLst>
                  <a:gd name="connsiteX0" fmla="*/ 0 w 389393"/>
                  <a:gd name="connsiteY0" fmla="*/ 1077005 h 1077005"/>
                  <a:gd name="connsiteX1" fmla="*/ 0 w 389393"/>
                  <a:gd name="connsiteY1" fmla="*/ 0 h 1077005"/>
                  <a:gd name="connsiteX2" fmla="*/ 389393 w 389393"/>
                  <a:gd name="connsiteY2" fmla="*/ 1077005 h 1077005"/>
                  <a:gd name="connsiteX3" fmla="*/ 0 w 389393"/>
                  <a:gd name="connsiteY3" fmla="*/ 1077005 h 1077005"/>
                  <a:gd name="connsiteX0" fmla="*/ 781050 w 1170443"/>
                  <a:gd name="connsiteY0" fmla="*/ 943655 h 943655"/>
                  <a:gd name="connsiteX1" fmla="*/ 0 w 1170443"/>
                  <a:gd name="connsiteY1" fmla="*/ 0 h 943655"/>
                  <a:gd name="connsiteX2" fmla="*/ 1170443 w 1170443"/>
                  <a:gd name="connsiteY2" fmla="*/ 943655 h 943655"/>
                  <a:gd name="connsiteX3" fmla="*/ 781050 w 1170443"/>
                  <a:gd name="connsiteY3" fmla="*/ 943655 h 943655"/>
                  <a:gd name="connsiteX0" fmla="*/ 776026 w 1170443"/>
                  <a:gd name="connsiteY0" fmla="*/ 948417 h 948417"/>
                  <a:gd name="connsiteX1" fmla="*/ 0 w 1170443"/>
                  <a:gd name="connsiteY1" fmla="*/ 0 h 948417"/>
                  <a:gd name="connsiteX2" fmla="*/ 1170443 w 1170443"/>
                  <a:gd name="connsiteY2" fmla="*/ 943655 h 948417"/>
                  <a:gd name="connsiteX3" fmla="*/ 776026 w 1170443"/>
                  <a:gd name="connsiteY3" fmla="*/ 948417 h 948417"/>
                  <a:gd name="connsiteX0" fmla="*/ 776026 w 1170443"/>
                  <a:gd name="connsiteY0" fmla="*/ 948417 h 952860"/>
                  <a:gd name="connsiteX1" fmla="*/ 0 w 1170443"/>
                  <a:gd name="connsiteY1" fmla="*/ 0 h 952860"/>
                  <a:gd name="connsiteX2" fmla="*/ 1170443 w 1170443"/>
                  <a:gd name="connsiteY2" fmla="*/ 952860 h 952860"/>
                  <a:gd name="connsiteX3" fmla="*/ 776026 w 1170443"/>
                  <a:gd name="connsiteY3" fmla="*/ 948417 h 952860"/>
                  <a:gd name="connsiteX0" fmla="*/ 776026 w 1163968"/>
                  <a:gd name="connsiteY0" fmla="*/ 948417 h 952863"/>
                  <a:gd name="connsiteX1" fmla="*/ 0 w 1163968"/>
                  <a:gd name="connsiteY1" fmla="*/ 0 h 952863"/>
                  <a:gd name="connsiteX2" fmla="*/ 1163968 w 1163968"/>
                  <a:gd name="connsiteY2" fmla="*/ 952863 h 952863"/>
                  <a:gd name="connsiteX3" fmla="*/ 776026 w 1163968"/>
                  <a:gd name="connsiteY3" fmla="*/ 948417 h 952863"/>
                  <a:gd name="connsiteX0" fmla="*/ 776026 w 1168993"/>
                  <a:gd name="connsiteY0" fmla="*/ 948417 h 955244"/>
                  <a:gd name="connsiteX1" fmla="*/ 0 w 1168993"/>
                  <a:gd name="connsiteY1" fmla="*/ 0 h 955244"/>
                  <a:gd name="connsiteX2" fmla="*/ 1168993 w 1168993"/>
                  <a:gd name="connsiteY2" fmla="*/ 955244 h 955244"/>
                  <a:gd name="connsiteX3" fmla="*/ 776026 w 1168993"/>
                  <a:gd name="connsiteY3" fmla="*/ 948417 h 955244"/>
                  <a:gd name="connsiteX0" fmla="*/ 776026 w 1161456"/>
                  <a:gd name="connsiteY0" fmla="*/ 948417 h 948417"/>
                  <a:gd name="connsiteX1" fmla="*/ 0 w 1161456"/>
                  <a:gd name="connsiteY1" fmla="*/ 0 h 948417"/>
                  <a:gd name="connsiteX2" fmla="*/ 1161456 w 1161456"/>
                  <a:gd name="connsiteY2" fmla="*/ 945719 h 948417"/>
                  <a:gd name="connsiteX3" fmla="*/ 776026 w 1161456"/>
                  <a:gd name="connsiteY3" fmla="*/ 948417 h 948417"/>
                  <a:gd name="connsiteX0" fmla="*/ 776026 w 1168992"/>
                  <a:gd name="connsiteY0" fmla="*/ 948417 h 950484"/>
                  <a:gd name="connsiteX1" fmla="*/ 0 w 1168992"/>
                  <a:gd name="connsiteY1" fmla="*/ 0 h 950484"/>
                  <a:gd name="connsiteX2" fmla="*/ 1168992 w 1168992"/>
                  <a:gd name="connsiteY2" fmla="*/ 950484 h 950484"/>
                  <a:gd name="connsiteX3" fmla="*/ 776026 w 1168992"/>
                  <a:gd name="connsiteY3" fmla="*/ 948417 h 950484"/>
                  <a:gd name="connsiteX0" fmla="*/ 776026 w 1176528"/>
                  <a:gd name="connsiteY0" fmla="*/ 948417 h 950487"/>
                  <a:gd name="connsiteX1" fmla="*/ 0 w 1176528"/>
                  <a:gd name="connsiteY1" fmla="*/ 0 h 950487"/>
                  <a:gd name="connsiteX2" fmla="*/ 1176528 w 1176528"/>
                  <a:gd name="connsiteY2" fmla="*/ 950487 h 950487"/>
                  <a:gd name="connsiteX3" fmla="*/ 776026 w 1176528"/>
                  <a:gd name="connsiteY3" fmla="*/ 948417 h 950487"/>
                  <a:gd name="connsiteX0" fmla="*/ 776026 w 1168992"/>
                  <a:gd name="connsiteY0" fmla="*/ 948417 h 950490"/>
                  <a:gd name="connsiteX1" fmla="*/ 0 w 1168992"/>
                  <a:gd name="connsiteY1" fmla="*/ 0 h 950490"/>
                  <a:gd name="connsiteX2" fmla="*/ 1168992 w 1168992"/>
                  <a:gd name="connsiteY2" fmla="*/ 950490 h 950490"/>
                  <a:gd name="connsiteX3" fmla="*/ 776026 w 1168992"/>
                  <a:gd name="connsiteY3" fmla="*/ 948417 h 950490"/>
                  <a:gd name="connsiteX0" fmla="*/ 776026 w 1168991"/>
                  <a:gd name="connsiteY0" fmla="*/ 948417 h 948417"/>
                  <a:gd name="connsiteX1" fmla="*/ 0 w 1168991"/>
                  <a:gd name="connsiteY1" fmla="*/ 0 h 948417"/>
                  <a:gd name="connsiteX2" fmla="*/ 1168991 w 1168991"/>
                  <a:gd name="connsiteY2" fmla="*/ 948111 h 948417"/>
                  <a:gd name="connsiteX3" fmla="*/ 776026 w 1168991"/>
                  <a:gd name="connsiteY3" fmla="*/ 948417 h 948417"/>
                  <a:gd name="connsiteX0" fmla="*/ 1258349 w 1651314"/>
                  <a:gd name="connsiteY0" fmla="*/ 1177015 h 1177015"/>
                  <a:gd name="connsiteX1" fmla="*/ 0 w 1651314"/>
                  <a:gd name="connsiteY1" fmla="*/ 0 h 1177015"/>
                  <a:gd name="connsiteX2" fmla="*/ 1651314 w 1651314"/>
                  <a:gd name="connsiteY2" fmla="*/ 1176709 h 1177015"/>
                  <a:gd name="connsiteX3" fmla="*/ 1258349 w 1651314"/>
                  <a:gd name="connsiteY3" fmla="*/ 1177015 h 1177015"/>
                </a:gdLst>
                <a:ahLst/>
                <a:cxnLst>
                  <a:cxn ang="0">
                    <a:pos x="connsiteX0" y="connsiteY0"/>
                  </a:cxn>
                  <a:cxn ang="0">
                    <a:pos x="connsiteX1" y="connsiteY1"/>
                  </a:cxn>
                  <a:cxn ang="0">
                    <a:pos x="connsiteX2" y="connsiteY2"/>
                  </a:cxn>
                  <a:cxn ang="0">
                    <a:pos x="connsiteX3" y="connsiteY3"/>
                  </a:cxn>
                </a:cxnLst>
                <a:rect l="l" t="t" r="r" b="b"/>
                <a:pathLst>
                  <a:path w="1651314" h="1177015">
                    <a:moveTo>
                      <a:pt x="1258349" y="1177015"/>
                    </a:moveTo>
                    <a:lnTo>
                      <a:pt x="0" y="0"/>
                    </a:lnTo>
                    <a:lnTo>
                      <a:pt x="1651314" y="1176709"/>
                    </a:lnTo>
                    <a:lnTo>
                      <a:pt x="1258349" y="1177015"/>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grpSp>
          <p:nvGrpSpPr>
            <p:cNvPr id="28" name="Group 27">
              <a:extLst>
                <a:ext uri="{FF2B5EF4-FFF2-40B4-BE49-F238E27FC236}">
                  <a16:creationId xmlns:a16="http://schemas.microsoft.com/office/drawing/2014/main" id="{9D803667-24C0-19AA-C50C-291D3B21C48E}"/>
                </a:ext>
              </a:extLst>
            </p:cNvPr>
            <p:cNvGrpSpPr/>
            <p:nvPr/>
          </p:nvGrpSpPr>
          <p:grpSpPr>
            <a:xfrm flipH="1">
              <a:off x="3625047" y="3950035"/>
              <a:ext cx="1945242" cy="753796"/>
              <a:chOff x="4726118" y="1987706"/>
              <a:chExt cx="2665317" cy="753796"/>
            </a:xfrm>
            <a:solidFill>
              <a:srgbClr val="663300"/>
            </a:solidFill>
          </p:grpSpPr>
          <p:sp>
            <p:nvSpPr>
              <p:cNvPr id="29" name="Right Arrow 57">
                <a:extLst>
                  <a:ext uri="{FF2B5EF4-FFF2-40B4-BE49-F238E27FC236}">
                    <a16:creationId xmlns:a16="http://schemas.microsoft.com/office/drawing/2014/main" id="{25C9AF9D-CF88-1616-E512-C9645A5BF2E9}"/>
                  </a:ext>
                </a:extLst>
              </p:cNvPr>
              <p:cNvSpPr/>
              <p:nvPr/>
            </p:nvSpPr>
            <p:spPr>
              <a:xfrm>
                <a:off x="5869620" y="1987706"/>
                <a:ext cx="1521815" cy="753796"/>
              </a:xfrm>
              <a:prstGeom prst="rightArrow">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30" name="Isosceles Triangle 29">
                <a:extLst>
                  <a:ext uri="{FF2B5EF4-FFF2-40B4-BE49-F238E27FC236}">
                    <a16:creationId xmlns:a16="http://schemas.microsoft.com/office/drawing/2014/main" id="{6E438CD9-CD11-7125-9867-C425F484F664}"/>
                  </a:ext>
                </a:extLst>
              </p:cNvPr>
              <p:cNvSpPr/>
              <p:nvPr/>
            </p:nvSpPr>
            <p:spPr>
              <a:xfrm rot="16200000">
                <a:off x="5114090" y="1788914"/>
                <a:ext cx="372495" cy="1148439"/>
              </a:xfrm>
              <a:custGeom>
                <a:avLst/>
                <a:gdLst>
                  <a:gd name="connsiteX0" fmla="*/ 0 w 389393"/>
                  <a:gd name="connsiteY0" fmla="*/ 1077005 h 1077005"/>
                  <a:gd name="connsiteX1" fmla="*/ 0 w 389393"/>
                  <a:gd name="connsiteY1" fmla="*/ 0 h 1077005"/>
                  <a:gd name="connsiteX2" fmla="*/ 389393 w 389393"/>
                  <a:gd name="connsiteY2" fmla="*/ 1077005 h 1077005"/>
                  <a:gd name="connsiteX3" fmla="*/ 0 w 389393"/>
                  <a:gd name="connsiteY3" fmla="*/ 1077005 h 1077005"/>
                  <a:gd name="connsiteX0" fmla="*/ 781050 w 1170443"/>
                  <a:gd name="connsiteY0" fmla="*/ 943655 h 943655"/>
                  <a:gd name="connsiteX1" fmla="*/ 0 w 1170443"/>
                  <a:gd name="connsiteY1" fmla="*/ 0 h 943655"/>
                  <a:gd name="connsiteX2" fmla="*/ 1170443 w 1170443"/>
                  <a:gd name="connsiteY2" fmla="*/ 943655 h 943655"/>
                  <a:gd name="connsiteX3" fmla="*/ 781050 w 1170443"/>
                  <a:gd name="connsiteY3" fmla="*/ 943655 h 943655"/>
                  <a:gd name="connsiteX0" fmla="*/ 776026 w 1170443"/>
                  <a:gd name="connsiteY0" fmla="*/ 948417 h 948417"/>
                  <a:gd name="connsiteX1" fmla="*/ 0 w 1170443"/>
                  <a:gd name="connsiteY1" fmla="*/ 0 h 948417"/>
                  <a:gd name="connsiteX2" fmla="*/ 1170443 w 1170443"/>
                  <a:gd name="connsiteY2" fmla="*/ 943655 h 948417"/>
                  <a:gd name="connsiteX3" fmla="*/ 776026 w 1170443"/>
                  <a:gd name="connsiteY3" fmla="*/ 948417 h 948417"/>
                  <a:gd name="connsiteX0" fmla="*/ 776026 w 1170443"/>
                  <a:gd name="connsiteY0" fmla="*/ 948417 h 952860"/>
                  <a:gd name="connsiteX1" fmla="*/ 0 w 1170443"/>
                  <a:gd name="connsiteY1" fmla="*/ 0 h 952860"/>
                  <a:gd name="connsiteX2" fmla="*/ 1170443 w 1170443"/>
                  <a:gd name="connsiteY2" fmla="*/ 952860 h 952860"/>
                  <a:gd name="connsiteX3" fmla="*/ 776026 w 1170443"/>
                  <a:gd name="connsiteY3" fmla="*/ 948417 h 952860"/>
                  <a:gd name="connsiteX0" fmla="*/ 776026 w 1163968"/>
                  <a:gd name="connsiteY0" fmla="*/ 948417 h 952863"/>
                  <a:gd name="connsiteX1" fmla="*/ 0 w 1163968"/>
                  <a:gd name="connsiteY1" fmla="*/ 0 h 952863"/>
                  <a:gd name="connsiteX2" fmla="*/ 1163968 w 1163968"/>
                  <a:gd name="connsiteY2" fmla="*/ 952863 h 952863"/>
                  <a:gd name="connsiteX3" fmla="*/ 776026 w 1163968"/>
                  <a:gd name="connsiteY3" fmla="*/ 948417 h 952863"/>
                  <a:gd name="connsiteX0" fmla="*/ 776026 w 1168993"/>
                  <a:gd name="connsiteY0" fmla="*/ 948417 h 955244"/>
                  <a:gd name="connsiteX1" fmla="*/ 0 w 1168993"/>
                  <a:gd name="connsiteY1" fmla="*/ 0 h 955244"/>
                  <a:gd name="connsiteX2" fmla="*/ 1168993 w 1168993"/>
                  <a:gd name="connsiteY2" fmla="*/ 955244 h 955244"/>
                  <a:gd name="connsiteX3" fmla="*/ 776026 w 1168993"/>
                  <a:gd name="connsiteY3" fmla="*/ 948417 h 955244"/>
                  <a:gd name="connsiteX0" fmla="*/ 776026 w 1161456"/>
                  <a:gd name="connsiteY0" fmla="*/ 948417 h 948417"/>
                  <a:gd name="connsiteX1" fmla="*/ 0 w 1161456"/>
                  <a:gd name="connsiteY1" fmla="*/ 0 h 948417"/>
                  <a:gd name="connsiteX2" fmla="*/ 1161456 w 1161456"/>
                  <a:gd name="connsiteY2" fmla="*/ 945719 h 948417"/>
                  <a:gd name="connsiteX3" fmla="*/ 776026 w 1161456"/>
                  <a:gd name="connsiteY3" fmla="*/ 948417 h 948417"/>
                  <a:gd name="connsiteX0" fmla="*/ 776026 w 1168992"/>
                  <a:gd name="connsiteY0" fmla="*/ 948417 h 950484"/>
                  <a:gd name="connsiteX1" fmla="*/ 0 w 1168992"/>
                  <a:gd name="connsiteY1" fmla="*/ 0 h 950484"/>
                  <a:gd name="connsiteX2" fmla="*/ 1168992 w 1168992"/>
                  <a:gd name="connsiteY2" fmla="*/ 950484 h 950484"/>
                  <a:gd name="connsiteX3" fmla="*/ 776026 w 1168992"/>
                  <a:gd name="connsiteY3" fmla="*/ 948417 h 950484"/>
                  <a:gd name="connsiteX0" fmla="*/ 776026 w 1176528"/>
                  <a:gd name="connsiteY0" fmla="*/ 948417 h 950487"/>
                  <a:gd name="connsiteX1" fmla="*/ 0 w 1176528"/>
                  <a:gd name="connsiteY1" fmla="*/ 0 h 950487"/>
                  <a:gd name="connsiteX2" fmla="*/ 1176528 w 1176528"/>
                  <a:gd name="connsiteY2" fmla="*/ 950487 h 950487"/>
                  <a:gd name="connsiteX3" fmla="*/ 776026 w 1176528"/>
                  <a:gd name="connsiteY3" fmla="*/ 948417 h 950487"/>
                  <a:gd name="connsiteX0" fmla="*/ 776026 w 1168992"/>
                  <a:gd name="connsiteY0" fmla="*/ 948417 h 950490"/>
                  <a:gd name="connsiteX1" fmla="*/ 0 w 1168992"/>
                  <a:gd name="connsiteY1" fmla="*/ 0 h 950490"/>
                  <a:gd name="connsiteX2" fmla="*/ 1168992 w 1168992"/>
                  <a:gd name="connsiteY2" fmla="*/ 950490 h 950490"/>
                  <a:gd name="connsiteX3" fmla="*/ 776026 w 1168992"/>
                  <a:gd name="connsiteY3" fmla="*/ 948417 h 950490"/>
                  <a:gd name="connsiteX0" fmla="*/ 776026 w 1168991"/>
                  <a:gd name="connsiteY0" fmla="*/ 948417 h 948417"/>
                  <a:gd name="connsiteX1" fmla="*/ 0 w 1168991"/>
                  <a:gd name="connsiteY1" fmla="*/ 0 h 948417"/>
                  <a:gd name="connsiteX2" fmla="*/ 1168991 w 1168991"/>
                  <a:gd name="connsiteY2" fmla="*/ 948111 h 948417"/>
                  <a:gd name="connsiteX3" fmla="*/ 776026 w 1168991"/>
                  <a:gd name="connsiteY3" fmla="*/ 948417 h 948417"/>
                  <a:gd name="connsiteX0" fmla="*/ 0 w 392965"/>
                  <a:gd name="connsiteY0" fmla="*/ 595989 h 595989"/>
                  <a:gd name="connsiteX1" fmla="*/ 148430 w 392965"/>
                  <a:gd name="connsiteY1" fmla="*/ 0 h 595989"/>
                  <a:gd name="connsiteX2" fmla="*/ 392965 w 392965"/>
                  <a:gd name="connsiteY2" fmla="*/ 595683 h 595989"/>
                  <a:gd name="connsiteX3" fmla="*/ 0 w 392965"/>
                  <a:gd name="connsiteY3" fmla="*/ 595989 h 595989"/>
                  <a:gd name="connsiteX0" fmla="*/ 0 w 392965"/>
                  <a:gd name="connsiteY0" fmla="*/ 1148439 h 1148439"/>
                  <a:gd name="connsiteX1" fmla="*/ 148430 w 392965"/>
                  <a:gd name="connsiteY1" fmla="*/ 0 h 1148439"/>
                  <a:gd name="connsiteX2" fmla="*/ 392965 w 392965"/>
                  <a:gd name="connsiteY2" fmla="*/ 1148133 h 1148439"/>
                  <a:gd name="connsiteX3" fmla="*/ 0 w 392965"/>
                  <a:gd name="connsiteY3" fmla="*/ 1148439 h 1148439"/>
                </a:gdLst>
                <a:ahLst/>
                <a:cxnLst>
                  <a:cxn ang="0">
                    <a:pos x="connsiteX0" y="connsiteY0"/>
                  </a:cxn>
                  <a:cxn ang="0">
                    <a:pos x="connsiteX1" y="connsiteY1"/>
                  </a:cxn>
                  <a:cxn ang="0">
                    <a:pos x="connsiteX2" y="connsiteY2"/>
                  </a:cxn>
                  <a:cxn ang="0">
                    <a:pos x="connsiteX3" y="connsiteY3"/>
                  </a:cxn>
                </a:cxnLst>
                <a:rect l="l" t="t" r="r" b="b"/>
                <a:pathLst>
                  <a:path w="392965" h="1148439">
                    <a:moveTo>
                      <a:pt x="0" y="1148439"/>
                    </a:moveTo>
                    <a:lnTo>
                      <a:pt x="148430" y="0"/>
                    </a:lnTo>
                    <a:lnTo>
                      <a:pt x="392965" y="1148133"/>
                    </a:lnTo>
                    <a:lnTo>
                      <a:pt x="0" y="1148439"/>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sp>
          <p:nvSpPr>
            <p:cNvPr id="31" name="Rounded Rectangle 102">
              <a:extLst>
                <a:ext uri="{FF2B5EF4-FFF2-40B4-BE49-F238E27FC236}">
                  <a16:creationId xmlns:a16="http://schemas.microsoft.com/office/drawing/2014/main" id="{0C769125-0C37-D919-5D5E-FF0535BA45FE}"/>
                </a:ext>
              </a:extLst>
            </p:cNvPr>
            <p:cNvSpPr/>
            <p:nvPr/>
          </p:nvSpPr>
          <p:spPr>
            <a:xfrm>
              <a:off x="5159928" y="3801210"/>
              <a:ext cx="1161541" cy="1010420"/>
            </a:xfrm>
            <a:prstGeom prst="roundRect">
              <a:avLst>
                <a:gd name="adj" fmla="val 15614"/>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altLang="ko-KR" sz="2400" b="1" kern="0" dirty="0" err="1">
                  <a:solidFill>
                    <a:srgbClr val="C00000"/>
                  </a:solidFill>
                  <a:latin typeface="Arial" panose="020B0604020202020204" pitchFamily="34" charset="0"/>
                  <a:ea typeface="Architecture" panose="020B0500000000000000" pitchFamily="34" charset="0"/>
                  <a:cs typeface="Arial" panose="020B0604020202020204" pitchFamily="34" charset="0"/>
                </a:rPr>
                <a:t>Đảng</a:t>
              </a:r>
              <a:endParaRPr kumimoji="0" lang="ko-KR" altLang="en-US" sz="2400" b="1" i="0" u="none" strike="noStrike" kern="0" cap="none" spc="0" normalizeH="0" baseline="0" noProof="0" dirty="0">
                <a:ln>
                  <a:noFill/>
                </a:ln>
                <a:solidFill>
                  <a:srgbClr val="C00000"/>
                </a:solidFill>
                <a:effectLst/>
                <a:uLnTx/>
                <a:uFillTx/>
                <a:latin typeface="Arial" panose="020B0604020202020204" pitchFamily="34" charset="0"/>
                <a:ea typeface="Arial Unicode MS"/>
                <a:cs typeface="Arial" panose="020B0604020202020204" pitchFamily="34" charset="0"/>
              </a:endParaRPr>
            </a:p>
          </p:txBody>
        </p:sp>
        <p:sp>
          <p:nvSpPr>
            <p:cNvPr id="32" name="Rounded Rectangle 10">
              <a:extLst>
                <a:ext uri="{FF2B5EF4-FFF2-40B4-BE49-F238E27FC236}">
                  <a16:creationId xmlns:a16="http://schemas.microsoft.com/office/drawing/2014/main" id="{AC6A4705-CB55-F795-0BAD-153454C7BDBA}"/>
                </a:ext>
              </a:extLst>
            </p:cNvPr>
            <p:cNvSpPr/>
            <p:nvPr/>
          </p:nvSpPr>
          <p:spPr>
            <a:xfrm>
              <a:off x="8171901" y="2171552"/>
              <a:ext cx="301634" cy="399178"/>
            </a:xfrm>
            <a:custGeom>
              <a:avLst/>
              <a:gdLst/>
              <a:ahLst/>
              <a:cxnLst/>
              <a:rect l="l" t="t" r="r" b="b"/>
              <a:pathLst>
                <a:path w="2448272" h="3240000">
                  <a:moveTo>
                    <a:pt x="1358676" y="2676152"/>
                  </a:moveTo>
                  <a:cubicBezTo>
                    <a:pt x="1327753" y="2676152"/>
                    <a:pt x="1302685" y="2701220"/>
                    <a:pt x="1302685" y="2732143"/>
                  </a:cubicBezTo>
                  <a:lnTo>
                    <a:pt x="1302685" y="2956101"/>
                  </a:lnTo>
                  <a:cubicBezTo>
                    <a:pt x="1302685" y="2987024"/>
                    <a:pt x="1327753" y="3012092"/>
                    <a:pt x="1358676" y="3012092"/>
                  </a:cubicBezTo>
                  <a:lnTo>
                    <a:pt x="1582634" y="3012092"/>
                  </a:lnTo>
                  <a:cubicBezTo>
                    <a:pt x="1613557" y="3012092"/>
                    <a:pt x="1638625" y="2987024"/>
                    <a:pt x="1638625" y="2956101"/>
                  </a:cubicBezTo>
                  <a:lnTo>
                    <a:pt x="1638625" y="2732143"/>
                  </a:lnTo>
                  <a:cubicBezTo>
                    <a:pt x="1638625" y="2701220"/>
                    <a:pt x="1613557" y="2676152"/>
                    <a:pt x="1582634" y="2676152"/>
                  </a:cubicBezTo>
                  <a:close/>
                  <a:moveTo>
                    <a:pt x="837062" y="2676152"/>
                  </a:moveTo>
                  <a:cubicBezTo>
                    <a:pt x="806139" y="2676152"/>
                    <a:pt x="781071" y="2701220"/>
                    <a:pt x="781071" y="2732143"/>
                  </a:cubicBezTo>
                  <a:lnTo>
                    <a:pt x="781071" y="2956101"/>
                  </a:lnTo>
                  <a:cubicBezTo>
                    <a:pt x="781071" y="2987024"/>
                    <a:pt x="806139" y="3012092"/>
                    <a:pt x="837062" y="3012092"/>
                  </a:cubicBezTo>
                  <a:lnTo>
                    <a:pt x="1061020" y="3012092"/>
                  </a:lnTo>
                  <a:cubicBezTo>
                    <a:pt x="1091943" y="3012092"/>
                    <a:pt x="1117011" y="2987024"/>
                    <a:pt x="1117011" y="2956101"/>
                  </a:cubicBezTo>
                  <a:lnTo>
                    <a:pt x="1117011" y="2732143"/>
                  </a:lnTo>
                  <a:cubicBezTo>
                    <a:pt x="1117011" y="2701220"/>
                    <a:pt x="1091943" y="2676152"/>
                    <a:pt x="1061020" y="2676152"/>
                  </a:cubicBezTo>
                  <a:close/>
                  <a:moveTo>
                    <a:pt x="315448" y="2676152"/>
                  </a:moveTo>
                  <a:cubicBezTo>
                    <a:pt x="284525" y="2676152"/>
                    <a:pt x="259457" y="2701220"/>
                    <a:pt x="259457" y="2732143"/>
                  </a:cubicBezTo>
                  <a:lnTo>
                    <a:pt x="259457" y="2956101"/>
                  </a:lnTo>
                  <a:cubicBezTo>
                    <a:pt x="259457" y="2987024"/>
                    <a:pt x="284525" y="3012092"/>
                    <a:pt x="315448" y="3012092"/>
                  </a:cubicBezTo>
                  <a:lnTo>
                    <a:pt x="539406" y="3012092"/>
                  </a:lnTo>
                  <a:cubicBezTo>
                    <a:pt x="570329" y="3012092"/>
                    <a:pt x="595397" y="2987024"/>
                    <a:pt x="595397" y="2956101"/>
                  </a:cubicBezTo>
                  <a:lnTo>
                    <a:pt x="595397" y="2732143"/>
                  </a:lnTo>
                  <a:cubicBezTo>
                    <a:pt x="595397" y="2701220"/>
                    <a:pt x="570329" y="2676152"/>
                    <a:pt x="539406" y="2676152"/>
                  </a:cubicBezTo>
                  <a:close/>
                  <a:moveTo>
                    <a:pt x="1880291" y="2179832"/>
                  </a:moveTo>
                  <a:cubicBezTo>
                    <a:pt x="1849368" y="2179832"/>
                    <a:pt x="1824300" y="2204900"/>
                    <a:pt x="1824300" y="2235823"/>
                  </a:cubicBezTo>
                  <a:lnTo>
                    <a:pt x="1824300" y="2956101"/>
                  </a:lnTo>
                  <a:cubicBezTo>
                    <a:pt x="1824300" y="2987024"/>
                    <a:pt x="1849368" y="3012092"/>
                    <a:pt x="1880291" y="3012092"/>
                  </a:cubicBezTo>
                  <a:lnTo>
                    <a:pt x="2104249" y="3012092"/>
                  </a:lnTo>
                  <a:cubicBezTo>
                    <a:pt x="2135172" y="3012092"/>
                    <a:pt x="2160240" y="2987024"/>
                    <a:pt x="2160240" y="2956101"/>
                  </a:cubicBezTo>
                  <a:lnTo>
                    <a:pt x="2160240" y="2235823"/>
                  </a:lnTo>
                  <a:cubicBezTo>
                    <a:pt x="2160240" y="2204900"/>
                    <a:pt x="2135172" y="2179832"/>
                    <a:pt x="2104249" y="2179832"/>
                  </a:cubicBezTo>
                  <a:close/>
                  <a:moveTo>
                    <a:pt x="1358676" y="2179832"/>
                  </a:moveTo>
                  <a:cubicBezTo>
                    <a:pt x="1327753" y="2179832"/>
                    <a:pt x="1302685" y="2204900"/>
                    <a:pt x="1302685" y="2235823"/>
                  </a:cubicBezTo>
                  <a:lnTo>
                    <a:pt x="1302685" y="2459781"/>
                  </a:lnTo>
                  <a:cubicBezTo>
                    <a:pt x="1302685" y="2490704"/>
                    <a:pt x="1327753" y="2515772"/>
                    <a:pt x="1358676" y="2515772"/>
                  </a:cubicBezTo>
                  <a:lnTo>
                    <a:pt x="1582634" y="2515772"/>
                  </a:lnTo>
                  <a:cubicBezTo>
                    <a:pt x="1613557" y="2515772"/>
                    <a:pt x="1638625" y="2490704"/>
                    <a:pt x="1638625" y="2459781"/>
                  </a:cubicBezTo>
                  <a:lnTo>
                    <a:pt x="1638625" y="2235823"/>
                  </a:lnTo>
                  <a:cubicBezTo>
                    <a:pt x="1638625" y="2204900"/>
                    <a:pt x="1613557" y="2179832"/>
                    <a:pt x="1582634" y="2179832"/>
                  </a:cubicBezTo>
                  <a:close/>
                  <a:moveTo>
                    <a:pt x="837062" y="2179832"/>
                  </a:moveTo>
                  <a:cubicBezTo>
                    <a:pt x="806139" y="2179832"/>
                    <a:pt x="781071" y="2204900"/>
                    <a:pt x="781071" y="2235823"/>
                  </a:cubicBezTo>
                  <a:lnTo>
                    <a:pt x="781071" y="2459781"/>
                  </a:lnTo>
                  <a:cubicBezTo>
                    <a:pt x="781071" y="2490704"/>
                    <a:pt x="806139" y="2515772"/>
                    <a:pt x="837062" y="2515772"/>
                  </a:cubicBezTo>
                  <a:lnTo>
                    <a:pt x="1061020" y="2515772"/>
                  </a:lnTo>
                  <a:cubicBezTo>
                    <a:pt x="1091943" y="2515772"/>
                    <a:pt x="1117011" y="2490704"/>
                    <a:pt x="1117011" y="2459781"/>
                  </a:cubicBezTo>
                  <a:lnTo>
                    <a:pt x="1117011" y="2235823"/>
                  </a:lnTo>
                  <a:cubicBezTo>
                    <a:pt x="1117011" y="2204900"/>
                    <a:pt x="1091943" y="2179832"/>
                    <a:pt x="1061020" y="2179832"/>
                  </a:cubicBezTo>
                  <a:close/>
                  <a:moveTo>
                    <a:pt x="315448" y="2179832"/>
                  </a:moveTo>
                  <a:cubicBezTo>
                    <a:pt x="284525" y="2179832"/>
                    <a:pt x="259457" y="2204900"/>
                    <a:pt x="259457" y="2235823"/>
                  </a:cubicBezTo>
                  <a:lnTo>
                    <a:pt x="259457" y="2459781"/>
                  </a:lnTo>
                  <a:cubicBezTo>
                    <a:pt x="259457" y="2490704"/>
                    <a:pt x="284525" y="2515772"/>
                    <a:pt x="315448" y="2515772"/>
                  </a:cubicBezTo>
                  <a:lnTo>
                    <a:pt x="539406" y="2515772"/>
                  </a:lnTo>
                  <a:cubicBezTo>
                    <a:pt x="570329" y="2515772"/>
                    <a:pt x="595397" y="2490704"/>
                    <a:pt x="595397" y="2459781"/>
                  </a:cubicBezTo>
                  <a:lnTo>
                    <a:pt x="595397" y="2235823"/>
                  </a:lnTo>
                  <a:cubicBezTo>
                    <a:pt x="595397" y="2204900"/>
                    <a:pt x="570329" y="2179832"/>
                    <a:pt x="539406" y="2179832"/>
                  </a:cubicBezTo>
                  <a:close/>
                  <a:moveTo>
                    <a:pt x="1880291" y="1683512"/>
                  </a:moveTo>
                  <a:cubicBezTo>
                    <a:pt x="1849368" y="1683512"/>
                    <a:pt x="1824300" y="1708580"/>
                    <a:pt x="1824300" y="1739503"/>
                  </a:cubicBezTo>
                  <a:lnTo>
                    <a:pt x="1824300" y="1963461"/>
                  </a:lnTo>
                  <a:cubicBezTo>
                    <a:pt x="1824300" y="1994384"/>
                    <a:pt x="1849368" y="2019452"/>
                    <a:pt x="1880291" y="2019452"/>
                  </a:cubicBezTo>
                  <a:lnTo>
                    <a:pt x="2104249" y="2019452"/>
                  </a:lnTo>
                  <a:cubicBezTo>
                    <a:pt x="2135172" y="2019452"/>
                    <a:pt x="2160240" y="1994384"/>
                    <a:pt x="2160240" y="1963461"/>
                  </a:cubicBezTo>
                  <a:lnTo>
                    <a:pt x="2160240" y="1739503"/>
                  </a:lnTo>
                  <a:cubicBezTo>
                    <a:pt x="2160240" y="1708580"/>
                    <a:pt x="2135172" y="1683512"/>
                    <a:pt x="2104249" y="1683512"/>
                  </a:cubicBezTo>
                  <a:close/>
                  <a:moveTo>
                    <a:pt x="1358676" y="1683512"/>
                  </a:moveTo>
                  <a:cubicBezTo>
                    <a:pt x="1327753" y="1683512"/>
                    <a:pt x="1302685" y="1708580"/>
                    <a:pt x="1302685" y="1739503"/>
                  </a:cubicBezTo>
                  <a:lnTo>
                    <a:pt x="1302685" y="1963461"/>
                  </a:lnTo>
                  <a:cubicBezTo>
                    <a:pt x="1302685" y="1994384"/>
                    <a:pt x="1327753" y="2019452"/>
                    <a:pt x="1358676" y="2019452"/>
                  </a:cubicBezTo>
                  <a:lnTo>
                    <a:pt x="1582634" y="2019452"/>
                  </a:lnTo>
                  <a:cubicBezTo>
                    <a:pt x="1613557" y="2019452"/>
                    <a:pt x="1638625" y="1994384"/>
                    <a:pt x="1638625" y="1963461"/>
                  </a:cubicBezTo>
                  <a:lnTo>
                    <a:pt x="1638625" y="1739503"/>
                  </a:lnTo>
                  <a:cubicBezTo>
                    <a:pt x="1638625" y="1708580"/>
                    <a:pt x="1613557" y="1683512"/>
                    <a:pt x="1582634" y="1683512"/>
                  </a:cubicBezTo>
                  <a:close/>
                  <a:moveTo>
                    <a:pt x="837062" y="1683512"/>
                  </a:moveTo>
                  <a:cubicBezTo>
                    <a:pt x="806139" y="1683512"/>
                    <a:pt x="781071" y="1708580"/>
                    <a:pt x="781071" y="1739503"/>
                  </a:cubicBezTo>
                  <a:lnTo>
                    <a:pt x="781071" y="1963461"/>
                  </a:lnTo>
                  <a:cubicBezTo>
                    <a:pt x="781071" y="1994384"/>
                    <a:pt x="806139" y="2019452"/>
                    <a:pt x="837062" y="2019452"/>
                  </a:cubicBezTo>
                  <a:lnTo>
                    <a:pt x="1061020" y="2019452"/>
                  </a:lnTo>
                  <a:cubicBezTo>
                    <a:pt x="1091943" y="2019452"/>
                    <a:pt x="1117011" y="1994384"/>
                    <a:pt x="1117011" y="1963461"/>
                  </a:cubicBezTo>
                  <a:lnTo>
                    <a:pt x="1117011" y="1739503"/>
                  </a:lnTo>
                  <a:cubicBezTo>
                    <a:pt x="1117011" y="1708580"/>
                    <a:pt x="1091943" y="1683512"/>
                    <a:pt x="1061020" y="1683512"/>
                  </a:cubicBezTo>
                  <a:close/>
                  <a:moveTo>
                    <a:pt x="315448" y="1683512"/>
                  </a:moveTo>
                  <a:cubicBezTo>
                    <a:pt x="284525" y="1683512"/>
                    <a:pt x="259457" y="1708580"/>
                    <a:pt x="259457" y="1739503"/>
                  </a:cubicBezTo>
                  <a:lnTo>
                    <a:pt x="259457" y="1963461"/>
                  </a:lnTo>
                  <a:cubicBezTo>
                    <a:pt x="259457" y="1994384"/>
                    <a:pt x="284525" y="2019452"/>
                    <a:pt x="315448" y="2019452"/>
                  </a:cubicBezTo>
                  <a:lnTo>
                    <a:pt x="539406" y="2019452"/>
                  </a:lnTo>
                  <a:cubicBezTo>
                    <a:pt x="570329" y="2019452"/>
                    <a:pt x="595397" y="1994384"/>
                    <a:pt x="595397" y="1963461"/>
                  </a:cubicBezTo>
                  <a:lnTo>
                    <a:pt x="595397" y="1739503"/>
                  </a:lnTo>
                  <a:cubicBezTo>
                    <a:pt x="595397" y="1708580"/>
                    <a:pt x="570329" y="1683512"/>
                    <a:pt x="539406" y="1683512"/>
                  </a:cubicBezTo>
                  <a:close/>
                  <a:moveTo>
                    <a:pt x="1880291" y="1187192"/>
                  </a:moveTo>
                  <a:cubicBezTo>
                    <a:pt x="1849368" y="1187192"/>
                    <a:pt x="1824300" y="1212260"/>
                    <a:pt x="1824300" y="1243183"/>
                  </a:cubicBezTo>
                  <a:lnTo>
                    <a:pt x="1824300" y="1467141"/>
                  </a:lnTo>
                  <a:cubicBezTo>
                    <a:pt x="1824300" y="1498064"/>
                    <a:pt x="1849368" y="1523132"/>
                    <a:pt x="1880291" y="1523132"/>
                  </a:cubicBezTo>
                  <a:lnTo>
                    <a:pt x="2104249" y="1523132"/>
                  </a:lnTo>
                  <a:cubicBezTo>
                    <a:pt x="2135172" y="1523132"/>
                    <a:pt x="2160240" y="1498064"/>
                    <a:pt x="2160240" y="1467141"/>
                  </a:cubicBezTo>
                  <a:lnTo>
                    <a:pt x="2160240" y="1243183"/>
                  </a:lnTo>
                  <a:cubicBezTo>
                    <a:pt x="2160240" y="1212260"/>
                    <a:pt x="2135172" y="1187192"/>
                    <a:pt x="2104249" y="1187192"/>
                  </a:cubicBezTo>
                  <a:close/>
                  <a:moveTo>
                    <a:pt x="1358676" y="1187192"/>
                  </a:moveTo>
                  <a:cubicBezTo>
                    <a:pt x="1327753" y="1187192"/>
                    <a:pt x="1302685" y="1212260"/>
                    <a:pt x="1302685" y="1243183"/>
                  </a:cubicBezTo>
                  <a:lnTo>
                    <a:pt x="1302685" y="1467141"/>
                  </a:lnTo>
                  <a:cubicBezTo>
                    <a:pt x="1302685" y="1498064"/>
                    <a:pt x="1327753" y="1523132"/>
                    <a:pt x="1358676" y="1523132"/>
                  </a:cubicBezTo>
                  <a:lnTo>
                    <a:pt x="1582634" y="1523132"/>
                  </a:lnTo>
                  <a:cubicBezTo>
                    <a:pt x="1613557" y="1523132"/>
                    <a:pt x="1638625" y="1498064"/>
                    <a:pt x="1638625" y="1467141"/>
                  </a:cubicBezTo>
                  <a:lnTo>
                    <a:pt x="1638625" y="1243183"/>
                  </a:lnTo>
                  <a:cubicBezTo>
                    <a:pt x="1638625" y="1212260"/>
                    <a:pt x="1613557" y="1187192"/>
                    <a:pt x="1582634" y="1187192"/>
                  </a:cubicBezTo>
                  <a:close/>
                  <a:moveTo>
                    <a:pt x="837062" y="1187192"/>
                  </a:moveTo>
                  <a:cubicBezTo>
                    <a:pt x="806139" y="1187192"/>
                    <a:pt x="781071" y="1212260"/>
                    <a:pt x="781071" y="1243183"/>
                  </a:cubicBezTo>
                  <a:lnTo>
                    <a:pt x="781071" y="1467141"/>
                  </a:lnTo>
                  <a:cubicBezTo>
                    <a:pt x="781071" y="1498064"/>
                    <a:pt x="806139" y="1523132"/>
                    <a:pt x="837062" y="1523132"/>
                  </a:cubicBezTo>
                  <a:lnTo>
                    <a:pt x="1061020" y="1523132"/>
                  </a:lnTo>
                  <a:cubicBezTo>
                    <a:pt x="1091943" y="1523132"/>
                    <a:pt x="1117011" y="1498064"/>
                    <a:pt x="1117011" y="1467141"/>
                  </a:cubicBezTo>
                  <a:lnTo>
                    <a:pt x="1117011" y="1243183"/>
                  </a:lnTo>
                  <a:cubicBezTo>
                    <a:pt x="1117011" y="1212260"/>
                    <a:pt x="1091943" y="1187192"/>
                    <a:pt x="1061020" y="1187192"/>
                  </a:cubicBezTo>
                  <a:close/>
                  <a:moveTo>
                    <a:pt x="315448" y="1187192"/>
                  </a:moveTo>
                  <a:cubicBezTo>
                    <a:pt x="284525" y="1187192"/>
                    <a:pt x="259457" y="1212260"/>
                    <a:pt x="259457" y="1243183"/>
                  </a:cubicBezTo>
                  <a:lnTo>
                    <a:pt x="259457" y="1467141"/>
                  </a:lnTo>
                  <a:cubicBezTo>
                    <a:pt x="259457" y="1498064"/>
                    <a:pt x="284525" y="1523132"/>
                    <a:pt x="315448" y="1523132"/>
                  </a:cubicBezTo>
                  <a:lnTo>
                    <a:pt x="539406" y="1523132"/>
                  </a:lnTo>
                  <a:cubicBezTo>
                    <a:pt x="570329" y="1523132"/>
                    <a:pt x="595397" y="1498064"/>
                    <a:pt x="595397" y="1467141"/>
                  </a:cubicBezTo>
                  <a:lnTo>
                    <a:pt x="595397" y="1243183"/>
                  </a:lnTo>
                  <a:cubicBezTo>
                    <a:pt x="595397" y="1212260"/>
                    <a:pt x="570329" y="1187192"/>
                    <a:pt x="539406" y="1187192"/>
                  </a:cubicBezTo>
                  <a:close/>
                  <a:moveTo>
                    <a:pt x="348041" y="163575"/>
                  </a:moveTo>
                  <a:cubicBezTo>
                    <a:pt x="275130" y="163575"/>
                    <a:pt x="216024" y="222681"/>
                    <a:pt x="216024" y="295592"/>
                  </a:cubicBezTo>
                  <a:lnTo>
                    <a:pt x="216024" y="823646"/>
                  </a:lnTo>
                  <a:cubicBezTo>
                    <a:pt x="216024" y="896557"/>
                    <a:pt x="275130" y="955663"/>
                    <a:pt x="348041" y="955663"/>
                  </a:cubicBezTo>
                  <a:lnTo>
                    <a:pt x="2100231" y="955663"/>
                  </a:lnTo>
                  <a:cubicBezTo>
                    <a:pt x="2173142" y="955663"/>
                    <a:pt x="2232248" y="896557"/>
                    <a:pt x="2232248" y="823646"/>
                  </a:cubicBezTo>
                  <a:lnTo>
                    <a:pt x="2232248" y="295592"/>
                  </a:lnTo>
                  <a:cubicBezTo>
                    <a:pt x="2232248" y="222681"/>
                    <a:pt x="2173142" y="163575"/>
                    <a:pt x="2100231" y="163575"/>
                  </a:cubicBezTo>
                  <a:close/>
                  <a:moveTo>
                    <a:pt x="265172" y="0"/>
                  </a:moveTo>
                  <a:lnTo>
                    <a:pt x="2183100" y="0"/>
                  </a:lnTo>
                  <a:cubicBezTo>
                    <a:pt x="2329550" y="0"/>
                    <a:pt x="2448272" y="118722"/>
                    <a:pt x="2448272" y="265172"/>
                  </a:cubicBezTo>
                  <a:lnTo>
                    <a:pt x="2448272" y="2974828"/>
                  </a:lnTo>
                  <a:cubicBezTo>
                    <a:pt x="2448272" y="3121278"/>
                    <a:pt x="2329550" y="3240000"/>
                    <a:pt x="2183100" y="3240000"/>
                  </a:cubicBezTo>
                  <a:lnTo>
                    <a:pt x="265172" y="3240000"/>
                  </a:lnTo>
                  <a:cubicBezTo>
                    <a:pt x="118722" y="3240000"/>
                    <a:pt x="0" y="3121278"/>
                    <a:pt x="0" y="2974828"/>
                  </a:cubicBezTo>
                  <a:lnTo>
                    <a:pt x="0" y="265172"/>
                  </a:lnTo>
                  <a:cubicBezTo>
                    <a:pt x="0" y="118722"/>
                    <a:pt x="118722" y="0"/>
                    <a:pt x="265172" y="0"/>
                  </a:cubicBezTo>
                  <a:close/>
                </a:path>
              </a:pathLst>
            </a:custGeom>
            <a:solidFill>
              <a:srgbClr val="00800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3" name="Rounded Rectangle 6">
              <a:extLst>
                <a:ext uri="{FF2B5EF4-FFF2-40B4-BE49-F238E27FC236}">
                  <a16:creationId xmlns:a16="http://schemas.microsoft.com/office/drawing/2014/main" id="{4D47325F-C5B7-EC1D-6E69-6296F7D92EE2}"/>
                </a:ext>
              </a:extLst>
            </p:cNvPr>
            <p:cNvSpPr/>
            <p:nvPr/>
          </p:nvSpPr>
          <p:spPr>
            <a:xfrm>
              <a:off x="3062949" y="2098586"/>
              <a:ext cx="410625" cy="417478"/>
            </a:xfrm>
            <a:custGeom>
              <a:avLst/>
              <a:gdLst/>
              <a:ahLst/>
              <a:cxnLst/>
              <a:rect l="l" t="t" r="r" b="b"/>
              <a:pathLst>
                <a:path w="3186824" h="3060919">
                  <a:moveTo>
                    <a:pt x="1045874" y="2696689"/>
                  </a:moveTo>
                  <a:lnTo>
                    <a:pt x="2125874" y="2696689"/>
                  </a:lnTo>
                  <a:lnTo>
                    <a:pt x="2125874" y="2804689"/>
                  </a:lnTo>
                  <a:lnTo>
                    <a:pt x="1045874" y="2804689"/>
                  </a:lnTo>
                  <a:close/>
                  <a:moveTo>
                    <a:pt x="1045874" y="2410468"/>
                  </a:moveTo>
                  <a:lnTo>
                    <a:pt x="2125874" y="2410468"/>
                  </a:lnTo>
                  <a:lnTo>
                    <a:pt x="2125874" y="2518468"/>
                  </a:lnTo>
                  <a:lnTo>
                    <a:pt x="1045874" y="2518468"/>
                  </a:lnTo>
                  <a:close/>
                  <a:moveTo>
                    <a:pt x="1045874" y="2124247"/>
                  </a:moveTo>
                  <a:lnTo>
                    <a:pt x="2125874" y="2124247"/>
                  </a:lnTo>
                  <a:lnTo>
                    <a:pt x="2125874" y="2232247"/>
                  </a:lnTo>
                  <a:lnTo>
                    <a:pt x="1045874" y="2232247"/>
                  </a:lnTo>
                  <a:close/>
                  <a:moveTo>
                    <a:pt x="902547" y="1956791"/>
                  </a:moveTo>
                  <a:lnTo>
                    <a:pt x="902547" y="2109191"/>
                  </a:lnTo>
                  <a:lnTo>
                    <a:pt x="902547" y="2185391"/>
                  </a:lnTo>
                  <a:lnTo>
                    <a:pt x="902547" y="2376263"/>
                  </a:lnTo>
                  <a:lnTo>
                    <a:pt x="902547" y="2973921"/>
                  </a:lnTo>
                  <a:lnTo>
                    <a:pt x="2284277" y="2973921"/>
                  </a:lnTo>
                  <a:lnTo>
                    <a:pt x="2284277" y="2376263"/>
                  </a:lnTo>
                  <a:lnTo>
                    <a:pt x="2284277" y="2185391"/>
                  </a:lnTo>
                  <a:lnTo>
                    <a:pt x="2284277" y="2109191"/>
                  </a:lnTo>
                  <a:lnTo>
                    <a:pt x="2284277" y="1956791"/>
                  </a:lnTo>
                  <a:close/>
                  <a:moveTo>
                    <a:pt x="469172" y="1728191"/>
                  </a:moveTo>
                  <a:lnTo>
                    <a:pt x="469172" y="2185391"/>
                  </a:lnTo>
                  <a:lnTo>
                    <a:pt x="767127" y="2185391"/>
                  </a:lnTo>
                  <a:lnTo>
                    <a:pt x="767127" y="2109191"/>
                  </a:lnTo>
                  <a:lnTo>
                    <a:pt x="545372" y="2109191"/>
                  </a:lnTo>
                  <a:lnTo>
                    <a:pt x="545372" y="1804391"/>
                  </a:lnTo>
                  <a:lnTo>
                    <a:pt x="2641452" y="1804391"/>
                  </a:lnTo>
                  <a:lnTo>
                    <a:pt x="2641452" y="2109191"/>
                  </a:lnTo>
                  <a:lnTo>
                    <a:pt x="2419697" y="2109191"/>
                  </a:lnTo>
                  <a:lnTo>
                    <a:pt x="2419697" y="2185391"/>
                  </a:lnTo>
                  <a:lnTo>
                    <a:pt x="2717652" y="2185391"/>
                  </a:lnTo>
                  <a:lnTo>
                    <a:pt x="2717652" y="1728191"/>
                  </a:lnTo>
                  <a:close/>
                  <a:moveTo>
                    <a:pt x="2819005" y="1350909"/>
                  </a:moveTo>
                  <a:cubicBezTo>
                    <a:pt x="2769294" y="1350909"/>
                    <a:pt x="2728995" y="1391208"/>
                    <a:pt x="2728995" y="1440919"/>
                  </a:cubicBezTo>
                  <a:cubicBezTo>
                    <a:pt x="2728995" y="1490630"/>
                    <a:pt x="2769294" y="1530929"/>
                    <a:pt x="2819005" y="1530929"/>
                  </a:cubicBezTo>
                  <a:cubicBezTo>
                    <a:pt x="2868716" y="1530929"/>
                    <a:pt x="2909015" y="1490630"/>
                    <a:pt x="2909015" y="1440919"/>
                  </a:cubicBezTo>
                  <a:cubicBezTo>
                    <a:pt x="2909015" y="1391208"/>
                    <a:pt x="2868716" y="1350909"/>
                    <a:pt x="2819005" y="1350909"/>
                  </a:cubicBezTo>
                  <a:close/>
                  <a:moveTo>
                    <a:pt x="2509707" y="1350909"/>
                  </a:moveTo>
                  <a:cubicBezTo>
                    <a:pt x="2459996" y="1350909"/>
                    <a:pt x="2419697" y="1391208"/>
                    <a:pt x="2419697" y="1440919"/>
                  </a:cubicBezTo>
                  <a:cubicBezTo>
                    <a:pt x="2419697" y="1490630"/>
                    <a:pt x="2459996" y="1530929"/>
                    <a:pt x="2509707" y="1530929"/>
                  </a:cubicBezTo>
                  <a:cubicBezTo>
                    <a:pt x="2559418" y="1530929"/>
                    <a:pt x="2599717" y="1490630"/>
                    <a:pt x="2599717" y="1440919"/>
                  </a:cubicBezTo>
                  <a:cubicBezTo>
                    <a:pt x="2599717" y="1391208"/>
                    <a:pt x="2559418" y="1350909"/>
                    <a:pt x="2509707" y="1350909"/>
                  </a:cubicBezTo>
                  <a:close/>
                  <a:moveTo>
                    <a:pt x="195993" y="1200328"/>
                  </a:moveTo>
                  <a:lnTo>
                    <a:pt x="2990831" y="1200328"/>
                  </a:lnTo>
                  <a:cubicBezTo>
                    <a:pt x="3099075" y="1200328"/>
                    <a:pt x="3186824" y="1288077"/>
                    <a:pt x="3186824" y="1396321"/>
                  </a:cubicBezTo>
                  <a:lnTo>
                    <a:pt x="3186824" y="2180270"/>
                  </a:lnTo>
                  <a:cubicBezTo>
                    <a:pt x="3186824" y="2288514"/>
                    <a:pt x="3099075" y="2376263"/>
                    <a:pt x="2990831" y="2376263"/>
                  </a:cubicBezTo>
                  <a:lnTo>
                    <a:pt x="2419697" y="2376263"/>
                  </a:lnTo>
                  <a:lnTo>
                    <a:pt x="2419697" y="3060919"/>
                  </a:lnTo>
                  <a:lnTo>
                    <a:pt x="767127" y="3060919"/>
                  </a:lnTo>
                  <a:lnTo>
                    <a:pt x="767127" y="2376263"/>
                  </a:lnTo>
                  <a:lnTo>
                    <a:pt x="195993" y="2376263"/>
                  </a:lnTo>
                  <a:cubicBezTo>
                    <a:pt x="87749" y="2376263"/>
                    <a:pt x="0" y="2288514"/>
                    <a:pt x="0" y="2180270"/>
                  </a:cubicBezTo>
                  <a:lnTo>
                    <a:pt x="0" y="1396321"/>
                  </a:lnTo>
                  <a:cubicBezTo>
                    <a:pt x="0" y="1288077"/>
                    <a:pt x="87749" y="1200328"/>
                    <a:pt x="195993" y="1200328"/>
                  </a:cubicBezTo>
                  <a:close/>
                  <a:moveTo>
                    <a:pt x="767127" y="0"/>
                  </a:moveTo>
                  <a:lnTo>
                    <a:pt x="2419697" y="0"/>
                  </a:lnTo>
                  <a:lnTo>
                    <a:pt x="2419697" y="190589"/>
                  </a:lnTo>
                  <a:lnTo>
                    <a:pt x="2565249" y="190589"/>
                  </a:lnTo>
                  <a:cubicBezTo>
                    <a:pt x="2649419" y="190589"/>
                    <a:pt x="2717652" y="258822"/>
                    <a:pt x="2717652" y="342992"/>
                  </a:cubicBezTo>
                  <a:lnTo>
                    <a:pt x="2717652" y="1104989"/>
                  </a:lnTo>
                  <a:lnTo>
                    <a:pt x="2284277" y="1104989"/>
                  </a:lnTo>
                  <a:lnTo>
                    <a:pt x="2284277" y="1104128"/>
                  </a:lnTo>
                  <a:lnTo>
                    <a:pt x="2284277" y="190589"/>
                  </a:lnTo>
                  <a:lnTo>
                    <a:pt x="2284277" y="96523"/>
                  </a:lnTo>
                  <a:lnTo>
                    <a:pt x="902547" y="96523"/>
                  </a:lnTo>
                  <a:lnTo>
                    <a:pt x="902547" y="190589"/>
                  </a:lnTo>
                  <a:lnTo>
                    <a:pt x="902547" y="1104128"/>
                  </a:lnTo>
                  <a:lnTo>
                    <a:pt x="902547" y="1104989"/>
                  </a:lnTo>
                  <a:lnTo>
                    <a:pt x="469172" y="1104989"/>
                  </a:lnTo>
                  <a:lnTo>
                    <a:pt x="469172" y="342992"/>
                  </a:lnTo>
                  <a:cubicBezTo>
                    <a:pt x="469172" y="258822"/>
                    <a:pt x="537405" y="190589"/>
                    <a:pt x="621575" y="190589"/>
                  </a:cubicBezTo>
                  <a:lnTo>
                    <a:pt x="767127" y="190589"/>
                  </a:lnTo>
                  <a:close/>
                </a:path>
              </a:pathLst>
            </a:custGeom>
            <a:solidFill>
              <a:srgbClr val="00800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4" name="Rectangle 16">
              <a:extLst>
                <a:ext uri="{FF2B5EF4-FFF2-40B4-BE49-F238E27FC236}">
                  <a16:creationId xmlns:a16="http://schemas.microsoft.com/office/drawing/2014/main" id="{FBC48968-A084-F619-ACEC-1DAE4FC70008}"/>
                </a:ext>
              </a:extLst>
            </p:cNvPr>
            <p:cNvSpPr/>
            <p:nvPr/>
          </p:nvSpPr>
          <p:spPr>
            <a:xfrm rot="2700000">
              <a:off x="3068989" y="5436310"/>
              <a:ext cx="315590" cy="565794"/>
            </a:xfrm>
            <a:custGeom>
              <a:avLst/>
              <a:gdLst/>
              <a:ahLst/>
              <a:cxnLst/>
              <a:rect l="l" t="t" r="r" b="b"/>
              <a:pathLst>
                <a:path w="2232248" h="4001999">
                  <a:moveTo>
                    <a:pt x="1116887" y="0"/>
                  </a:moveTo>
                  <a:cubicBezTo>
                    <a:pt x="1270748" y="4762"/>
                    <a:pt x="1433283" y="120651"/>
                    <a:pt x="1447291" y="308459"/>
                  </a:cubicBezTo>
                  <a:cubicBezTo>
                    <a:pt x="1483174" y="544979"/>
                    <a:pt x="1283237" y="603082"/>
                    <a:pt x="1339988" y="887363"/>
                  </a:cubicBezTo>
                  <a:lnTo>
                    <a:pt x="2232248" y="887363"/>
                  </a:lnTo>
                  <a:lnTo>
                    <a:pt x="2232248" y="1778237"/>
                  </a:lnTo>
                  <a:cubicBezTo>
                    <a:pt x="1956566" y="1829261"/>
                    <a:pt x="1897086" y="1634366"/>
                    <a:pt x="1663321" y="1669832"/>
                  </a:cubicBezTo>
                  <a:cubicBezTo>
                    <a:pt x="1475513" y="1683840"/>
                    <a:pt x="1359624" y="1846375"/>
                    <a:pt x="1354862" y="2000236"/>
                  </a:cubicBezTo>
                  <a:cubicBezTo>
                    <a:pt x="1358037" y="2135389"/>
                    <a:pt x="1477787" y="2334920"/>
                    <a:pt x="1701420" y="2336507"/>
                  </a:cubicBezTo>
                  <a:cubicBezTo>
                    <a:pt x="1972077" y="2308709"/>
                    <a:pt x="1932339" y="2176007"/>
                    <a:pt x="2232248" y="2187989"/>
                  </a:cubicBezTo>
                  <a:lnTo>
                    <a:pt x="2232248" y="3119611"/>
                  </a:lnTo>
                  <a:lnTo>
                    <a:pt x="1303259" y="3119611"/>
                  </a:lnTo>
                  <a:cubicBezTo>
                    <a:pt x="1289664" y="3424971"/>
                    <a:pt x="1423682" y="3383289"/>
                    <a:pt x="1451633" y="3655441"/>
                  </a:cubicBezTo>
                  <a:cubicBezTo>
                    <a:pt x="1450046" y="3879074"/>
                    <a:pt x="1250515" y="3998824"/>
                    <a:pt x="1115362" y="4001999"/>
                  </a:cubicBezTo>
                  <a:cubicBezTo>
                    <a:pt x="961501" y="3997237"/>
                    <a:pt x="798966" y="3881348"/>
                    <a:pt x="784958" y="3693540"/>
                  </a:cubicBezTo>
                  <a:cubicBezTo>
                    <a:pt x="749282" y="3458385"/>
                    <a:pt x="946712" y="3399594"/>
                    <a:pt x="892811" y="3119611"/>
                  </a:cubicBezTo>
                  <a:lnTo>
                    <a:pt x="0" y="3119611"/>
                  </a:lnTo>
                  <a:lnTo>
                    <a:pt x="0" y="2203607"/>
                  </a:lnTo>
                  <a:cubicBezTo>
                    <a:pt x="285884" y="2145799"/>
                    <a:pt x="343730" y="2346665"/>
                    <a:pt x="580754" y="2310706"/>
                  </a:cubicBezTo>
                  <a:cubicBezTo>
                    <a:pt x="768562" y="2296698"/>
                    <a:pt x="884451" y="2134163"/>
                    <a:pt x="889213" y="1980302"/>
                  </a:cubicBezTo>
                  <a:cubicBezTo>
                    <a:pt x="886038" y="1845149"/>
                    <a:pt x="766288" y="1645618"/>
                    <a:pt x="542655" y="1644031"/>
                  </a:cubicBezTo>
                  <a:cubicBezTo>
                    <a:pt x="268493" y="1672188"/>
                    <a:pt x="312817" y="1807984"/>
                    <a:pt x="0" y="1792208"/>
                  </a:cubicBezTo>
                  <a:lnTo>
                    <a:pt x="0" y="887363"/>
                  </a:lnTo>
                  <a:lnTo>
                    <a:pt x="928847" y="887363"/>
                  </a:lnTo>
                  <a:cubicBezTo>
                    <a:pt x="944034" y="576570"/>
                    <a:pt x="808718" y="620178"/>
                    <a:pt x="780616" y="346558"/>
                  </a:cubicBezTo>
                  <a:cubicBezTo>
                    <a:pt x="782203" y="122925"/>
                    <a:pt x="981734" y="3175"/>
                    <a:pt x="1116887" y="0"/>
                  </a:cubicBezTo>
                  <a:close/>
                </a:path>
              </a:pathLst>
            </a:custGeom>
            <a:solidFill>
              <a:srgbClr val="3333CC"/>
            </a:solidFill>
            <a:ln w="12700" cap="flat" cmpd="sng" algn="ctr">
              <a:noFill/>
              <a:prstDash val="solid"/>
              <a:miter lim="800000"/>
            </a:ln>
            <a:effectLst/>
          </p:spPr>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5" name="Rounded Rectangle 5">
              <a:extLst>
                <a:ext uri="{FF2B5EF4-FFF2-40B4-BE49-F238E27FC236}">
                  <a16:creationId xmlns:a16="http://schemas.microsoft.com/office/drawing/2014/main" id="{4E5C658D-6C7F-9090-9F92-6FB79BD4788C}"/>
                </a:ext>
              </a:extLst>
            </p:cNvPr>
            <p:cNvSpPr/>
            <p:nvPr/>
          </p:nvSpPr>
          <p:spPr>
            <a:xfrm flipH="1">
              <a:off x="8130854" y="4149898"/>
              <a:ext cx="464843" cy="383467"/>
            </a:xfrm>
            <a:custGeom>
              <a:avLst/>
              <a:gdLst>
                <a:gd name="connsiteX0" fmla="*/ 1384251 w 3217557"/>
                <a:gd name="connsiteY0" fmla="*/ 661544 h 2702049"/>
                <a:gd name="connsiteX1" fmla="*/ 1574067 w 3217557"/>
                <a:gd name="connsiteY1" fmla="*/ 851360 h 2702049"/>
                <a:gd name="connsiteX2" fmla="*/ 1384251 w 3217557"/>
                <a:gd name="connsiteY2" fmla="*/ 1041176 h 2702049"/>
                <a:gd name="connsiteX3" fmla="*/ 1194435 w 3217557"/>
                <a:gd name="connsiteY3" fmla="*/ 851360 h 2702049"/>
                <a:gd name="connsiteX4" fmla="*/ 1384251 w 3217557"/>
                <a:gd name="connsiteY4" fmla="*/ 661544 h 2702049"/>
                <a:gd name="connsiteX5" fmla="*/ 1993421 w 3217557"/>
                <a:gd name="connsiteY5" fmla="*/ 661544 h 2702049"/>
                <a:gd name="connsiteX6" fmla="*/ 2183237 w 3217557"/>
                <a:gd name="connsiteY6" fmla="*/ 851360 h 2702049"/>
                <a:gd name="connsiteX7" fmla="*/ 1993421 w 3217557"/>
                <a:gd name="connsiteY7" fmla="*/ 1041176 h 2702049"/>
                <a:gd name="connsiteX8" fmla="*/ 1803605 w 3217557"/>
                <a:gd name="connsiteY8" fmla="*/ 851360 h 2702049"/>
                <a:gd name="connsiteX9" fmla="*/ 1993421 w 3217557"/>
                <a:gd name="connsiteY9" fmla="*/ 661544 h 2702049"/>
                <a:gd name="connsiteX10" fmla="*/ 2602591 w 3217557"/>
                <a:gd name="connsiteY10" fmla="*/ 661544 h 2702049"/>
                <a:gd name="connsiteX11" fmla="*/ 2792407 w 3217557"/>
                <a:gd name="connsiteY11" fmla="*/ 851360 h 2702049"/>
                <a:gd name="connsiteX12" fmla="*/ 2602591 w 3217557"/>
                <a:gd name="connsiteY12" fmla="*/ 1041176 h 2702049"/>
                <a:gd name="connsiteX13" fmla="*/ 2412775 w 3217557"/>
                <a:gd name="connsiteY13" fmla="*/ 851360 h 2702049"/>
                <a:gd name="connsiteX14" fmla="*/ 2602591 w 3217557"/>
                <a:gd name="connsiteY14" fmla="*/ 661544 h 2702049"/>
                <a:gd name="connsiteX15" fmla="*/ 677114 w 3217557"/>
                <a:gd name="connsiteY15" fmla="*/ 569491 h 2702049"/>
                <a:gd name="connsiteX16" fmla="*/ 330916 w 3217557"/>
                <a:gd name="connsiteY16" fmla="*/ 569491 h 2702049"/>
                <a:gd name="connsiteX17" fmla="*/ 0 w 3217557"/>
                <a:gd name="connsiteY17" fmla="*/ 900407 h 2702049"/>
                <a:gd name="connsiteX18" fmla="*/ 0 w 3217557"/>
                <a:gd name="connsiteY18" fmla="*/ 1952009 h 2702049"/>
                <a:gd name="connsiteX19" fmla="*/ 330916 w 3217557"/>
                <a:gd name="connsiteY19" fmla="*/ 2282925 h 2702049"/>
                <a:gd name="connsiteX20" fmla="*/ 711670 w 3217557"/>
                <a:gd name="connsiteY20" fmla="*/ 2282925 h 2702049"/>
                <a:gd name="connsiteX21" fmla="*/ 15770 w 3217557"/>
                <a:gd name="connsiteY21" fmla="*/ 2702049 h 2702049"/>
                <a:gd name="connsiteX22" fmla="*/ 1294529 w 3217557"/>
                <a:gd name="connsiteY22" fmla="*/ 2282925 h 2702049"/>
                <a:gd name="connsiteX23" fmla="*/ 2117356 w 3217557"/>
                <a:gd name="connsiteY23" fmla="*/ 2282925 h 2702049"/>
                <a:gd name="connsiteX24" fmla="*/ 2418395 w 3217557"/>
                <a:gd name="connsiteY24" fmla="*/ 2087951 h 2702049"/>
                <a:gd name="connsiteX25" fmla="*/ 1830857 w 3217557"/>
                <a:gd name="connsiteY25" fmla="*/ 1799347 h 2702049"/>
                <a:gd name="connsiteX26" fmla="*/ 1008030 w 3217557"/>
                <a:gd name="connsiteY26" fmla="*/ 1799347 h 2702049"/>
                <a:gd name="connsiteX27" fmla="*/ 677114 w 3217557"/>
                <a:gd name="connsiteY27" fmla="*/ 1468431 h 2702049"/>
                <a:gd name="connsiteX28" fmla="*/ 677114 w 3217557"/>
                <a:gd name="connsiteY28" fmla="*/ 569491 h 2702049"/>
                <a:gd name="connsiteX29" fmla="*/ 2886641 w 3217557"/>
                <a:gd name="connsiteY29" fmla="*/ 0 h 2702049"/>
                <a:gd name="connsiteX30" fmla="*/ 1100201 w 3217557"/>
                <a:gd name="connsiteY30" fmla="*/ 0 h 2702049"/>
                <a:gd name="connsiteX31" fmla="*/ 769285 w 3217557"/>
                <a:gd name="connsiteY31" fmla="*/ 330916 h 2702049"/>
                <a:gd name="connsiteX32" fmla="*/ 769285 w 3217557"/>
                <a:gd name="connsiteY32" fmla="*/ 1382518 h 2702049"/>
                <a:gd name="connsiteX33" fmla="*/ 1100201 w 3217557"/>
                <a:gd name="connsiteY33" fmla="*/ 1713434 h 2702049"/>
                <a:gd name="connsiteX34" fmla="*/ 1923028 w 3217557"/>
                <a:gd name="connsiteY34" fmla="*/ 1713434 h 2702049"/>
                <a:gd name="connsiteX35" fmla="*/ 3078958 w 3217557"/>
                <a:gd name="connsiteY35" fmla="*/ 2077967 h 2702049"/>
                <a:gd name="connsiteX36" fmla="*/ 2505887 w 3217557"/>
                <a:gd name="connsiteY36" fmla="*/ 1713434 h 2702049"/>
                <a:gd name="connsiteX37" fmla="*/ 2886641 w 3217557"/>
                <a:gd name="connsiteY37" fmla="*/ 1713434 h 2702049"/>
                <a:gd name="connsiteX38" fmla="*/ 3217557 w 3217557"/>
                <a:gd name="connsiteY38" fmla="*/ 1382518 h 2702049"/>
                <a:gd name="connsiteX39" fmla="*/ 3217557 w 3217557"/>
                <a:gd name="connsiteY39" fmla="*/ 330916 h 2702049"/>
                <a:gd name="connsiteX40" fmla="*/ 2886641 w 3217557"/>
                <a:gd name="connsiteY40" fmla="*/ 0 h 2702049"/>
                <a:gd name="connsiteX0" fmla="*/ 1384251 w 3217557"/>
                <a:gd name="connsiteY0" fmla="*/ 661544 h 2702049"/>
                <a:gd name="connsiteX1" fmla="*/ 1574067 w 3217557"/>
                <a:gd name="connsiteY1" fmla="*/ 851360 h 2702049"/>
                <a:gd name="connsiteX2" fmla="*/ 1384251 w 3217557"/>
                <a:gd name="connsiteY2" fmla="*/ 1041176 h 2702049"/>
                <a:gd name="connsiteX3" fmla="*/ 1194435 w 3217557"/>
                <a:gd name="connsiteY3" fmla="*/ 851360 h 2702049"/>
                <a:gd name="connsiteX4" fmla="*/ 1384251 w 3217557"/>
                <a:gd name="connsiteY4" fmla="*/ 661544 h 2702049"/>
                <a:gd name="connsiteX5" fmla="*/ 1993421 w 3217557"/>
                <a:gd name="connsiteY5" fmla="*/ 661544 h 2702049"/>
                <a:gd name="connsiteX6" fmla="*/ 2183237 w 3217557"/>
                <a:gd name="connsiteY6" fmla="*/ 851360 h 2702049"/>
                <a:gd name="connsiteX7" fmla="*/ 1993421 w 3217557"/>
                <a:gd name="connsiteY7" fmla="*/ 1041176 h 2702049"/>
                <a:gd name="connsiteX8" fmla="*/ 1803605 w 3217557"/>
                <a:gd name="connsiteY8" fmla="*/ 851360 h 2702049"/>
                <a:gd name="connsiteX9" fmla="*/ 1993421 w 3217557"/>
                <a:gd name="connsiteY9" fmla="*/ 661544 h 2702049"/>
                <a:gd name="connsiteX10" fmla="*/ 2602591 w 3217557"/>
                <a:gd name="connsiteY10" fmla="*/ 661544 h 2702049"/>
                <a:gd name="connsiteX11" fmla="*/ 2792407 w 3217557"/>
                <a:gd name="connsiteY11" fmla="*/ 851360 h 2702049"/>
                <a:gd name="connsiteX12" fmla="*/ 2602591 w 3217557"/>
                <a:gd name="connsiteY12" fmla="*/ 1041176 h 2702049"/>
                <a:gd name="connsiteX13" fmla="*/ 2412775 w 3217557"/>
                <a:gd name="connsiteY13" fmla="*/ 851360 h 2702049"/>
                <a:gd name="connsiteX14" fmla="*/ 2602591 w 3217557"/>
                <a:gd name="connsiteY14" fmla="*/ 661544 h 2702049"/>
                <a:gd name="connsiteX15" fmla="*/ 677114 w 3217557"/>
                <a:gd name="connsiteY15" fmla="*/ 569491 h 2702049"/>
                <a:gd name="connsiteX16" fmla="*/ 330916 w 3217557"/>
                <a:gd name="connsiteY16" fmla="*/ 569491 h 2702049"/>
                <a:gd name="connsiteX17" fmla="*/ 0 w 3217557"/>
                <a:gd name="connsiteY17" fmla="*/ 900407 h 2702049"/>
                <a:gd name="connsiteX18" fmla="*/ 0 w 3217557"/>
                <a:gd name="connsiteY18" fmla="*/ 1952009 h 2702049"/>
                <a:gd name="connsiteX19" fmla="*/ 330916 w 3217557"/>
                <a:gd name="connsiteY19" fmla="*/ 2282925 h 2702049"/>
                <a:gd name="connsiteX20" fmla="*/ 711670 w 3217557"/>
                <a:gd name="connsiteY20" fmla="*/ 2282925 h 2702049"/>
                <a:gd name="connsiteX21" fmla="*/ 15770 w 3217557"/>
                <a:gd name="connsiteY21" fmla="*/ 2702049 h 2702049"/>
                <a:gd name="connsiteX22" fmla="*/ 1294529 w 3217557"/>
                <a:gd name="connsiteY22" fmla="*/ 2282925 h 2702049"/>
                <a:gd name="connsiteX23" fmla="*/ 2117356 w 3217557"/>
                <a:gd name="connsiteY23" fmla="*/ 2282925 h 2702049"/>
                <a:gd name="connsiteX24" fmla="*/ 2418395 w 3217557"/>
                <a:gd name="connsiteY24" fmla="*/ 2087951 h 2702049"/>
                <a:gd name="connsiteX25" fmla="*/ 1830857 w 3217557"/>
                <a:gd name="connsiteY25" fmla="*/ 1799347 h 2702049"/>
                <a:gd name="connsiteX26" fmla="*/ 1008030 w 3217557"/>
                <a:gd name="connsiteY26" fmla="*/ 1799347 h 2702049"/>
                <a:gd name="connsiteX27" fmla="*/ 677114 w 3217557"/>
                <a:gd name="connsiteY27" fmla="*/ 1468431 h 2702049"/>
                <a:gd name="connsiteX28" fmla="*/ 677114 w 3217557"/>
                <a:gd name="connsiteY28" fmla="*/ 569491 h 2702049"/>
                <a:gd name="connsiteX29" fmla="*/ 2886641 w 3217557"/>
                <a:gd name="connsiteY29" fmla="*/ 0 h 2702049"/>
                <a:gd name="connsiteX30" fmla="*/ 1100201 w 3217557"/>
                <a:gd name="connsiteY30" fmla="*/ 0 h 2702049"/>
                <a:gd name="connsiteX31" fmla="*/ 769285 w 3217557"/>
                <a:gd name="connsiteY31" fmla="*/ 330916 h 2702049"/>
                <a:gd name="connsiteX32" fmla="*/ 769285 w 3217557"/>
                <a:gd name="connsiteY32" fmla="*/ 1382518 h 2702049"/>
                <a:gd name="connsiteX33" fmla="*/ 1100201 w 3217557"/>
                <a:gd name="connsiteY33" fmla="*/ 1713434 h 2702049"/>
                <a:gd name="connsiteX34" fmla="*/ 1923028 w 3217557"/>
                <a:gd name="connsiteY34" fmla="*/ 1713434 h 2702049"/>
                <a:gd name="connsiteX35" fmla="*/ 3078958 w 3217557"/>
                <a:gd name="connsiteY35" fmla="*/ 2077967 h 2702049"/>
                <a:gd name="connsiteX36" fmla="*/ 2505887 w 3217557"/>
                <a:gd name="connsiteY36" fmla="*/ 1713434 h 2702049"/>
                <a:gd name="connsiteX37" fmla="*/ 2886641 w 3217557"/>
                <a:gd name="connsiteY37" fmla="*/ 1713434 h 2702049"/>
                <a:gd name="connsiteX38" fmla="*/ 3217557 w 3217557"/>
                <a:gd name="connsiteY38" fmla="*/ 1382518 h 2702049"/>
                <a:gd name="connsiteX39" fmla="*/ 3217557 w 3217557"/>
                <a:gd name="connsiteY39" fmla="*/ 330916 h 2702049"/>
                <a:gd name="connsiteX40" fmla="*/ 2886641 w 3217557"/>
                <a:gd name="connsiteY40" fmla="*/ 0 h 2702049"/>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217557" h="2654282">
                  <a:moveTo>
                    <a:pt x="1384251" y="661544"/>
                  </a:moveTo>
                  <a:cubicBezTo>
                    <a:pt x="1489083" y="661544"/>
                    <a:pt x="1574067" y="746528"/>
                    <a:pt x="1574067" y="851360"/>
                  </a:cubicBezTo>
                  <a:cubicBezTo>
                    <a:pt x="1574067" y="956192"/>
                    <a:pt x="1489083" y="1041176"/>
                    <a:pt x="1384251" y="1041176"/>
                  </a:cubicBezTo>
                  <a:cubicBezTo>
                    <a:pt x="1279419" y="1041176"/>
                    <a:pt x="1194435" y="956192"/>
                    <a:pt x="1194435" y="851360"/>
                  </a:cubicBezTo>
                  <a:cubicBezTo>
                    <a:pt x="1194435" y="746528"/>
                    <a:pt x="1279419" y="661544"/>
                    <a:pt x="1384251" y="661544"/>
                  </a:cubicBezTo>
                  <a:close/>
                  <a:moveTo>
                    <a:pt x="1993421" y="661544"/>
                  </a:moveTo>
                  <a:cubicBezTo>
                    <a:pt x="2098253" y="661544"/>
                    <a:pt x="2183237" y="746528"/>
                    <a:pt x="2183237" y="851360"/>
                  </a:cubicBezTo>
                  <a:cubicBezTo>
                    <a:pt x="2183237" y="956192"/>
                    <a:pt x="2098253" y="1041176"/>
                    <a:pt x="1993421" y="1041176"/>
                  </a:cubicBezTo>
                  <a:cubicBezTo>
                    <a:pt x="1888589" y="1041176"/>
                    <a:pt x="1803605" y="956192"/>
                    <a:pt x="1803605" y="851360"/>
                  </a:cubicBezTo>
                  <a:cubicBezTo>
                    <a:pt x="1803605" y="746528"/>
                    <a:pt x="1888589" y="661544"/>
                    <a:pt x="1993421" y="661544"/>
                  </a:cubicBezTo>
                  <a:close/>
                  <a:moveTo>
                    <a:pt x="2602591" y="661544"/>
                  </a:moveTo>
                  <a:cubicBezTo>
                    <a:pt x="2707423" y="661544"/>
                    <a:pt x="2792407" y="746528"/>
                    <a:pt x="2792407" y="851360"/>
                  </a:cubicBezTo>
                  <a:cubicBezTo>
                    <a:pt x="2792407" y="956192"/>
                    <a:pt x="2707423" y="1041176"/>
                    <a:pt x="2602591" y="1041176"/>
                  </a:cubicBezTo>
                  <a:cubicBezTo>
                    <a:pt x="2497759" y="1041176"/>
                    <a:pt x="2412775" y="956192"/>
                    <a:pt x="2412775" y="851360"/>
                  </a:cubicBezTo>
                  <a:cubicBezTo>
                    <a:pt x="2412775" y="746528"/>
                    <a:pt x="2497759" y="661544"/>
                    <a:pt x="2602591" y="661544"/>
                  </a:cubicBezTo>
                  <a:close/>
                  <a:moveTo>
                    <a:pt x="677114" y="569491"/>
                  </a:moveTo>
                  <a:lnTo>
                    <a:pt x="330916" y="569491"/>
                  </a:lnTo>
                  <a:cubicBezTo>
                    <a:pt x="148156" y="569491"/>
                    <a:pt x="0" y="717647"/>
                    <a:pt x="0" y="900407"/>
                  </a:cubicBezTo>
                  <a:lnTo>
                    <a:pt x="0" y="1952009"/>
                  </a:lnTo>
                  <a:cubicBezTo>
                    <a:pt x="0" y="2134769"/>
                    <a:pt x="148156" y="2282925"/>
                    <a:pt x="330916" y="2282925"/>
                  </a:cubicBezTo>
                  <a:lnTo>
                    <a:pt x="711670" y="2282925"/>
                  </a:lnTo>
                  <a:cubicBezTo>
                    <a:pt x="639726" y="2394386"/>
                    <a:pt x="647101" y="2475544"/>
                    <a:pt x="275077" y="2654282"/>
                  </a:cubicBezTo>
                  <a:cubicBezTo>
                    <a:pt x="900998" y="2583693"/>
                    <a:pt x="998412" y="2552618"/>
                    <a:pt x="1294529" y="2282925"/>
                  </a:cubicBezTo>
                  <a:lnTo>
                    <a:pt x="2117356" y="2282925"/>
                  </a:lnTo>
                  <a:cubicBezTo>
                    <a:pt x="2251554" y="2282925"/>
                    <a:pt x="2367095" y="2203043"/>
                    <a:pt x="2418395" y="2087951"/>
                  </a:cubicBezTo>
                  <a:cubicBezTo>
                    <a:pt x="2205538" y="2022975"/>
                    <a:pt x="2032941" y="1932583"/>
                    <a:pt x="1830857" y="1799347"/>
                  </a:cubicBezTo>
                  <a:lnTo>
                    <a:pt x="1008030" y="1799347"/>
                  </a:lnTo>
                  <a:cubicBezTo>
                    <a:pt x="825270" y="1799347"/>
                    <a:pt x="677114" y="1651191"/>
                    <a:pt x="677114" y="1468431"/>
                  </a:cubicBezTo>
                  <a:lnTo>
                    <a:pt x="677114" y="569491"/>
                  </a:lnTo>
                  <a:close/>
                  <a:moveTo>
                    <a:pt x="2886641" y="0"/>
                  </a:moveTo>
                  <a:lnTo>
                    <a:pt x="1100201" y="0"/>
                  </a:lnTo>
                  <a:cubicBezTo>
                    <a:pt x="917441" y="0"/>
                    <a:pt x="769285" y="148156"/>
                    <a:pt x="769285" y="330916"/>
                  </a:cubicBezTo>
                  <a:lnTo>
                    <a:pt x="769285" y="1382518"/>
                  </a:lnTo>
                  <a:cubicBezTo>
                    <a:pt x="769285" y="1565278"/>
                    <a:pt x="917441" y="1713434"/>
                    <a:pt x="1100201" y="1713434"/>
                  </a:cubicBezTo>
                  <a:lnTo>
                    <a:pt x="1923028" y="1713434"/>
                  </a:lnTo>
                  <a:cubicBezTo>
                    <a:pt x="2301032" y="1962656"/>
                    <a:pt x="2453037" y="2007378"/>
                    <a:pt x="3078958" y="2077967"/>
                  </a:cubicBezTo>
                  <a:cubicBezTo>
                    <a:pt x="2713759" y="1878758"/>
                    <a:pt x="2673367" y="1899957"/>
                    <a:pt x="2505887" y="1713434"/>
                  </a:cubicBezTo>
                  <a:lnTo>
                    <a:pt x="2886641" y="1713434"/>
                  </a:lnTo>
                  <a:cubicBezTo>
                    <a:pt x="3069401" y="1713434"/>
                    <a:pt x="3217557" y="1565278"/>
                    <a:pt x="3217557" y="1382518"/>
                  </a:cubicBezTo>
                  <a:lnTo>
                    <a:pt x="3217557" y="330916"/>
                  </a:lnTo>
                  <a:cubicBezTo>
                    <a:pt x="3217557" y="148156"/>
                    <a:pt x="3069401" y="0"/>
                    <a:pt x="2886641" y="0"/>
                  </a:cubicBezTo>
                  <a:close/>
                </a:path>
              </a:pathLst>
            </a:custGeom>
            <a:solidFill>
              <a:srgbClr val="663300"/>
            </a:solidFill>
            <a:ln w="12700" cap="flat" cmpd="sng" algn="ctr">
              <a:noFill/>
              <a:prstDash val="solid"/>
              <a:miter lim="800000"/>
            </a:ln>
            <a:effectLst/>
          </p:spPr>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6" name="Teardrop 1">
              <a:extLst>
                <a:ext uri="{FF2B5EF4-FFF2-40B4-BE49-F238E27FC236}">
                  <a16:creationId xmlns:a16="http://schemas.microsoft.com/office/drawing/2014/main" id="{33CA3DAC-A3C8-DEA7-8006-ED33BC2C019C}"/>
                </a:ext>
              </a:extLst>
            </p:cNvPr>
            <p:cNvSpPr/>
            <p:nvPr/>
          </p:nvSpPr>
          <p:spPr>
            <a:xfrm rot="18805991">
              <a:off x="8139648" y="5500831"/>
              <a:ext cx="447253" cy="442587"/>
            </a:xfrm>
            <a:custGeom>
              <a:avLst/>
              <a:gdLst/>
              <a:ahLst/>
              <a:cxnLst/>
              <a:rect l="l" t="t" r="r" b="b"/>
              <a:pathLst>
                <a:path w="1807241" h="1788383">
                  <a:moveTo>
                    <a:pt x="712876" y="1117592"/>
                  </a:moveTo>
                  <a:cubicBezTo>
                    <a:pt x="771173" y="1181828"/>
                    <a:pt x="811089" y="1255910"/>
                    <a:pt x="847925" y="1348018"/>
                  </a:cubicBezTo>
                  <a:cubicBezTo>
                    <a:pt x="814544" y="1418896"/>
                    <a:pt x="753893" y="1474052"/>
                    <a:pt x="679064" y="1498332"/>
                  </a:cubicBezTo>
                  <a:lnTo>
                    <a:pt x="308226" y="1106637"/>
                  </a:lnTo>
                  <a:cubicBezTo>
                    <a:pt x="336560" y="1033247"/>
                    <a:pt x="394949" y="975701"/>
                    <a:pt x="467546" y="946245"/>
                  </a:cubicBezTo>
                  <a:cubicBezTo>
                    <a:pt x="577903" y="998968"/>
                    <a:pt x="654580" y="1053357"/>
                    <a:pt x="712876" y="1117592"/>
                  </a:cubicBezTo>
                  <a:close/>
                  <a:moveTo>
                    <a:pt x="1038527" y="398886"/>
                  </a:moveTo>
                  <a:lnTo>
                    <a:pt x="1405560" y="786562"/>
                  </a:lnTo>
                  <a:cubicBezTo>
                    <a:pt x="1374476" y="799049"/>
                    <a:pt x="1340402" y="804299"/>
                    <a:pt x="1305054" y="803332"/>
                  </a:cubicBezTo>
                  <a:lnTo>
                    <a:pt x="1008167" y="795212"/>
                  </a:lnTo>
                  <a:lnTo>
                    <a:pt x="1016288" y="498325"/>
                  </a:lnTo>
                  <a:cubicBezTo>
                    <a:pt x="1017255" y="462976"/>
                    <a:pt x="1024360" y="429240"/>
                    <a:pt x="1038527" y="398886"/>
                  </a:cubicBezTo>
                  <a:close/>
                  <a:moveTo>
                    <a:pt x="1097925" y="218888"/>
                  </a:moveTo>
                  <a:cubicBezTo>
                    <a:pt x="992582" y="279303"/>
                    <a:pt x="921871" y="392886"/>
                    <a:pt x="921053" y="523256"/>
                  </a:cubicBezTo>
                  <a:lnTo>
                    <a:pt x="919136" y="828763"/>
                  </a:lnTo>
                  <a:lnTo>
                    <a:pt x="830924" y="915875"/>
                  </a:lnTo>
                  <a:lnTo>
                    <a:pt x="525417" y="913958"/>
                  </a:lnTo>
                  <a:cubicBezTo>
                    <a:pt x="403891" y="913196"/>
                    <a:pt x="296188" y="973343"/>
                    <a:pt x="234366" y="1067831"/>
                  </a:cubicBezTo>
                  <a:lnTo>
                    <a:pt x="710285" y="1570519"/>
                  </a:lnTo>
                  <a:cubicBezTo>
                    <a:pt x="811872" y="1510375"/>
                    <a:pt x="878808" y="1399439"/>
                    <a:pt x="879603" y="1272618"/>
                  </a:cubicBezTo>
                  <a:lnTo>
                    <a:pt x="881520" y="967111"/>
                  </a:lnTo>
                  <a:lnTo>
                    <a:pt x="969732" y="879999"/>
                  </a:lnTo>
                  <a:lnTo>
                    <a:pt x="1275239" y="881916"/>
                  </a:lnTo>
                  <a:cubicBezTo>
                    <a:pt x="1400271" y="882701"/>
                    <a:pt x="1510670" y="819011"/>
                    <a:pt x="1573529" y="721242"/>
                  </a:cubicBezTo>
                  <a:close/>
                  <a:moveTo>
                    <a:pt x="1162945" y="27894"/>
                  </a:moveTo>
                  <a:lnTo>
                    <a:pt x="1782798" y="682611"/>
                  </a:lnTo>
                  <a:cubicBezTo>
                    <a:pt x="1816692" y="718411"/>
                    <a:pt x="1815147" y="774907"/>
                    <a:pt x="1779347" y="808801"/>
                  </a:cubicBezTo>
                  <a:cubicBezTo>
                    <a:pt x="1743547" y="842694"/>
                    <a:pt x="1687050" y="841149"/>
                    <a:pt x="1653157" y="805349"/>
                  </a:cubicBezTo>
                  <a:lnTo>
                    <a:pt x="1644015" y="795693"/>
                  </a:lnTo>
                  <a:cubicBezTo>
                    <a:pt x="1561789" y="910282"/>
                    <a:pt x="1426630" y="983636"/>
                    <a:pt x="1274606" y="982683"/>
                  </a:cubicBezTo>
                  <a:lnTo>
                    <a:pt x="980378" y="980836"/>
                  </a:lnTo>
                  <a:lnTo>
                    <a:pt x="980378" y="1270380"/>
                  </a:lnTo>
                  <a:cubicBezTo>
                    <a:pt x="980378" y="1427425"/>
                    <a:pt x="901198" y="1565976"/>
                    <a:pt x="779756" y="1647056"/>
                  </a:cubicBezTo>
                  <a:cubicBezTo>
                    <a:pt x="807405" y="1681913"/>
                    <a:pt x="803595" y="1732594"/>
                    <a:pt x="770486" y="1763941"/>
                  </a:cubicBezTo>
                  <a:cubicBezTo>
                    <a:pt x="734686" y="1797834"/>
                    <a:pt x="678189" y="1796289"/>
                    <a:pt x="644296" y="1760489"/>
                  </a:cubicBezTo>
                  <a:lnTo>
                    <a:pt x="24442" y="1105772"/>
                  </a:lnTo>
                  <a:cubicBezTo>
                    <a:pt x="-9451" y="1069973"/>
                    <a:pt x="-7906" y="1013476"/>
                    <a:pt x="27894" y="979583"/>
                  </a:cubicBezTo>
                  <a:cubicBezTo>
                    <a:pt x="63694" y="945689"/>
                    <a:pt x="120190" y="947235"/>
                    <a:pt x="154084" y="983034"/>
                  </a:cubicBezTo>
                  <a:lnTo>
                    <a:pt x="163237" y="992702"/>
                  </a:lnTo>
                  <a:cubicBezTo>
                    <a:pt x="244774" y="882877"/>
                    <a:pt x="375836" y="813180"/>
                    <a:pt x="523178" y="813180"/>
                  </a:cubicBezTo>
                  <a:lnTo>
                    <a:pt x="818460" y="813180"/>
                  </a:lnTo>
                  <a:lnTo>
                    <a:pt x="820284" y="522622"/>
                  </a:lnTo>
                  <a:cubicBezTo>
                    <a:pt x="821285" y="363119"/>
                    <a:pt x="903845" y="223207"/>
                    <a:pt x="1028952" y="143673"/>
                  </a:cubicBezTo>
                  <a:cubicBezTo>
                    <a:pt x="999689" y="108599"/>
                    <a:pt x="1002953" y="56445"/>
                    <a:pt x="1036755" y="24443"/>
                  </a:cubicBezTo>
                  <a:cubicBezTo>
                    <a:pt x="1072555" y="-9451"/>
                    <a:pt x="1129052" y="-7906"/>
                    <a:pt x="1162945" y="27894"/>
                  </a:cubicBezTo>
                  <a:close/>
                </a:path>
              </a:pathLst>
            </a:custGeom>
            <a:solidFill>
              <a:srgbClr val="3333CC"/>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37" name="Rectangle 36">
              <a:extLst>
                <a:ext uri="{FF2B5EF4-FFF2-40B4-BE49-F238E27FC236}">
                  <a16:creationId xmlns:a16="http://schemas.microsoft.com/office/drawing/2014/main" id="{72E9050C-022F-1DC3-FE16-A3086B5BFC0B}"/>
                </a:ext>
              </a:extLst>
            </p:cNvPr>
            <p:cNvSpPr/>
            <p:nvPr/>
          </p:nvSpPr>
          <p:spPr>
            <a:xfrm>
              <a:off x="2989533" y="4152730"/>
              <a:ext cx="462098" cy="386277"/>
            </a:xfrm>
            <a:custGeom>
              <a:avLst/>
              <a:gdLst/>
              <a:ahLst/>
              <a:cxnLst/>
              <a:rect l="l" t="t" r="r" b="b"/>
              <a:pathLst>
                <a:path w="3186824" h="2663936">
                  <a:moveTo>
                    <a:pt x="2624444" y="2376100"/>
                  </a:moveTo>
                  <a:lnTo>
                    <a:pt x="2624444" y="2520100"/>
                  </a:lnTo>
                  <a:lnTo>
                    <a:pt x="2952463" y="2520100"/>
                  </a:lnTo>
                  <a:lnTo>
                    <a:pt x="2952463" y="2376100"/>
                  </a:lnTo>
                  <a:close/>
                  <a:moveTo>
                    <a:pt x="210911" y="2376100"/>
                  </a:moveTo>
                  <a:lnTo>
                    <a:pt x="210911" y="2520100"/>
                  </a:lnTo>
                  <a:lnTo>
                    <a:pt x="538930" y="2520100"/>
                  </a:lnTo>
                  <a:lnTo>
                    <a:pt x="538930" y="2376100"/>
                  </a:lnTo>
                  <a:close/>
                  <a:moveTo>
                    <a:pt x="2624444" y="2095269"/>
                  </a:moveTo>
                  <a:lnTo>
                    <a:pt x="2624444" y="2239269"/>
                  </a:lnTo>
                  <a:lnTo>
                    <a:pt x="2952463" y="2239269"/>
                  </a:lnTo>
                  <a:lnTo>
                    <a:pt x="2952463" y="2095269"/>
                  </a:lnTo>
                  <a:close/>
                  <a:moveTo>
                    <a:pt x="210911" y="2095269"/>
                  </a:moveTo>
                  <a:lnTo>
                    <a:pt x="210911" y="2239269"/>
                  </a:lnTo>
                  <a:lnTo>
                    <a:pt x="538930" y="2239269"/>
                  </a:lnTo>
                  <a:lnTo>
                    <a:pt x="538930" y="2095269"/>
                  </a:lnTo>
                  <a:close/>
                  <a:moveTo>
                    <a:pt x="2624444" y="1814436"/>
                  </a:moveTo>
                  <a:lnTo>
                    <a:pt x="2624444" y="1958436"/>
                  </a:lnTo>
                  <a:lnTo>
                    <a:pt x="2952463" y="1958436"/>
                  </a:lnTo>
                  <a:lnTo>
                    <a:pt x="2952463" y="1814436"/>
                  </a:lnTo>
                  <a:close/>
                  <a:moveTo>
                    <a:pt x="210911" y="1814436"/>
                  </a:moveTo>
                  <a:lnTo>
                    <a:pt x="210911" y="1958436"/>
                  </a:lnTo>
                  <a:lnTo>
                    <a:pt x="538930" y="1958436"/>
                  </a:lnTo>
                  <a:lnTo>
                    <a:pt x="538930" y="1814436"/>
                  </a:lnTo>
                  <a:close/>
                  <a:moveTo>
                    <a:pt x="2624444" y="1533603"/>
                  </a:moveTo>
                  <a:lnTo>
                    <a:pt x="2624444" y="1677603"/>
                  </a:lnTo>
                  <a:lnTo>
                    <a:pt x="2952463" y="1677603"/>
                  </a:lnTo>
                  <a:lnTo>
                    <a:pt x="2952463" y="1533603"/>
                  </a:lnTo>
                  <a:close/>
                  <a:moveTo>
                    <a:pt x="210911" y="1533603"/>
                  </a:moveTo>
                  <a:lnTo>
                    <a:pt x="210911" y="1677603"/>
                  </a:lnTo>
                  <a:lnTo>
                    <a:pt x="538930" y="1677603"/>
                  </a:lnTo>
                  <a:lnTo>
                    <a:pt x="538930" y="1533603"/>
                  </a:lnTo>
                  <a:close/>
                  <a:moveTo>
                    <a:pt x="2624444" y="1252770"/>
                  </a:moveTo>
                  <a:lnTo>
                    <a:pt x="2624444" y="1396770"/>
                  </a:lnTo>
                  <a:lnTo>
                    <a:pt x="2952463" y="1396770"/>
                  </a:lnTo>
                  <a:lnTo>
                    <a:pt x="2952463" y="1252770"/>
                  </a:lnTo>
                  <a:close/>
                  <a:moveTo>
                    <a:pt x="210911" y="1252770"/>
                  </a:moveTo>
                  <a:lnTo>
                    <a:pt x="210911" y="1396770"/>
                  </a:lnTo>
                  <a:lnTo>
                    <a:pt x="538930" y="1396770"/>
                  </a:lnTo>
                  <a:lnTo>
                    <a:pt x="538930" y="1252770"/>
                  </a:lnTo>
                  <a:close/>
                  <a:moveTo>
                    <a:pt x="2624444" y="971937"/>
                  </a:moveTo>
                  <a:lnTo>
                    <a:pt x="2624444" y="1115937"/>
                  </a:lnTo>
                  <a:lnTo>
                    <a:pt x="2952463" y="1115937"/>
                  </a:lnTo>
                  <a:lnTo>
                    <a:pt x="2952463" y="971937"/>
                  </a:lnTo>
                  <a:close/>
                  <a:moveTo>
                    <a:pt x="210911" y="971937"/>
                  </a:moveTo>
                  <a:lnTo>
                    <a:pt x="210911" y="1115937"/>
                  </a:lnTo>
                  <a:lnTo>
                    <a:pt x="538930" y="1115937"/>
                  </a:lnTo>
                  <a:lnTo>
                    <a:pt x="538930" y="971937"/>
                  </a:lnTo>
                  <a:close/>
                  <a:moveTo>
                    <a:pt x="2624444" y="691104"/>
                  </a:moveTo>
                  <a:lnTo>
                    <a:pt x="2624444" y="835104"/>
                  </a:lnTo>
                  <a:lnTo>
                    <a:pt x="2952463" y="835104"/>
                  </a:lnTo>
                  <a:lnTo>
                    <a:pt x="2952463" y="691104"/>
                  </a:lnTo>
                  <a:close/>
                  <a:moveTo>
                    <a:pt x="210911" y="691104"/>
                  </a:moveTo>
                  <a:lnTo>
                    <a:pt x="210911" y="835104"/>
                  </a:lnTo>
                  <a:lnTo>
                    <a:pt x="538930" y="835104"/>
                  </a:lnTo>
                  <a:lnTo>
                    <a:pt x="538930" y="691104"/>
                  </a:lnTo>
                  <a:close/>
                  <a:moveTo>
                    <a:pt x="988006" y="552354"/>
                  </a:moveTo>
                  <a:lnTo>
                    <a:pt x="988006" y="2111583"/>
                  </a:lnTo>
                  <a:lnTo>
                    <a:pt x="2332169" y="1331969"/>
                  </a:lnTo>
                  <a:close/>
                  <a:moveTo>
                    <a:pt x="2624444" y="410271"/>
                  </a:moveTo>
                  <a:lnTo>
                    <a:pt x="2624444" y="554271"/>
                  </a:lnTo>
                  <a:lnTo>
                    <a:pt x="2952463" y="554271"/>
                  </a:lnTo>
                  <a:lnTo>
                    <a:pt x="2952463" y="410271"/>
                  </a:lnTo>
                  <a:close/>
                  <a:moveTo>
                    <a:pt x="210911" y="410271"/>
                  </a:moveTo>
                  <a:lnTo>
                    <a:pt x="210911" y="554271"/>
                  </a:lnTo>
                  <a:lnTo>
                    <a:pt x="538930" y="554271"/>
                  </a:lnTo>
                  <a:lnTo>
                    <a:pt x="538930" y="410271"/>
                  </a:lnTo>
                  <a:close/>
                  <a:moveTo>
                    <a:pt x="2624444" y="129438"/>
                  </a:moveTo>
                  <a:lnTo>
                    <a:pt x="2624444" y="273438"/>
                  </a:lnTo>
                  <a:lnTo>
                    <a:pt x="2952463" y="273438"/>
                  </a:lnTo>
                  <a:lnTo>
                    <a:pt x="2952463" y="129438"/>
                  </a:lnTo>
                  <a:close/>
                  <a:moveTo>
                    <a:pt x="210911" y="129438"/>
                  </a:moveTo>
                  <a:lnTo>
                    <a:pt x="210911" y="273438"/>
                  </a:lnTo>
                  <a:lnTo>
                    <a:pt x="538930" y="273438"/>
                  </a:lnTo>
                  <a:lnTo>
                    <a:pt x="538930" y="129438"/>
                  </a:lnTo>
                  <a:close/>
                  <a:moveTo>
                    <a:pt x="0" y="0"/>
                  </a:moveTo>
                  <a:lnTo>
                    <a:pt x="3186824" y="0"/>
                  </a:lnTo>
                  <a:lnTo>
                    <a:pt x="3186824" y="2663936"/>
                  </a:lnTo>
                  <a:lnTo>
                    <a:pt x="0" y="2663936"/>
                  </a:lnTo>
                  <a:close/>
                </a:path>
              </a:pathLst>
            </a:custGeom>
            <a:solidFill>
              <a:srgbClr val="66330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8" name="TextBox 37">
              <a:extLst>
                <a:ext uri="{FF2B5EF4-FFF2-40B4-BE49-F238E27FC236}">
                  <a16:creationId xmlns:a16="http://schemas.microsoft.com/office/drawing/2014/main" id="{253E878F-234E-FE89-BFD4-A12D5CC27967}"/>
                </a:ext>
              </a:extLst>
            </p:cNvPr>
            <p:cNvSpPr txBox="1"/>
            <p:nvPr/>
          </p:nvSpPr>
          <p:spPr>
            <a:xfrm>
              <a:off x="666751" y="1995938"/>
              <a:ext cx="2374022" cy="830997"/>
            </a:xfrm>
            <a:prstGeom prst="rect">
              <a:avLst/>
            </a:prstGeom>
            <a:noFill/>
          </p:spPr>
          <p:txBody>
            <a:bodyPr wrap="square">
              <a:spAutoFit/>
            </a:bodyPr>
            <a:lstStyle/>
            <a:p>
              <a:pPr algn="ctr"/>
              <a:r>
                <a:rPr lang="en-US" sz="2400">
                  <a:latin typeface="Arial" panose="020B0604020202020204" pitchFamily="34" charset="0"/>
                  <a:ea typeface="Architecture" panose="020B0500000000000000" pitchFamily="34" charset="0"/>
                  <a:cs typeface="Arial" panose="020B0604020202020204" pitchFamily="34" charset="0"/>
                </a:rPr>
                <a:t>L</a:t>
              </a:r>
              <a:r>
                <a:rPr lang="pl-PL" sz="2400">
                  <a:effectLst/>
                  <a:latin typeface="Arial" panose="020B0604020202020204" pitchFamily="34" charset="0"/>
                  <a:ea typeface="Architecture" panose="020B0500000000000000" pitchFamily="34" charset="0"/>
                  <a:cs typeface="Arial" panose="020B0604020202020204" pitchFamily="34" charset="0"/>
                </a:rPr>
                <a:t>ãnh đạo hệ thống chính trị</a:t>
              </a:r>
              <a:endParaRPr lang="en-US" sz="2400">
                <a:latin typeface="Arial" panose="020B0604020202020204" pitchFamily="34" charset="0"/>
                <a:ea typeface="Architecture" panose="020B0500000000000000" pitchFamily="34" charset="0"/>
                <a:cs typeface="Arial" panose="020B0604020202020204" pitchFamily="34" charset="0"/>
              </a:endParaRPr>
            </a:p>
          </p:txBody>
        </p:sp>
        <p:sp>
          <p:nvSpPr>
            <p:cNvPr id="39" name="TextBox 38">
              <a:extLst>
                <a:ext uri="{FF2B5EF4-FFF2-40B4-BE49-F238E27FC236}">
                  <a16:creationId xmlns:a16="http://schemas.microsoft.com/office/drawing/2014/main" id="{A51C73CC-C6DF-22DB-8146-6A5A2B4F5A7D}"/>
                </a:ext>
              </a:extLst>
            </p:cNvPr>
            <p:cNvSpPr txBox="1"/>
            <p:nvPr/>
          </p:nvSpPr>
          <p:spPr>
            <a:xfrm>
              <a:off x="8506369" y="2087008"/>
              <a:ext cx="2554605" cy="830997"/>
            </a:xfrm>
            <a:prstGeom prst="rect">
              <a:avLst/>
            </a:prstGeom>
            <a:noFill/>
          </p:spPr>
          <p:txBody>
            <a:bodyPr wrap="square">
              <a:spAutoFit/>
            </a:bodyPr>
            <a:lstStyle/>
            <a:p>
              <a:pPr algn="ctr"/>
              <a:r>
                <a:rPr lang="en-US" sz="2400">
                  <a:effectLst/>
                  <a:latin typeface="Arial" panose="020B0604020202020204" pitchFamily="34" charset="0"/>
                  <a:ea typeface="Architecture" panose="020B0500000000000000" pitchFamily="34" charset="0"/>
                  <a:cs typeface="Arial" panose="020B0604020202020204" pitchFamily="34" charset="0"/>
                </a:rPr>
                <a:t>L</a:t>
              </a:r>
              <a:r>
                <a:rPr lang="pl-PL" sz="2400">
                  <a:effectLst/>
                  <a:latin typeface="Arial" panose="020B0604020202020204" pitchFamily="34" charset="0"/>
                  <a:ea typeface="Architecture" panose="020B0500000000000000" pitchFamily="34" charset="0"/>
                  <a:cs typeface="Arial" panose="020B0604020202020204" pitchFamily="34" charset="0"/>
                </a:rPr>
                <a:t>à bộ phận của hệ thống </a:t>
              </a:r>
              <a:r>
                <a:rPr lang="en-US" sz="2400">
                  <a:effectLst/>
                  <a:latin typeface="Arial" panose="020B0604020202020204" pitchFamily="34" charset="0"/>
                  <a:ea typeface="Architecture" panose="020B0500000000000000" pitchFamily="34" charset="0"/>
                  <a:cs typeface="Arial" panose="020B0604020202020204" pitchFamily="34" charset="0"/>
                </a:rPr>
                <a:t>chính trị</a:t>
              </a:r>
              <a:endParaRPr lang="en-US" sz="2400">
                <a:latin typeface="Arial" panose="020B0604020202020204" pitchFamily="34" charset="0"/>
                <a:ea typeface="Architecture" panose="020B0500000000000000" pitchFamily="34" charset="0"/>
                <a:cs typeface="Arial" panose="020B0604020202020204" pitchFamily="34" charset="0"/>
              </a:endParaRPr>
            </a:p>
          </p:txBody>
        </p:sp>
        <p:sp>
          <p:nvSpPr>
            <p:cNvPr id="40" name="TextBox 39">
              <a:extLst>
                <a:ext uri="{FF2B5EF4-FFF2-40B4-BE49-F238E27FC236}">
                  <a16:creationId xmlns:a16="http://schemas.microsoft.com/office/drawing/2014/main" id="{D7EDA310-35A7-A6F5-C233-C138603C80E3}"/>
                </a:ext>
              </a:extLst>
            </p:cNvPr>
            <p:cNvSpPr txBox="1"/>
            <p:nvPr/>
          </p:nvSpPr>
          <p:spPr>
            <a:xfrm>
              <a:off x="8677718" y="3693009"/>
              <a:ext cx="3354705" cy="1569660"/>
            </a:xfrm>
            <a:prstGeom prst="rect">
              <a:avLst/>
            </a:prstGeom>
            <a:noFill/>
          </p:spPr>
          <p:txBody>
            <a:bodyPr wrap="square">
              <a:spAutoFit/>
            </a:bodyPr>
            <a:lstStyle/>
            <a:p>
              <a:pPr algn="ctr"/>
              <a:r>
                <a:rPr lang="en-US" sz="2400">
                  <a:latin typeface="Arial" panose="020B0604020202020204" pitchFamily="34" charset="0"/>
                  <a:ea typeface="Architecture" panose="020B0500000000000000" pitchFamily="34" charset="0"/>
                  <a:cs typeface="Arial" panose="020B0604020202020204" pitchFamily="34" charset="0"/>
                </a:rPr>
                <a:t>Gắn bó mật thiết với nhân dân, tôn trọng và phát huy quyền làm chủ của nhân dân</a:t>
              </a:r>
            </a:p>
          </p:txBody>
        </p:sp>
        <p:sp>
          <p:nvSpPr>
            <p:cNvPr id="41" name="TextBox 40">
              <a:extLst>
                <a:ext uri="{FF2B5EF4-FFF2-40B4-BE49-F238E27FC236}">
                  <a16:creationId xmlns:a16="http://schemas.microsoft.com/office/drawing/2014/main" id="{DA69CDE3-3AEF-4ADC-E820-C1944294F89B}"/>
                </a:ext>
              </a:extLst>
            </p:cNvPr>
            <p:cNvSpPr txBox="1"/>
            <p:nvPr/>
          </p:nvSpPr>
          <p:spPr>
            <a:xfrm>
              <a:off x="8677717" y="5483676"/>
              <a:ext cx="3354705" cy="830997"/>
            </a:xfrm>
            <a:prstGeom prst="rect">
              <a:avLst/>
            </a:prstGeom>
            <a:noFill/>
          </p:spPr>
          <p:txBody>
            <a:bodyPr wrap="square">
              <a:spAutoFit/>
            </a:bodyPr>
            <a:lstStyle/>
            <a:p>
              <a:pPr algn="ctr"/>
              <a:r>
                <a:rPr lang="en-US" sz="2400" dirty="0" err="1">
                  <a:latin typeface="Arial" panose="020B0604020202020204" pitchFamily="34" charset="0"/>
                  <a:ea typeface="Architecture" panose="020B0500000000000000" pitchFamily="34" charset="0"/>
                  <a:cs typeface="Arial" panose="020B0604020202020204" pitchFamily="34" charset="0"/>
                </a:rPr>
                <a:t>Dựa</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vào</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nhân</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dân</a:t>
              </a:r>
              <a:endParaRPr lang="en-US" sz="2400" dirty="0">
                <a:latin typeface="Arial" panose="020B0604020202020204" pitchFamily="34" charset="0"/>
                <a:ea typeface="Architecture" panose="020B0500000000000000" pitchFamily="34" charset="0"/>
                <a:cs typeface="Arial" panose="020B0604020202020204" pitchFamily="34" charset="0"/>
              </a:endParaRPr>
            </a:p>
            <a:p>
              <a:pPr algn="ctr"/>
              <a:r>
                <a:rPr lang="en-US" sz="2400" dirty="0" err="1">
                  <a:latin typeface="Arial" panose="020B0604020202020204" pitchFamily="34" charset="0"/>
                  <a:ea typeface="Architecture" panose="020B0500000000000000" pitchFamily="34" charset="0"/>
                  <a:cs typeface="Arial" panose="020B0604020202020204" pitchFamily="34" charset="0"/>
                </a:rPr>
                <a:t>để</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xây</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dựng</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Đảng</a:t>
              </a:r>
              <a:endParaRPr lang="en-US" sz="2400" dirty="0">
                <a:latin typeface="Arial" panose="020B0604020202020204" pitchFamily="34" charset="0"/>
                <a:ea typeface="Architecture" panose="020B0500000000000000" pitchFamily="34" charset="0"/>
                <a:cs typeface="Arial" panose="020B0604020202020204" pitchFamily="34" charset="0"/>
              </a:endParaRPr>
            </a:p>
          </p:txBody>
        </p:sp>
        <p:sp>
          <p:nvSpPr>
            <p:cNvPr id="42" name="TextBox 41">
              <a:extLst>
                <a:ext uri="{FF2B5EF4-FFF2-40B4-BE49-F238E27FC236}">
                  <a16:creationId xmlns:a16="http://schemas.microsoft.com/office/drawing/2014/main" id="{BF80A327-7877-50AE-D01E-8E04AC49171D}"/>
                </a:ext>
              </a:extLst>
            </p:cNvPr>
            <p:cNvSpPr txBox="1"/>
            <p:nvPr/>
          </p:nvSpPr>
          <p:spPr>
            <a:xfrm>
              <a:off x="397404" y="5407590"/>
              <a:ext cx="2592129" cy="830997"/>
            </a:xfrm>
            <a:prstGeom prst="rect">
              <a:avLst/>
            </a:prstGeom>
            <a:noFill/>
          </p:spPr>
          <p:txBody>
            <a:bodyPr wrap="square">
              <a:spAutoFit/>
            </a:bodyPr>
            <a:lstStyle/>
            <a:p>
              <a:pPr algn="ctr"/>
              <a:r>
                <a:rPr lang="en-US" sz="2400" dirty="0" err="1">
                  <a:latin typeface="Arial" panose="020B0604020202020204" pitchFamily="34" charset="0"/>
                  <a:ea typeface="Architecture" panose="020B0500000000000000" pitchFamily="34" charset="0"/>
                  <a:cs typeface="Arial" panose="020B0604020202020204" pitchFamily="34" charset="0"/>
                </a:rPr>
                <a:t>Chịu</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sự</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giám</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sát</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của</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nhân</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dân</a:t>
              </a:r>
              <a:endParaRPr lang="en-US" sz="2400" dirty="0">
                <a:latin typeface="Arial" panose="020B0604020202020204" pitchFamily="34" charset="0"/>
                <a:ea typeface="Architecture" panose="020B0500000000000000" pitchFamily="34" charset="0"/>
                <a:cs typeface="Arial" panose="020B0604020202020204" pitchFamily="34" charset="0"/>
              </a:endParaRPr>
            </a:p>
          </p:txBody>
        </p:sp>
        <p:sp>
          <p:nvSpPr>
            <p:cNvPr id="43" name="TextBox 42">
              <a:extLst>
                <a:ext uri="{FF2B5EF4-FFF2-40B4-BE49-F238E27FC236}">
                  <a16:creationId xmlns:a16="http://schemas.microsoft.com/office/drawing/2014/main" id="{CA872B68-6E66-D406-CEC8-0D437E126E3B}"/>
                </a:ext>
              </a:extLst>
            </p:cNvPr>
            <p:cNvSpPr txBox="1"/>
            <p:nvPr/>
          </p:nvSpPr>
          <p:spPr>
            <a:xfrm>
              <a:off x="347943" y="3814235"/>
              <a:ext cx="2815507" cy="1200329"/>
            </a:xfrm>
            <a:prstGeom prst="rect">
              <a:avLst/>
            </a:prstGeom>
            <a:noFill/>
          </p:spPr>
          <p:txBody>
            <a:bodyPr wrap="square">
              <a:spAutoFit/>
            </a:bodyPr>
            <a:lstStyle/>
            <a:p>
              <a:pPr algn="ctr"/>
              <a:r>
                <a:rPr lang="en-US" sz="2400" dirty="0" err="1">
                  <a:latin typeface="Arial" panose="020B0604020202020204" pitchFamily="34" charset="0"/>
                  <a:ea typeface="Architecture" panose="020B0500000000000000" pitchFamily="34" charset="0"/>
                  <a:cs typeface="Arial" panose="020B0604020202020204" pitchFamily="34" charset="0"/>
                </a:rPr>
                <a:t>Hoạt</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động</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trong</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khuôn</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khổ</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Hiến</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pháp</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và</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pháp</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luật</a:t>
              </a:r>
              <a:r>
                <a:rPr lang="en-US" sz="2400" dirty="0">
                  <a:latin typeface="Arial" panose="020B0604020202020204" pitchFamily="34" charset="0"/>
                  <a:ea typeface="Architecture" panose="020B0500000000000000" pitchFamily="34" charset="0"/>
                  <a:cs typeface="Arial" panose="020B0604020202020204" pitchFamily="34" charset="0"/>
                </a:rPr>
                <a:t>.</a:t>
              </a:r>
            </a:p>
          </p:txBody>
        </p:sp>
      </p:grpSp>
    </p:spTree>
    <p:extLst>
      <p:ext uri="{BB962C8B-B14F-4D97-AF65-F5344CB8AC3E}">
        <p14:creationId xmlns:p14="http://schemas.microsoft.com/office/powerpoint/2010/main" val="21873595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barn(outVertical)">
                                      <p:cBhvr>
                                        <p:cTn id="7" dur="125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461665"/>
          </a:xfrm>
          <a:prstGeom prst="rect">
            <a:avLst/>
          </a:prstGeom>
          <a:noFill/>
        </p:spPr>
        <p:txBody>
          <a:bodyPr wrap="square">
            <a:spAutoFit/>
          </a:bodyPr>
          <a:lstStyle/>
          <a:p>
            <a:pPr algn="ctr"/>
            <a:r>
              <a:rPr lang="vi-VN" sz="2400" b="1">
                <a:ea typeface="Architecture" panose="020B0500000000000000" pitchFamily="34" charset="0"/>
                <a:cs typeface="Architecture" panose="020B0500000000000000" pitchFamily="34" charset="0"/>
              </a:rPr>
              <a:t>2.8. Xây dựng Đảng trong sạch, vững mạnh</a:t>
            </a:r>
            <a:endParaRPr lang="vi-VN" sz="2400" b="1" dirty="0">
              <a:ea typeface="Architecture" panose="020B0500000000000000" pitchFamily="34" charset="0"/>
              <a:cs typeface="Architecture" panose="020B0500000000000000" pitchFamily="34" charset="0"/>
            </a:endParaRPr>
          </a:p>
        </p:txBody>
      </p:sp>
      <p:grpSp>
        <p:nvGrpSpPr>
          <p:cNvPr id="49" name="Group 48">
            <a:extLst>
              <a:ext uri="{FF2B5EF4-FFF2-40B4-BE49-F238E27FC236}">
                <a16:creationId xmlns:a16="http://schemas.microsoft.com/office/drawing/2014/main" id="{9971F99B-CA00-AC97-572A-A6765C9C6F87}"/>
              </a:ext>
            </a:extLst>
          </p:cNvPr>
          <p:cNvGrpSpPr/>
          <p:nvPr/>
        </p:nvGrpSpPr>
        <p:grpSpPr>
          <a:xfrm>
            <a:off x="271485" y="1893616"/>
            <a:ext cx="11553780" cy="4154364"/>
            <a:chOff x="271485" y="1893616"/>
            <a:chExt cx="11553780" cy="4154364"/>
          </a:xfrm>
        </p:grpSpPr>
        <p:pic>
          <p:nvPicPr>
            <p:cNvPr id="9" name="Picture 4" descr="Image result for Xây dựng Đảng trong sạch, vững mạnh">
              <a:extLst>
                <a:ext uri="{FF2B5EF4-FFF2-40B4-BE49-F238E27FC236}">
                  <a16:creationId xmlns:a16="http://schemas.microsoft.com/office/drawing/2014/main" id="{336BACE7-F4BA-F854-E629-A7091CB93B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485" y="1893616"/>
              <a:ext cx="3969045" cy="3897631"/>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DCEBD4EF-99A7-5607-ED1C-9DBC83EE396F}"/>
                </a:ext>
              </a:extLst>
            </p:cNvPr>
            <p:cNvSpPr/>
            <p:nvPr/>
          </p:nvSpPr>
          <p:spPr>
            <a:xfrm>
              <a:off x="4928181" y="1927650"/>
              <a:ext cx="6701307" cy="830997"/>
            </a:xfrm>
            <a:prstGeom prst="rect">
              <a:avLst/>
            </a:prstGeom>
            <a:ln>
              <a:solidFill>
                <a:srgbClr val="00B0F0"/>
              </a:solidFill>
            </a:ln>
          </p:spPr>
          <p:txBody>
            <a:bodyPr wrap="square">
              <a:spAutoFit/>
            </a:bodyPr>
            <a:lstStyle/>
            <a:p>
              <a:pPr algn="ctr"/>
              <a:r>
                <a:rPr lang="nl-NL" sz="2400" dirty="0">
                  <a:solidFill>
                    <a:srgbClr val="000066"/>
                  </a:solidFill>
                  <a:latin typeface="Arial" panose="020B0604020202020204" pitchFamily="34" charset="0"/>
                  <a:ea typeface="Architecture" panose="020B0500000000000000" pitchFamily="34" charset="0"/>
                  <a:cs typeface="Arial" panose="020B0604020202020204" pitchFamily="34" charset="0"/>
                </a:rPr>
                <a:t>Đảng là nhân tố </a:t>
              </a:r>
              <a:r>
                <a:rPr lang="nl-NL" sz="2400" b="1" u="sng" dirty="0">
                  <a:solidFill>
                    <a:srgbClr val="FF0066"/>
                  </a:solidFill>
                  <a:latin typeface="Arial" panose="020B0604020202020204" pitchFamily="34" charset="0"/>
                  <a:ea typeface="Architecture" panose="020B0500000000000000" pitchFamily="34" charset="0"/>
                  <a:cs typeface="Arial" panose="020B0604020202020204" pitchFamily="34" charset="0"/>
                </a:rPr>
                <a:t>quyết định thắng lợi </a:t>
              </a:r>
              <a:r>
                <a:rPr lang="nl-NL" sz="2400" dirty="0">
                  <a:solidFill>
                    <a:srgbClr val="000066"/>
                  </a:solidFill>
                  <a:latin typeface="Arial" panose="020B0604020202020204" pitchFamily="34" charset="0"/>
                  <a:ea typeface="Architecture" panose="020B0500000000000000" pitchFamily="34" charset="0"/>
                  <a:cs typeface="Arial" panose="020B0604020202020204" pitchFamily="34" charset="0"/>
                </a:rPr>
                <a:t>của</a:t>
              </a:r>
            </a:p>
            <a:p>
              <a:pPr algn="ctr"/>
              <a:r>
                <a:rPr lang="nl-NL" sz="2400" dirty="0">
                  <a:solidFill>
                    <a:srgbClr val="000066"/>
                  </a:solidFill>
                  <a:latin typeface="Arial" panose="020B0604020202020204" pitchFamily="34" charset="0"/>
                  <a:ea typeface="Architecture" panose="020B0500000000000000" pitchFamily="34" charset="0"/>
                  <a:cs typeface="Arial" panose="020B0604020202020204" pitchFamily="34" charset="0"/>
                </a:rPr>
                <a:t>sự nghiệp cách mạng nước ta.</a:t>
              </a:r>
              <a:endParaRPr lang="en-US" sz="2400" dirty="0">
                <a:solidFill>
                  <a:srgbClr val="000066"/>
                </a:solidFill>
                <a:latin typeface="Arial" panose="020B0604020202020204" pitchFamily="34" charset="0"/>
                <a:ea typeface="Architecture" panose="020B0500000000000000" pitchFamily="34" charset="0"/>
                <a:cs typeface="Arial" panose="020B0604020202020204" pitchFamily="34" charset="0"/>
              </a:endParaRPr>
            </a:p>
          </p:txBody>
        </p:sp>
        <p:sp>
          <p:nvSpPr>
            <p:cNvPr id="11" name="Rounded Rectangle 6">
              <a:extLst>
                <a:ext uri="{FF2B5EF4-FFF2-40B4-BE49-F238E27FC236}">
                  <a16:creationId xmlns:a16="http://schemas.microsoft.com/office/drawing/2014/main" id="{2B127A97-17DF-F2E9-5DA3-EF8FDB718EA9}"/>
                </a:ext>
              </a:extLst>
            </p:cNvPr>
            <p:cNvSpPr/>
            <p:nvPr/>
          </p:nvSpPr>
          <p:spPr>
            <a:xfrm>
              <a:off x="4364221" y="3521949"/>
              <a:ext cx="3977979" cy="2526031"/>
            </a:xfrm>
            <a:prstGeom prst="round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black"/>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12" name="Rectangle 11">
              <a:extLst>
                <a:ext uri="{FF2B5EF4-FFF2-40B4-BE49-F238E27FC236}">
                  <a16:creationId xmlns:a16="http://schemas.microsoft.com/office/drawing/2014/main" id="{0B42514B-2586-E02B-9F65-BCB106428BA7}"/>
                </a:ext>
              </a:extLst>
            </p:cNvPr>
            <p:cNvSpPr/>
            <p:nvPr/>
          </p:nvSpPr>
          <p:spPr>
            <a:xfrm>
              <a:off x="4364221" y="3631071"/>
              <a:ext cx="3977979" cy="2308324"/>
            </a:xfrm>
            <a:prstGeom prst="rect">
              <a:avLst/>
            </a:prstGeom>
          </p:spPr>
          <p:txBody>
            <a:bodyPr wrap="square">
              <a:spAutoFit/>
            </a:bodyPr>
            <a:lstStyle/>
            <a:p>
              <a:pPr algn="just"/>
              <a:r>
                <a:rPr lang="nl-NL" sz="2400" dirty="0">
                  <a:solidFill>
                    <a:srgbClr val="660033"/>
                  </a:solidFill>
                  <a:latin typeface="Arial" panose="020B0604020202020204" pitchFamily="34" charset="0"/>
                  <a:ea typeface="Architecture" panose="020B0500000000000000" pitchFamily="34" charset="0"/>
                  <a:cs typeface="Arial" panose="020B0604020202020204" pitchFamily="34" charset="0"/>
                </a:rPr>
                <a:t>Nâng cao </a:t>
              </a:r>
              <a:r>
                <a:rPr lang="nl-NL" sz="2400" b="1" u="sng" dirty="0">
                  <a:solidFill>
                    <a:srgbClr val="CC3300"/>
                  </a:solidFill>
                  <a:latin typeface="Arial" panose="020B0604020202020204" pitchFamily="34" charset="0"/>
                  <a:ea typeface="Architecture" panose="020B0500000000000000" pitchFamily="34" charset="0"/>
                  <a:cs typeface="Arial" panose="020B0604020202020204" pitchFamily="34" charset="0"/>
                </a:rPr>
                <a:t>năng lực lãnh đạo và sức chiến đấu </a:t>
              </a:r>
              <a:r>
                <a:rPr lang="nl-NL" sz="2400" dirty="0">
                  <a:solidFill>
                    <a:srgbClr val="660033"/>
                  </a:solidFill>
                  <a:latin typeface="Arial" panose="020B0604020202020204" pitchFamily="34" charset="0"/>
                  <a:ea typeface="Architecture" panose="020B0500000000000000" pitchFamily="34" charset="0"/>
                  <a:cs typeface="Arial" panose="020B0604020202020204" pitchFamily="34" charset="0"/>
                </a:rPr>
                <a:t>của Đảng là </a:t>
              </a:r>
              <a:r>
                <a:rPr lang="nl-NL" sz="2400" b="1" u="sng" dirty="0">
                  <a:solidFill>
                    <a:srgbClr val="0070C0"/>
                  </a:solidFill>
                  <a:latin typeface="Arial" panose="020B0604020202020204" pitchFamily="34" charset="0"/>
                  <a:ea typeface="Architecture" panose="020B0500000000000000" pitchFamily="34" charset="0"/>
                  <a:cs typeface="Arial" panose="020B0604020202020204" pitchFamily="34" charset="0"/>
                </a:rPr>
                <a:t>“nhiệm vụ then chốt”, </a:t>
              </a:r>
              <a:r>
                <a:rPr lang="nl-NL" sz="2400" dirty="0">
                  <a:solidFill>
                    <a:srgbClr val="660033"/>
                  </a:solidFill>
                  <a:latin typeface="Arial" panose="020B0604020202020204" pitchFamily="34" charset="0"/>
                  <a:ea typeface="Architecture" panose="020B0500000000000000" pitchFamily="34" charset="0"/>
                  <a:cs typeface="Arial" panose="020B0604020202020204" pitchFamily="34" charset="0"/>
                </a:rPr>
                <a:t>có ý nghĩa sống còn đối với Đảng và sự nghiệp cách mạng của nhân dân ta</a:t>
              </a:r>
              <a:endParaRPr lang="en-US" sz="2400" dirty="0">
                <a:solidFill>
                  <a:srgbClr val="660033"/>
                </a:solidFill>
                <a:latin typeface="Arial" panose="020B0604020202020204" pitchFamily="34" charset="0"/>
                <a:ea typeface="Architecture" panose="020B0500000000000000" pitchFamily="34" charset="0"/>
                <a:cs typeface="Arial" panose="020B0604020202020204" pitchFamily="34" charset="0"/>
              </a:endParaRPr>
            </a:p>
          </p:txBody>
        </p:sp>
        <p:sp>
          <p:nvSpPr>
            <p:cNvPr id="13" name="Rounded Rectangle 7">
              <a:extLst>
                <a:ext uri="{FF2B5EF4-FFF2-40B4-BE49-F238E27FC236}">
                  <a16:creationId xmlns:a16="http://schemas.microsoft.com/office/drawing/2014/main" id="{A0C3B45C-EED6-73EB-34F1-BABBF532E857}"/>
                </a:ext>
              </a:extLst>
            </p:cNvPr>
            <p:cNvSpPr/>
            <p:nvPr/>
          </p:nvSpPr>
          <p:spPr>
            <a:xfrm>
              <a:off x="8561141" y="3521949"/>
              <a:ext cx="3264124" cy="2526031"/>
            </a:xfrm>
            <a:prstGeom prst="round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black"/>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14" name="Rectangle 13">
              <a:extLst>
                <a:ext uri="{FF2B5EF4-FFF2-40B4-BE49-F238E27FC236}">
                  <a16:creationId xmlns:a16="http://schemas.microsoft.com/office/drawing/2014/main" id="{C593D619-B6AB-6F3B-299E-A45F07CCC271}"/>
                </a:ext>
              </a:extLst>
            </p:cNvPr>
            <p:cNvSpPr/>
            <p:nvPr/>
          </p:nvSpPr>
          <p:spPr>
            <a:xfrm>
              <a:off x="8561141" y="3852255"/>
              <a:ext cx="3264123" cy="1938992"/>
            </a:xfrm>
            <a:prstGeom prst="rect">
              <a:avLst/>
            </a:prstGeom>
          </p:spPr>
          <p:txBody>
            <a:bodyPr wrap="square">
              <a:spAutoFit/>
            </a:bodyPr>
            <a:lstStyle/>
            <a:p>
              <a:pPr algn="ctr"/>
              <a:r>
                <a:rPr lang="nl-NL" sz="2400" dirty="0">
                  <a:solidFill>
                    <a:srgbClr val="CC00CC"/>
                  </a:solidFill>
                  <a:latin typeface="Arial" panose="020B0604020202020204" pitchFamily="34" charset="0"/>
                  <a:ea typeface="Architecture" panose="020B0500000000000000" pitchFamily="34" charset="0"/>
                  <a:cs typeface="Arial" panose="020B0604020202020204" pitchFamily="34" charset="0"/>
                </a:rPr>
                <a:t>Thường xuyên </a:t>
              </a:r>
              <a:r>
                <a:rPr lang="nl-NL" sz="2400" b="1" u="sng" dirty="0">
                  <a:solidFill>
                    <a:srgbClr val="008000"/>
                  </a:solidFill>
                  <a:latin typeface="Arial" panose="020B0604020202020204" pitchFamily="34" charset="0"/>
                  <a:ea typeface="Architecture" panose="020B0500000000000000" pitchFamily="34" charset="0"/>
                  <a:cs typeface="Arial" panose="020B0604020202020204" pitchFamily="34" charset="0"/>
                </a:rPr>
                <a:t>tự đổi mới, tự chỉnh đốn </a:t>
              </a:r>
              <a:r>
                <a:rPr lang="nl-NL" sz="2400" dirty="0">
                  <a:solidFill>
                    <a:srgbClr val="CC00CC"/>
                  </a:solidFill>
                  <a:latin typeface="Arial" panose="020B0604020202020204" pitchFamily="34" charset="0"/>
                  <a:ea typeface="Architecture" panose="020B0500000000000000" pitchFamily="34" charset="0"/>
                  <a:cs typeface="Arial" panose="020B0604020202020204" pitchFamily="34" charset="0"/>
                </a:rPr>
                <a:t>phải được coi là </a:t>
              </a:r>
              <a:r>
                <a:rPr lang="nl-NL" sz="2400" b="1" u="sng" dirty="0">
                  <a:solidFill>
                    <a:srgbClr val="660033"/>
                  </a:solidFill>
                  <a:latin typeface="Arial" panose="020B0604020202020204" pitchFamily="34" charset="0"/>
                  <a:ea typeface="Architecture" panose="020B0500000000000000" pitchFamily="34" charset="0"/>
                  <a:cs typeface="Arial" panose="020B0604020202020204" pitchFamily="34" charset="0"/>
                </a:rPr>
                <a:t>quy luật tồn tại và phát triển</a:t>
              </a:r>
              <a:r>
                <a:rPr lang="nl-NL" sz="2400" dirty="0">
                  <a:solidFill>
                    <a:srgbClr val="CC00CC"/>
                  </a:solidFill>
                  <a:latin typeface="Arial" panose="020B0604020202020204" pitchFamily="34" charset="0"/>
                  <a:ea typeface="Architecture" panose="020B0500000000000000" pitchFamily="34" charset="0"/>
                  <a:cs typeface="Arial" panose="020B0604020202020204" pitchFamily="34" charset="0"/>
                </a:rPr>
                <a:t> của Đảng.</a:t>
              </a:r>
              <a:endParaRPr lang="en-US" sz="2400" dirty="0">
                <a:solidFill>
                  <a:srgbClr val="CC00CC"/>
                </a:solidFill>
                <a:latin typeface="Arial" panose="020B0604020202020204" pitchFamily="34" charset="0"/>
                <a:ea typeface="Architecture" panose="020B0500000000000000" pitchFamily="34" charset="0"/>
                <a:cs typeface="Arial" panose="020B0604020202020204" pitchFamily="34" charset="0"/>
              </a:endParaRPr>
            </a:p>
          </p:txBody>
        </p:sp>
        <p:cxnSp>
          <p:nvCxnSpPr>
            <p:cNvPr id="15" name="Straight Arrow Connector 14">
              <a:extLst>
                <a:ext uri="{FF2B5EF4-FFF2-40B4-BE49-F238E27FC236}">
                  <a16:creationId xmlns:a16="http://schemas.microsoft.com/office/drawing/2014/main" id="{6CC1824B-3B7D-6C87-32CB-A0326A926F64}"/>
                </a:ext>
              </a:extLst>
            </p:cNvPr>
            <p:cNvCxnSpPr>
              <a:cxnSpLocks/>
              <a:stCxn id="10" idx="2"/>
              <a:endCxn id="11" idx="0"/>
            </p:cNvCxnSpPr>
            <p:nvPr/>
          </p:nvCxnSpPr>
          <p:spPr>
            <a:xfrm flipH="1">
              <a:off x="6353211" y="2758647"/>
              <a:ext cx="1925624" cy="763302"/>
            </a:xfrm>
            <a:prstGeom prst="straightConnector1">
              <a:avLst/>
            </a:prstGeom>
            <a:noFill/>
            <a:ln w="6350" cap="flat" cmpd="sng" algn="ctr">
              <a:solidFill>
                <a:srgbClr val="60BED4"/>
              </a:solidFill>
              <a:prstDash val="solid"/>
              <a:miter lim="800000"/>
              <a:tailEnd type="triangle"/>
            </a:ln>
            <a:effectLst/>
          </p:spPr>
        </p:cxnSp>
        <p:cxnSp>
          <p:nvCxnSpPr>
            <p:cNvPr id="16" name="Straight Arrow Connector 15">
              <a:extLst>
                <a:ext uri="{FF2B5EF4-FFF2-40B4-BE49-F238E27FC236}">
                  <a16:creationId xmlns:a16="http://schemas.microsoft.com/office/drawing/2014/main" id="{6E6725B0-33D2-C56C-A608-9E62D8A4C076}"/>
                </a:ext>
              </a:extLst>
            </p:cNvPr>
            <p:cNvCxnSpPr>
              <a:cxnSpLocks/>
              <a:stCxn id="10" idx="2"/>
              <a:endCxn id="13" idx="0"/>
            </p:cNvCxnSpPr>
            <p:nvPr/>
          </p:nvCxnSpPr>
          <p:spPr>
            <a:xfrm>
              <a:off x="8278835" y="2758647"/>
              <a:ext cx="1914368" cy="763302"/>
            </a:xfrm>
            <a:prstGeom prst="straightConnector1">
              <a:avLst/>
            </a:prstGeom>
            <a:noFill/>
            <a:ln w="6350" cap="flat" cmpd="sng" algn="ctr">
              <a:solidFill>
                <a:srgbClr val="60BED4"/>
              </a:solidFill>
              <a:prstDash val="solid"/>
              <a:miter lim="800000"/>
              <a:tailEnd type="triangle"/>
            </a:ln>
            <a:effectLst/>
          </p:spPr>
        </p:cxnSp>
      </p:grpSp>
    </p:spTree>
    <p:extLst>
      <p:ext uri="{BB962C8B-B14F-4D97-AF65-F5344CB8AC3E}">
        <p14:creationId xmlns:p14="http://schemas.microsoft.com/office/powerpoint/2010/main" val="36963166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wipe(up)">
                                      <p:cBhvr>
                                        <p:cTn id="7" dur="125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461665"/>
          </a:xfrm>
          <a:prstGeom prst="rect">
            <a:avLst/>
          </a:prstGeom>
          <a:noFill/>
        </p:spPr>
        <p:txBody>
          <a:bodyPr wrap="square">
            <a:spAutoFit/>
          </a:bodyPr>
          <a:lstStyle/>
          <a:p>
            <a:pPr algn="ctr"/>
            <a:r>
              <a:rPr lang="vi-VN" sz="2400" b="1">
                <a:ea typeface="Architecture" panose="020B0500000000000000" pitchFamily="34" charset="0"/>
                <a:cs typeface="Architecture" panose="020B0500000000000000" pitchFamily="34" charset="0"/>
              </a:rPr>
              <a:t>2.8. Xây dựng Đảng trong sạch, vững mạnh</a:t>
            </a:r>
            <a:endParaRPr lang="vi-VN" sz="2400" b="1" dirty="0">
              <a:ea typeface="Architecture" panose="020B0500000000000000" pitchFamily="34" charset="0"/>
              <a:cs typeface="Architecture" panose="020B0500000000000000" pitchFamily="34" charset="0"/>
            </a:endParaRPr>
          </a:p>
        </p:txBody>
      </p:sp>
      <p:grpSp>
        <p:nvGrpSpPr>
          <p:cNvPr id="36" name="Group 35">
            <a:extLst>
              <a:ext uri="{FF2B5EF4-FFF2-40B4-BE49-F238E27FC236}">
                <a16:creationId xmlns:a16="http://schemas.microsoft.com/office/drawing/2014/main" id="{DAF05CE0-3A23-DCE2-14DA-FB4FA886A584}"/>
              </a:ext>
            </a:extLst>
          </p:cNvPr>
          <p:cNvGrpSpPr/>
          <p:nvPr/>
        </p:nvGrpSpPr>
        <p:grpSpPr>
          <a:xfrm>
            <a:off x="204860" y="1486161"/>
            <a:ext cx="11820996" cy="4734984"/>
            <a:chOff x="204860" y="1486161"/>
            <a:chExt cx="11820996" cy="4734984"/>
          </a:xfrm>
        </p:grpSpPr>
        <p:sp>
          <p:nvSpPr>
            <p:cNvPr id="3" name="TextBox 2">
              <a:extLst>
                <a:ext uri="{FF2B5EF4-FFF2-40B4-BE49-F238E27FC236}">
                  <a16:creationId xmlns:a16="http://schemas.microsoft.com/office/drawing/2014/main" id="{EEFE16B7-099F-2DC8-6EA0-FDEC5A3C9177}"/>
                </a:ext>
              </a:extLst>
            </p:cNvPr>
            <p:cNvSpPr txBox="1"/>
            <p:nvPr/>
          </p:nvSpPr>
          <p:spPr>
            <a:xfrm rot="5400000">
              <a:off x="-1311968" y="3551931"/>
              <a:ext cx="3864654" cy="830997"/>
            </a:xfrm>
            <a:prstGeom prst="rect">
              <a:avLst/>
            </a:prstGeom>
            <a:noFill/>
            <a:ln>
              <a:solidFill>
                <a:schemeClr val="tx1"/>
              </a:solidFill>
            </a:ln>
          </p:spPr>
          <p:txBody>
            <a:bodyPr wrap="square">
              <a:spAutoFit/>
            </a:bodyPr>
            <a:lstStyle/>
            <a:p>
              <a:pPr algn="ctr"/>
              <a:r>
                <a:rPr lang="pl-PL" sz="2400" b="1" dirty="0">
                  <a:solidFill>
                    <a:srgbClr val="3333CC"/>
                  </a:solidFill>
                  <a:effectLst/>
                  <a:latin typeface="Arial" panose="020B0604020202020204" pitchFamily="34" charset="0"/>
                  <a:ea typeface="Architecture" panose="020B0500000000000000" pitchFamily="34" charset="0"/>
                  <a:cs typeface="Arial" panose="020B0604020202020204" pitchFamily="34" charset="0"/>
                </a:rPr>
                <a:t>Để đảm đương đượ</a:t>
              </a:r>
              <a:r>
                <a:rPr lang="en-US" sz="2400" b="1" dirty="0">
                  <a:solidFill>
                    <a:srgbClr val="3333CC"/>
                  </a:solidFill>
                  <a:effectLst/>
                  <a:latin typeface="Arial" panose="020B0604020202020204" pitchFamily="34" charset="0"/>
                  <a:ea typeface="Architecture" panose="020B0500000000000000" pitchFamily="34" charset="0"/>
                  <a:cs typeface="Arial" panose="020B0604020202020204" pitchFamily="34" charset="0"/>
                </a:rPr>
                <a:t>c</a:t>
              </a:r>
            </a:p>
            <a:p>
              <a:pPr algn="ctr"/>
              <a:r>
                <a:rPr lang="pl-PL" sz="2400" b="1" dirty="0">
                  <a:solidFill>
                    <a:srgbClr val="3333CC"/>
                  </a:solidFill>
                  <a:effectLst/>
                  <a:latin typeface="Arial" panose="020B0604020202020204" pitchFamily="34" charset="0"/>
                  <a:ea typeface="Architecture" panose="020B0500000000000000" pitchFamily="34" charset="0"/>
                  <a:cs typeface="Arial" panose="020B0604020202020204" pitchFamily="34" charset="0"/>
                </a:rPr>
                <a:t>vai trò lãnh đạ</a:t>
              </a:r>
              <a:r>
                <a:rPr lang="en-US" sz="2400" b="1" dirty="0">
                  <a:solidFill>
                    <a:srgbClr val="3333CC"/>
                  </a:solidFill>
                  <a:effectLst/>
                  <a:latin typeface="Arial" panose="020B0604020202020204" pitchFamily="34" charset="0"/>
                  <a:ea typeface="Architecture" panose="020B0500000000000000" pitchFamily="34" charset="0"/>
                  <a:cs typeface="Arial" panose="020B0604020202020204" pitchFamily="34" charset="0"/>
                </a:rPr>
                <a:t>o</a:t>
              </a:r>
              <a:endParaRPr lang="en-US" sz="2400" b="1" dirty="0">
                <a:solidFill>
                  <a:srgbClr val="3333CC"/>
                </a:solidFill>
                <a:latin typeface="Arial" panose="020B0604020202020204" pitchFamily="34" charset="0"/>
                <a:ea typeface="Architecture" panose="020B0500000000000000" pitchFamily="34" charset="0"/>
                <a:cs typeface="Arial" panose="020B0604020202020204" pitchFamily="34" charset="0"/>
              </a:endParaRPr>
            </a:p>
          </p:txBody>
        </p:sp>
        <p:sp>
          <p:nvSpPr>
            <p:cNvPr id="4" name="TextBox 3">
              <a:extLst>
                <a:ext uri="{FF2B5EF4-FFF2-40B4-BE49-F238E27FC236}">
                  <a16:creationId xmlns:a16="http://schemas.microsoft.com/office/drawing/2014/main" id="{AF6DB93B-DB57-09C2-1B20-8017AF218A01}"/>
                </a:ext>
              </a:extLst>
            </p:cNvPr>
            <p:cNvSpPr txBox="1"/>
            <p:nvPr/>
          </p:nvSpPr>
          <p:spPr>
            <a:xfrm>
              <a:off x="2160767" y="1486161"/>
              <a:ext cx="8663941" cy="461665"/>
            </a:xfrm>
            <a:prstGeom prst="rect">
              <a:avLst/>
            </a:prstGeom>
            <a:noFill/>
          </p:spPr>
          <p:txBody>
            <a:bodyPr wrap="square">
              <a:spAutoFit/>
            </a:bodyPr>
            <a:lstStyle/>
            <a:p>
              <a:pPr marL="342900" indent="-342900">
                <a:buFont typeface="Courier New" panose="02070309020205020404" pitchFamily="49" charset="0"/>
                <a:buChar char="o"/>
              </a:pPr>
              <a:r>
                <a:rPr lang="vi-VN" sz="2400" dirty="0">
                  <a:solidFill>
                    <a:srgbClr val="002060"/>
                  </a:solidFill>
                  <a:latin typeface="Arial" panose="020B0604020202020204" pitchFamily="34" charset="0"/>
                  <a:ea typeface="Architecture" panose="020B0500000000000000" pitchFamily="34" charset="0"/>
                  <a:cs typeface="Arial" panose="020B0604020202020204" pitchFamily="34" charset="0"/>
                </a:rPr>
                <a:t>Đảng phải vững mạnh về chính trị, tư tưởng và tổ chức;</a:t>
              </a:r>
              <a:endPar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endParaRPr>
            </a:p>
          </p:txBody>
        </p:sp>
        <p:sp>
          <p:nvSpPr>
            <p:cNvPr id="5" name="TextBox 4">
              <a:extLst>
                <a:ext uri="{FF2B5EF4-FFF2-40B4-BE49-F238E27FC236}">
                  <a16:creationId xmlns:a16="http://schemas.microsoft.com/office/drawing/2014/main" id="{3CEFAD83-C1FE-30E4-281D-7BAED65E9890}"/>
                </a:ext>
              </a:extLst>
            </p:cNvPr>
            <p:cNvSpPr txBox="1"/>
            <p:nvPr/>
          </p:nvSpPr>
          <p:spPr>
            <a:xfrm>
              <a:off x="2160767" y="1948131"/>
              <a:ext cx="9563379" cy="830997"/>
            </a:xfrm>
            <a:prstGeom prst="rect">
              <a:avLst/>
            </a:prstGeom>
            <a:noFill/>
          </p:spPr>
          <p:txBody>
            <a:bodyPr wrap="square">
              <a:spAutoFit/>
            </a:bodyPr>
            <a:lstStyle/>
            <a:p>
              <a:pPr marL="342900" indent="-342900">
                <a:buFont typeface="Courier New" panose="02070309020205020404" pitchFamily="49" charset="0"/>
                <a:buChar char="o"/>
              </a:pP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T</a:t>
              </a:r>
              <a:r>
                <a:rPr lang="vi-VN" sz="2400" dirty="0">
                  <a:solidFill>
                    <a:srgbClr val="002060"/>
                  </a:solidFill>
                  <a:latin typeface="Arial" panose="020B0604020202020204" pitchFamily="34" charset="0"/>
                  <a:ea typeface="Architecture" panose="020B0500000000000000" pitchFamily="34" charset="0"/>
                  <a:cs typeface="Arial" panose="020B0604020202020204" pitchFamily="34" charset="0"/>
                </a:rPr>
                <a:t>hường xuyên tự đổi mới, tự chỉnh đốn, ra sức nâng cao trình độ trí tuệ, bản lĩnh chính trị, phẩm chất đạo đức và năng lực lãnh đạo</a:t>
              </a:r>
              <a:endPar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endParaRPr>
            </a:p>
          </p:txBody>
        </p:sp>
        <p:sp>
          <p:nvSpPr>
            <p:cNvPr id="7" name="TextBox 6">
              <a:extLst>
                <a:ext uri="{FF2B5EF4-FFF2-40B4-BE49-F238E27FC236}">
                  <a16:creationId xmlns:a16="http://schemas.microsoft.com/office/drawing/2014/main" id="{136D6696-39DF-BCBA-E370-60CE903C5655}"/>
                </a:ext>
              </a:extLst>
            </p:cNvPr>
            <p:cNvSpPr txBox="1"/>
            <p:nvPr/>
          </p:nvSpPr>
          <p:spPr>
            <a:xfrm>
              <a:off x="2160767" y="2764221"/>
              <a:ext cx="9081135" cy="830997"/>
            </a:xfrm>
            <a:prstGeom prst="rect">
              <a:avLst/>
            </a:prstGeom>
            <a:noFill/>
          </p:spPr>
          <p:txBody>
            <a:bodyPr wrap="square">
              <a:spAutoFit/>
            </a:bodyPr>
            <a:lstStyle/>
            <a:p>
              <a:pPr marL="342900" indent="-342900">
                <a:buFont typeface="Courier New" panose="02070309020205020404" pitchFamily="49" charset="0"/>
                <a:buChar char="o"/>
              </a:pPr>
              <a:r>
                <a:rPr lang="vi-VN" sz="2400" dirty="0">
                  <a:solidFill>
                    <a:srgbClr val="002060"/>
                  </a:solidFill>
                  <a:latin typeface="Arial" panose="020B0604020202020204" pitchFamily="34" charset="0"/>
                  <a:ea typeface="Architecture" panose="020B0500000000000000" pitchFamily="34" charset="0"/>
                  <a:cs typeface="Arial" panose="020B0604020202020204" pitchFamily="34" charset="0"/>
                </a:rPr>
                <a:t>Giữ vững truyền thống đoàn kết thống nhất trong Đảng, tăng cường dân chủ và kỷ luật trong hoạt động của Đảng</a:t>
              </a:r>
              <a:endPar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endParaRPr>
            </a:p>
          </p:txBody>
        </p:sp>
        <p:sp>
          <p:nvSpPr>
            <p:cNvPr id="8" name="TextBox 7">
              <a:extLst>
                <a:ext uri="{FF2B5EF4-FFF2-40B4-BE49-F238E27FC236}">
                  <a16:creationId xmlns:a16="http://schemas.microsoft.com/office/drawing/2014/main" id="{7FA3499C-1035-95FE-B069-DC988EA4EE7D}"/>
                </a:ext>
              </a:extLst>
            </p:cNvPr>
            <p:cNvSpPr txBox="1"/>
            <p:nvPr/>
          </p:nvSpPr>
          <p:spPr>
            <a:xfrm>
              <a:off x="2160767" y="3589836"/>
              <a:ext cx="9786761" cy="1200329"/>
            </a:xfrm>
            <a:prstGeom prst="rect">
              <a:avLst/>
            </a:prstGeom>
            <a:noFill/>
          </p:spPr>
          <p:txBody>
            <a:bodyPr wrap="square">
              <a:spAutoFit/>
            </a:bodyPr>
            <a:lstStyle/>
            <a:p>
              <a:pPr marL="342900" indent="-342900">
                <a:buFont typeface="Courier New" panose="02070309020205020404" pitchFamily="49" charset="0"/>
                <a:buChar char="o"/>
              </a:pPr>
              <a:r>
                <a:rPr lang="vi-VN" sz="2400" dirty="0">
                  <a:solidFill>
                    <a:srgbClr val="002060"/>
                  </a:solidFill>
                  <a:latin typeface="Arial" panose="020B0604020202020204" pitchFamily="34" charset="0"/>
                  <a:ea typeface="Architecture" panose="020B0500000000000000" pitchFamily="34" charset="0"/>
                  <a:cs typeface="Arial" panose="020B0604020202020204" pitchFamily="34" charset="0"/>
                </a:rPr>
                <a:t>Thường xuyên tự phê bình và phê bình, đấu tranh chống chủ nghĩa cá nhân, chủ nghĩa cơ hội, tệ quan liêu, tham nhũng, lãng phí và mọi hành động chia rẽ, bè phá</a:t>
              </a:r>
              <a:endPar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endParaRPr>
            </a:p>
          </p:txBody>
        </p:sp>
        <p:sp>
          <p:nvSpPr>
            <p:cNvPr id="17" name="TextBox 16">
              <a:extLst>
                <a:ext uri="{FF2B5EF4-FFF2-40B4-BE49-F238E27FC236}">
                  <a16:creationId xmlns:a16="http://schemas.microsoft.com/office/drawing/2014/main" id="{2D06B6A8-344B-16B1-2BDA-8C6914566636}"/>
                </a:ext>
              </a:extLst>
            </p:cNvPr>
            <p:cNvSpPr txBox="1"/>
            <p:nvPr/>
          </p:nvSpPr>
          <p:spPr>
            <a:xfrm>
              <a:off x="2160767" y="4819955"/>
              <a:ext cx="9865089" cy="830997"/>
            </a:xfrm>
            <a:prstGeom prst="rect">
              <a:avLst/>
            </a:prstGeom>
            <a:noFill/>
          </p:spPr>
          <p:txBody>
            <a:bodyPr wrap="square">
              <a:spAutoFit/>
            </a:bodyPr>
            <a:lstStyle/>
            <a:p>
              <a:pPr marL="342900" indent="-342900">
                <a:buFont typeface="Courier New" panose="02070309020205020404" pitchFamily="49" charset="0"/>
                <a:buChar char="o"/>
              </a:pP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Chăm</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lo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xây</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dựng</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đội</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ngũ</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cán</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bộ</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đảng</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viên</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trong</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sạch</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có</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phẩm</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chất</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năng</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lực</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có</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sức</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chiến</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đấu</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cao</a:t>
              </a:r>
              <a:endPar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endParaRPr>
            </a:p>
          </p:txBody>
        </p:sp>
        <p:sp>
          <p:nvSpPr>
            <p:cNvPr id="18" name="TextBox 17">
              <a:extLst>
                <a:ext uri="{FF2B5EF4-FFF2-40B4-BE49-F238E27FC236}">
                  <a16:creationId xmlns:a16="http://schemas.microsoft.com/office/drawing/2014/main" id="{1E0BFCD5-2379-3F88-E85C-0DF998FBAE56}"/>
                </a:ext>
              </a:extLst>
            </p:cNvPr>
            <p:cNvSpPr txBox="1"/>
            <p:nvPr/>
          </p:nvSpPr>
          <p:spPr>
            <a:xfrm>
              <a:off x="2160767" y="5759480"/>
              <a:ext cx="9134471" cy="461665"/>
            </a:xfrm>
            <a:prstGeom prst="rect">
              <a:avLst/>
            </a:prstGeom>
            <a:noFill/>
          </p:spPr>
          <p:txBody>
            <a:bodyPr wrap="square">
              <a:spAutoFit/>
            </a:bodyPr>
            <a:lstStyle/>
            <a:p>
              <a:pPr marL="342900" indent="-342900">
                <a:buFont typeface="Courier New" panose="02070309020205020404" pitchFamily="49" charset="0"/>
                <a:buChar char="o"/>
              </a:pP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Q</a:t>
              </a:r>
              <a:r>
                <a:rPr lang="vi-VN" sz="2400" dirty="0">
                  <a:solidFill>
                    <a:srgbClr val="002060"/>
                  </a:solidFill>
                  <a:latin typeface="Arial" panose="020B0604020202020204" pitchFamily="34" charset="0"/>
                  <a:ea typeface="Architecture" panose="020B0500000000000000" pitchFamily="34" charset="0"/>
                  <a:cs typeface="Arial" panose="020B0604020202020204" pitchFamily="34" charset="0"/>
                </a:rPr>
                <a:t>uan tâm bồi dưỡng lớp người kế tục sự nghiệp cách mạng.</a:t>
              </a:r>
              <a:endPar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endParaRPr>
            </a:p>
          </p:txBody>
        </p:sp>
        <p:cxnSp>
          <p:nvCxnSpPr>
            <p:cNvPr id="19" name="Straight Arrow Connector 18">
              <a:extLst>
                <a:ext uri="{FF2B5EF4-FFF2-40B4-BE49-F238E27FC236}">
                  <a16:creationId xmlns:a16="http://schemas.microsoft.com/office/drawing/2014/main" id="{A19A6C63-586D-3EB1-5A78-751C1A783719}"/>
                </a:ext>
              </a:extLst>
            </p:cNvPr>
            <p:cNvCxnSpPr>
              <a:cxnSpLocks/>
              <a:stCxn id="3" idx="0"/>
            </p:cNvCxnSpPr>
            <p:nvPr/>
          </p:nvCxnSpPr>
          <p:spPr>
            <a:xfrm flipV="1">
              <a:off x="1035858" y="1716993"/>
              <a:ext cx="1288242" cy="225043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F9E03D14-EBB7-A8AA-914C-B7288347B24B}"/>
                </a:ext>
              </a:extLst>
            </p:cNvPr>
            <p:cNvCxnSpPr>
              <a:cxnSpLocks/>
              <a:stCxn id="3" idx="0"/>
            </p:cNvCxnSpPr>
            <p:nvPr/>
          </p:nvCxnSpPr>
          <p:spPr>
            <a:xfrm flipV="1">
              <a:off x="1035858" y="2221928"/>
              <a:ext cx="1288242" cy="174550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6CB04699-096B-D8B9-0945-1CDE7C58EEF3}"/>
                </a:ext>
              </a:extLst>
            </p:cNvPr>
            <p:cNvCxnSpPr>
              <a:cxnSpLocks/>
              <a:stCxn id="3" idx="0"/>
            </p:cNvCxnSpPr>
            <p:nvPr/>
          </p:nvCxnSpPr>
          <p:spPr>
            <a:xfrm flipV="1">
              <a:off x="1035858" y="3036927"/>
              <a:ext cx="1288242" cy="93050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04E19CF0-8328-FB97-7C2A-AC8EC4BF458C}"/>
                </a:ext>
              </a:extLst>
            </p:cNvPr>
            <p:cNvCxnSpPr>
              <a:cxnSpLocks/>
              <a:stCxn id="3" idx="0"/>
            </p:cNvCxnSpPr>
            <p:nvPr/>
          </p:nvCxnSpPr>
          <p:spPr>
            <a:xfrm>
              <a:off x="1035858" y="3967430"/>
              <a:ext cx="1288242" cy="204085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7ED7CF34-C33F-DFA3-BE95-E8734EBD1960}"/>
                </a:ext>
              </a:extLst>
            </p:cNvPr>
            <p:cNvCxnSpPr>
              <a:cxnSpLocks/>
              <a:stCxn id="3" idx="0"/>
            </p:cNvCxnSpPr>
            <p:nvPr/>
          </p:nvCxnSpPr>
          <p:spPr>
            <a:xfrm>
              <a:off x="1035858" y="3967430"/>
              <a:ext cx="1288242" cy="110377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EEF22863-ABF9-2A96-0915-38F995B2F987}"/>
                </a:ext>
              </a:extLst>
            </p:cNvPr>
            <p:cNvCxnSpPr>
              <a:cxnSpLocks/>
              <a:stCxn id="3" idx="0"/>
            </p:cNvCxnSpPr>
            <p:nvPr/>
          </p:nvCxnSpPr>
          <p:spPr>
            <a:xfrm flipV="1">
              <a:off x="1035858" y="3858902"/>
              <a:ext cx="1288242" cy="10852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0562659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1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UIDATA" val="&lt;database version=&quot;11.0&quot;&gt;&lt;object type=&quot;1&quot; unique_id=&quot;10001&quot;&gt;&lt;object type=&quot;2&quot; unique_id=&quot;16611&quot;&gt;&lt;object type=&quot;3&quot; unique_id=&quot;16612&quot;&gt;&lt;property id=&quot;20148&quot; value=&quot;5&quot;/&gt;&lt;property id=&quot;20300&quot; value=&quot;Slide 1&quot;/&gt;&lt;property id=&quot;20307&quot; value=&quot;1635&quot;/&gt;&lt;/object&gt;&lt;object type=&quot;3&quot; unique_id=&quot;16613&quot;&gt;&lt;property id=&quot;20148&quot; value=&quot;5&quot;/&gt;&lt;property id=&quot;20300&quot; value=&quot;Slide 2&quot;/&gt;&lt;property id=&quot;20307&quot; value=&quot;1636&quot;/&gt;&lt;/object&gt;&lt;/object&gt;&lt;object type=&quot;8&quot; unique_id=&quot;16617&quot;&gt;&lt;/object&gt;&lt;/object&gt;&lt;/database&gt;"/>
  <p:tag name="MMPROD_NEXTUNIQUEID" val="10010"/>
  <p:tag name="SECTOMILLISECCONVERTED" val="1"/>
</p:tagLst>
</file>

<file path=ppt/theme/theme1.xml><?xml version="1.0" encoding="utf-8"?>
<a:theme xmlns:a="http://schemas.openxmlformats.org/drawingml/2006/main" name="Office Theme">
  <a:themeElements>
    <a:clrScheme name="Custom 17">
      <a:dk1>
        <a:sysClr val="windowText" lastClr="000000"/>
      </a:dk1>
      <a:lt1>
        <a:sysClr val="window" lastClr="FFFFFF"/>
      </a:lt1>
      <a:dk2>
        <a:srgbClr val="44546A"/>
      </a:dk2>
      <a:lt2>
        <a:srgbClr val="C00000"/>
      </a:lt2>
      <a:accent1>
        <a:srgbClr val="9B1320"/>
      </a:accent1>
      <a:accent2>
        <a:srgbClr val="2A6BB0"/>
      </a:accent2>
      <a:accent3>
        <a:srgbClr val="9B1320"/>
      </a:accent3>
      <a:accent4>
        <a:srgbClr val="2A6BB0"/>
      </a:accent4>
      <a:accent5>
        <a:srgbClr val="9B1320"/>
      </a:accent5>
      <a:accent6>
        <a:srgbClr val="2A6BB0"/>
      </a:accent6>
      <a:hlink>
        <a:srgbClr val="C00000"/>
      </a:hlink>
      <a:folHlink>
        <a:srgbClr val="44546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ver and End Slide Master">
  <a:themeElements>
    <a:clrScheme name="ALLPPT-STEAM">
      <a:dk1>
        <a:sysClr val="windowText" lastClr="000000"/>
      </a:dk1>
      <a:lt1>
        <a:sysClr val="window" lastClr="FFFFFF"/>
      </a:lt1>
      <a:dk2>
        <a:srgbClr val="44546A"/>
      </a:dk2>
      <a:lt2>
        <a:srgbClr val="E7E6E6"/>
      </a:lt2>
      <a:accent1>
        <a:srgbClr val="E61358"/>
      </a:accent1>
      <a:accent2>
        <a:srgbClr val="ED7D1F"/>
      </a:accent2>
      <a:accent3>
        <a:srgbClr val="A0C82F"/>
      </a:accent3>
      <a:accent4>
        <a:srgbClr val="32B5D3"/>
      </a:accent4>
      <a:accent5>
        <a:srgbClr val="B44B97"/>
      </a:accent5>
      <a:accent6>
        <a:srgbClr val="435E71"/>
      </a:accent6>
      <a:hlink>
        <a:srgbClr val="0563C1"/>
      </a:hlink>
      <a:folHlink>
        <a:srgbClr val="954F72"/>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6370</TotalTime>
  <Words>6722</Words>
  <Application>Microsoft Office PowerPoint</Application>
  <PresentationFormat>Widescreen</PresentationFormat>
  <Paragraphs>502</Paragraphs>
  <Slides>73</Slides>
  <Notes>0</Notes>
  <HiddenSlides>0</HiddenSlides>
  <MMClips>1</MMClips>
  <ScaleCrop>false</ScaleCrop>
  <HeadingPairs>
    <vt:vector size="6" baseType="variant">
      <vt:variant>
        <vt:lpstr>Fonts Used</vt:lpstr>
      </vt:variant>
      <vt:variant>
        <vt:i4>14</vt:i4>
      </vt:variant>
      <vt:variant>
        <vt:lpstr>Theme</vt:lpstr>
      </vt:variant>
      <vt:variant>
        <vt:i4>2</vt:i4>
      </vt:variant>
      <vt:variant>
        <vt:lpstr>Slide Titles</vt:lpstr>
      </vt:variant>
      <vt:variant>
        <vt:i4>73</vt:i4>
      </vt:variant>
    </vt:vector>
  </HeadingPairs>
  <TitlesOfParts>
    <vt:vector size="89" baseType="lpstr">
      <vt:lpstr>맑은 고딕</vt:lpstr>
      <vt:lpstr>.VnTime</vt:lpstr>
      <vt:lpstr>Architecture</vt:lpstr>
      <vt:lpstr>Arial</vt:lpstr>
      <vt:lpstr>Arial </vt:lpstr>
      <vt:lpstr>Arial Đen</vt:lpstr>
      <vt:lpstr>Arial Unicode MS</vt:lpstr>
      <vt:lpstr>Calibri</vt:lpstr>
      <vt:lpstr>Courier New</vt:lpstr>
      <vt:lpstr>Times New Roman</vt:lpstr>
      <vt:lpstr>VNbangkok</vt:lpstr>
      <vt:lpstr>VNbritannic</vt:lpstr>
      <vt:lpstr>Wingdings</vt:lpstr>
      <vt:lpstr>Wingdings 3</vt:lpstr>
      <vt:lpstr>Office Theme</vt:lpstr>
      <vt:lpstr>Cover and End Slide Master</vt:lpstr>
      <vt:lpstr>PowerPoint Presentation</vt:lpstr>
      <vt:lpstr>PowerPoint Presentation</vt:lpstr>
      <vt:lpstr>MỤC TIÊU</vt:lpstr>
      <vt:lpstr>NỘI DUNG</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Dell</cp:lastModifiedBy>
  <cp:revision>67</cp:revision>
  <dcterms:created xsi:type="dcterms:W3CDTF">2022-10-06T03:12:05Z</dcterms:created>
  <dcterms:modified xsi:type="dcterms:W3CDTF">2024-10-02T02:48:42Z</dcterms:modified>
</cp:coreProperties>
</file>