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2"/>
  </p:notesMasterIdLst>
  <p:sldIdLst>
    <p:sldId id="256" r:id="rId2"/>
    <p:sldId id="1637" r:id="rId3"/>
    <p:sldId id="257" r:id="rId4"/>
    <p:sldId id="258" r:id="rId5"/>
    <p:sldId id="263" r:id="rId6"/>
    <p:sldId id="264" r:id="rId7"/>
    <p:sldId id="266" r:id="rId8"/>
    <p:sldId id="400" r:id="rId9"/>
    <p:sldId id="267" r:id="rId10"/>
    <p:sldId id="268" r:id="rId11"/>
    <p:sldId id="269" r:id="rId12"/>
    <p:sldId id="272" r:id="rId13"/>
    <p:sldId id="273" r:id="rId14"/>
    <p:sldId id="275" r:id="rId15"/>
    <p:sldId id="279" r:id="rId16"/>
    <p:sldId id="289" r:id="rId17"/>
    <p:sldId id="407" r:id="rId18"/>
    <p:sldId id="290" r:id="rId19"/>
    <p:sldId id="291" r:id="rId20"/>
    <p:sldId id="293" r:id="rId21"/>
    <p:sldId id="294" r:id="rId22"/>
    <p:sldId id="295" r:id="rId23"/>
    <p:sldId id="296" r:id="rId24"/>
    <p:sldId id="297" r:id="rId25"/>
    <p:sldId id="299" r:id="rId26"/>
    <p:sldId id="300" r:id="rId27"/>
    <p:sldId id="301" r:id="rId28"/>
    <p:sldId id="305" r:id="rId29"/>
    <p:sldId id="1643" r:id="rId30"/>
    <p:sldId id="308" r:id="rId31"/>
    <p:sldId id="309" r:id="rId32"/>
    <p:sldId id="1639" r:id="rId33"/>
    <p:sldId id="310" r:id="rId34"/>
    <p:sldId id="1640" r:id="rId35"/>
    <p:sldId id="311" r:id="rId36"/>
    <p:sldId id="312" r:id="rId37"/>
    <p:sldId id="326" r:id="rId38"/>
    <p:sldId id="408" r:id="rId39"/>
    <p:sldId id="327" r:id="rId40"/>
    <p:sldId id="328" r:id="rId41"/>
    <p:sldId id="329" r:id="rId42"/>
    <p:sldId id="330" r:id="rId43"/>
    <p:sldId id="331" r:id="rId44"/>
    <p:sldId id="332" r:id="rId45"/>
    <p:sldId id="333" r:id="rId46"/>
    <p:sldId id="334" r:id="rId47"/>
    <p:sldId id="335" r:id="rId48"/>
    <p:sldId id="339" r:id="rId49"/>
    <p:sldId id="340" r:id="rId50"/>
    <p:sldId id="341" r:id="rId51"/>
    <p:sldId id="343" r:id="rId52"/>
    <p:sldId id="344" r:id="rId53"/>
    <p:sldId id="345" r:id="rId54"/>
    <p:sldId id="349" r:id="rId55"/>
    <p:sldId id="351" r:id="rId56"/>
    <p:sldId id="352" r:id="rId57"/>
    <p:sldId id="353" r:id="rId58"/>
    <p:sldId id="354" r:id="rId59"/>
    <p:sldId id="1641" r:id="rId60"/>
    <p:sldId id="379" r:id="rId61"/>
    <p:sldId id="380" r:id="rId62"/>
    <p:sldId id="383" r:id="rId63"/>
    <p:sldId id="391" r:id="rId64"/>
    <p:sldId id="392" r:id="rId65"/>
    <p:sldId id="393" r:id="rId66"/>
    <p:sldId id="394" r:id="rId67"/>
    <p:sldId id="396" r:id="rId68"/>
    <p:sldId id="397" r:id="rId69"/>
    <p:sldId id="1642" r:id="rId70"/>
    <p:sldId id="398" r:id="rId71"/>
  </p:sldIdLst>
  <p:sldSz cx="12192000" cy="6858000"/>
  <p:notesSz cx="6858000" cy="9144000"/>
  <p:custDataLst>
    <p:tags r:id="rId73"/>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DF311D"/>
    <a:srgbClr val="C00000"/>
    <a:srgbClr val="BFBFBF"/>
    <a:srgbClr val="FFFFFF"/>
    <a:srgbClr val="EC6224"/>
    <a:srgbClr val="D01517"/>
    <a:srgbClr val="F4962C"/>
    <a:srgbClr val="2A6BB0"/>
    <a:srgbClr val="FFBFB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62"/>
      </p:cViewPr>
      <p:guideLst/>
    </p:cSldViewPr>
  </p:slideViewPr>
  <p:notesTextViewPr>
    <p:cViewPr>
      <p:scale>
        <a:sx n="1" d="1"/>
        <a:sy n="1" d="1"/>
      </p:scale>
      <p:origin x="0" y="0"/>
    </p:cViewPr>
  </p:notesTextViewPr>
  <p:notesViewPr>
    <p:cSldViewPr snapToGrid="0">
      <p:cViewPr varScale="1">
        <p:scale>
          <a:sx n="63" d="100"/>
          <a:sy n="63" d="100"/>
        </p:scale>
        <p:origin x="3134" y="62"/>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6D5115-DA4E-47DA-89DA-3BF80E73175F}" type="datetimeFigureOut">
              <a:rPr lang="en-AU" smtClean="0"/>
              <a:t>8/10/2024</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26578F-BF92-469B-AB04-39B4299007B3}" type="slidenum">
              <a:rPr lang="en-AU" smtClean="0"/>
              <a:t>‹#›</a:t>
            </a:fld>
            <a:endParaRPr lang="en-AU"/>
          </a:p>
        </p:txBody>
      </p:sp>
    </p:spTree>
    <p:extLst>
      <p:ext uri="{BB962C8B-B14F-4D97-AF65-F5344CB8AC3E}">
        <p14:creationId xmlns:p14="http://schemas.microsoft.com/office/powerpoint/2010/main" val="2573726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0594" name="Rectangle 8">
            <a:extLst>
              <a:ext uri="{FF2B5EF4-FFF2-40B4-BE49-F238E27FC236}">
                <a16:creationId xmlns:a16="http://schemas.microsoft.com/office/drawing/2014/main" id="{AB5F6F6A-2225-D3F4-7784-C7F78BE31927}"/>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05274ADE-4B25-4813-8671-9AAD94DCD850}" type="slidenum">
              <a:rPr lang="en-US" altLang="en-US" smtClean="0"/>
              <a:pPr>
                <a:spcBef>
                  <a:spcPct val="0"/>
                </a:spcBef>
                <a:buClrTx/>
                <a:buSzPct val="45000"/>
                <a:buFontTx/>
                <a:buNone/>
              </a:pPr>
              <a:t>1</a:t>
            </a:fld>
            <a:endParaRPr lang="en-US" altLang="en-US"/>
          </a:p>
        </p:txBody>
      </p:sp>
      <p:sp>
        <p:nvSpPr>
          <p:cNvPr id="110595" name="Rectangle 1">
            <a:extLst>
              <a:ext uri="{FF2B5EF4-FFF2-40B4-BE49-F238E27FC236}">
                <a16:creationId xmlns:a16="http://schemas.microsoft.com/office/drawing/2014/main" id="{70B12776-9838-5B71-F81C-70740024C839}"/>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10596" name="Rectangle 2">
            <a:extLst>
              <a:ext uri="{FF2B5EF4-FFF2-40B4-BE49-F238E27FC236}">
                <a16:creationId xmlns:a16="http://schemas.microsoft.com/office/drawing/2014/main" id="{72931CFE-AB57-6578-8A12-3C56E6D26AED}"/>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2642" name="Rectangle 8">
            <a:extLst>
              <a:ext uri="{FF2B5EF4-FFF2-40B4-BE49-F238E27FC236}">
                <a16:creationId xmlns:a16="http://schemas.microsoft.com/office/drawing/2014/main" id="{1F150C15-1455-BF1E-931A-7508F58D1FBC}"/>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451CFCDE-FF64-4F01-B4F0-452C064AFB10}" type="slidenum">
              <a:rPr lang="en-US" altLang="en-US" smtClean="0"/>
              <a:pPr>
                <a:spcBef>
                  <a:spcPct val="0"/>
                </a:spcBef>
                <a:buClrTx/>
                <a:buSzPct val="45000"/>
                <a:buFontTx/>
                <a:buNone/>
              </a:pPr>
              <a:t>3</a:t>
            </a:fld>
            <a:endParaRPr lang="en-US" altLang="en-US"/>
          </a:p>
        </p:txBody>
      </p:sp>
      <p:sp>
        <p:nvSpPr>
          <p:cNvPr id="112643" name="Rectangle 1">
            <a:extLst>
              <a:ext uri="{FF2B5EF4-FFF2-40B4-BE49-F238E27FC236}">
                <a16:creationId xmlns:a16="http://schemas.microsoft.com/office/drawing/2014/main" id="{772A4EAC-3C96-06C9-728E-45B8D8B8E0AD}"/>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12644" name="Rectangle 2">
            <a:extLst>
              <a:ext uri="{FF2B5EF4-FFF2-40B4-BE49-F238E27FC236}">
                <a16:creationId xmlns:a16="http://schemas.microsoft.com/office/drawing/2014/main" id="{69C31D71-86BA-B607-52B3-570F0319B50C}"/>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
        <p:nvSpPr>
          <p:cNvPr id="112645" name="Text Box 3">
            <a:extLst>
              <a:ext uri="{FF2B5EF4-FFF2-40B4-BE49-F238E27FC236}">
                <a16:creationId xmlns:a16="http://schemas.microsoft.com/office/drawing/2014/main" id="{4063F85F-3A7F-0618-2CB3-AE74E3305593}"/>
              </a:ext>
            </a:extLst>
          </p:cNvPr>
          <p:cNvSpPr txBox="1">
            <a:spLocks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b"/>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lgn="r" eaLnBrk="1" hangingPunct="1">
              <a:spcBef>
                <a:spcPct val="0"/>
              </a:spcBef>
              <a:buClrTx/>
              <a:buFontTx/>
              <a:buNone/>
            </a:pPr>
            <a:fld id="{7FA0346B-80A4-4F04-9FCF-7BFE55B035D0}" type="slidenum">
              <a:rPr lang="en-US" altLang="en-US" b="0">
                <a:latin typeface="Calibri" panose="020F0502020204030204" pitchFamily="34" charset="0"/>
              </a:rPr>
              <a:pPr algn="r" eaLnBrk="1" hangingPunct="1">
                <a:spcBef>
                  <a:spcPct val="0"/>
                </a:spcBef>
                <a:buClrTx/>
                <a:buFontTx/>
                <a:buNone/>
              </a:pPr>
              <a:t>3</a:t>
            </a:fld>
            <a:endParaRPr lang="en-US" altLang="en-US" b="0">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5714" name="Rectangle 8">
            <a:extLst>
              <a:ext uri="{FF2B5EF4-FFF2-40B4-BE49-F238E27FC236}">
                <a16:creationId xmlns:a16="http://schemas.microsoft.com/office/drawing/2014/main" id="{5F3A5DD1-A39C-AE71-F249-5FF797BA9119}"/>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35658CE3-AF56-4435-931D-961A2ECD20F0}" type="slidenum">
              <a:rPr lang="en-US" altLang="en-US" smtClean="0"/>
              <a:pPr>
                <a:spcBef>
                  <a:spcPct val="0"/>
                </a:spcBef>
                <a:buClrTx/>
                <a:buSzPct val="45000"/>
                <a:buFontTx/>
                <a:buNone/>
              </a:pPr>
              <a:t>4</a:t>
            </a:fld>
            <a:endParaRPr lang="en-US" altLang="en-US"/>
          </a:p>
        </p:txBody>
      </p:sp>
      <p:sp>
        <p:nvSpPr>
          <p:cNvPr id="115715" name="Rectangle 1">
            <a:extLst>
              <a:ext uri="{FF2B5EF4-FFF2-40B4-BE49-F238E27FC236}">
                <a16:creationId xmlns:a16="http://schemas.microsoft.com/office/drawing/2014/main" id="{343F8969-61F4-CBE5-E9A6-0889DBD3FB62}"/>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15716" name="Rectangle 2">
            <a:extLst>
              <a:ext uri="{FF2B5EF4-FFF2-40B4-BE49-F238E27FC236}">
                <a16:creationId xmlns:a16="http://schemas.microsoft.com/office/drawing/2014/main" id="{7B955178-160D-E169-A339-E178B7A683D6}"/>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9810" name="Rectangle 8">
            <a:extLst>
              <a:ext uri="{FF2B5EF4-FFF2-40B4-BE49-F238E27FC236}">
                <a16:creationId xmlns:a16="http://schemas.microsoft.com/office/drawing/2014/main" id="{6C03FEE3-DEBE-C834-0924-8AC1A3FD078B}"/>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97C0FB00-6432-463A-A488-3A1B16C51EC9}" type="slidenum">
              <a:rPr lang="en-US" altLang="en-US" smtClean="0"/>
              <a:pPr>
                <a:spcBef>
                  <a:spcPct val="0"/>
                </a:spcBef>
                <a:buClrTx/>
                <a:buSzPct val="45000"/>
                <a:buFontTx/>
                <a:buNone/>
              </a:pPr>
              <a:t>5</a:t>
            </a:fld>
            <a:endParaRPr lang="en-US" altLang="en-US"/>
          </a:p>
        </p:txBody>
      </p:sp>
      <p:sp>
        <p:nvSpPr>
          <p:cNvPr id="119811" name="Rectangle 1">
            <a:extLst>
              <a:ext uri="{FF2B5EF4-FFF2-40B4-BE49-F238E27FC236}">
                <a16:creationId xmlns:a16="http://schemas.microsoft.com/office/drawing/2014/main" id="{225CAFDF-AA67-263C-8612-9F5115B40823}"/>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19812" name="Rectangle 2">
            <a:extLst>
              <a:ext uri="{FF2B5EF4-FFF2-40B4-BE49-F238E27FC236}">
                <a16:creationId xmlns:a16="http://schemas.microsoft.com/office/drawing/2014/main" id="{1F775351-509F-7D33-EED8-17B795059359}"/>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1858" name="Rectangle 8">
            <a:extLst>
              <a:ext uri="{FF2B5EF4-FFF2-40B4-BE49-F238E27FC236}">
                <a16:creationId xmlns:a16="http://schemas.microsoft.com/office/drawing/2014/main" id="{CEBD99D6-C88F-65F9-6440-52130738F8CE}"/>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AC6ABE52-7225-43FC-AF95-5DC8EB35FF6A}" type="slidenum">
              <a:rPr lang="en-US" altLang="en-US" smtClean="0"/>
              <a:pPr>
                <a:spcBef>
                  <a:spcPct val="0"/>
                </a:spcBef>
                <a:buClrTx/>
                <a:buSzPct val="45000"/>
                <a:buFontTx/>
                <a:buNone/>
              </a:pPr>
              <a:t>6</a:t>
            </a:fld>
            <a:endParaRPr lang="en-US" altLang="en-US"/>
          </a:p>
        </p:txBody>
      </p:sp>
      <p:sp>
        <p:nvSpPr>
          <p:cNvPr id="121859" name="Rectangle 1">
            <a:extLst>
              <a:ext uri="{FF2B5EF4-FFF2-40B4-BE49-F238E27FC236}">
                <a16:creationId xmlns:a16="http://schemas.microsoft.com/office/drawing/2014/main" id="{CA2BABB9-1A35-5538-F7C0-1FDBD0664BC9}"/>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21860" name="Rectangle 2">
            <a:extLst>
              <a:ext uri="{FF2B5EF4-FFF2-40B4-BE49-F238E27FC236}">
                <a16:creationId xmlns:a16="http://schemas.microsoft.com/office/drawing/2014/main" id="{4318361E-A8CB-6981-AB25-0A24D212A01A}"/>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3906" name="Rectangle 8">
            <a:extLst>
              <a:ext uri="{FF2B5EF4-FFF2-40B4-BE49-F238E27FC236}">
                <a16:creationId xmlns:a16="http://schemas.microsoft.com/office/drawing/2014/main" id="{00AE7BB9-712E-9815-362D-8C3089255623}"/>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E060192C-F05B-4BEA-9268-30E962B75070}" type="slidenum">
              <a:rPr lang="en-US" altLang="en-US" smtClean="0"/>
              <a:pPr>
                <a:spcBef>
                  <a:spcPct val="0"/>
                </a:spcBef>
                <a:buClrTx/>
                <a:buSzPct val="45000"/>
                <a:buFontTx/>
                <a:buNone/>
              </a:pPr>
              <a:t>7</a:t>
            </a:fld>
            <a:endParaRPr lang="en-US" altLang="en-US"/>
          </a:p>
        </p:txBody>
      </p:sp>
      <p:sp>
        <p:nvSpPr>
          <p:cNvPr id="123907" name="Rectangle 1">
            <a:extLst>
              <a:ext uri="{FF2B5EF4-FFF2-40B4-BE49-F238E27FC236}">
                <a16:creationId xmlns:a16="http://schemas.microsoft.com/office/drawing/2014/main" id="{70F67920-3078-AEA1-869B-2F222F81CC65}"/>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23908" name="Rectangle 2">
            <a:extLst>
              <a:ext uri="{FF2B5EF4-FFF2-40B4-BE49-F238E27FC236}">
                <a16:creationId xmlns:a16="http://schemas.microsoft.com/office/drawing/2014/main" id="{D3E4D767-E085-60F1-8049-90248240F831}"/>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6978" name="Rectangle 8">
            <a:extLst>
              <a:ext uri="{FF2B5EF4-FFF2-40B4-BE49-F238E27FC236}">
                <a16:creationId xmlns:a16="http://schemas.microsoft.com/office/drawing/2014/main" id="{A05F6CA3-3FFB-EA02-519E-4BE1BF1BF5D8}"/>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A84F971E-0D3C-4113-9216-EFEB8CC0F6C5}" type="slidenum">
              <a:rPr lang="en-US" altLang="en-US" smtClean="0"/>
              <a:pPr>
                <a:spcBef>
                  <a:spcPct val="0"/>
                </a:spcBef>
                <a:buClrTx/>
                <a:buSzPct val="45000"/>
                <a:buFontTx/>
                <a:buNone/>
              </a:pPr>
              <a:t>9</a:t>
            </a:fld>
            <a:endParaRPr lang="en-US" altLang="en-US"/>
          </a:p>
        </p:txBody>
      </p:sp>
      <p:sp>
        <p:nvSpPr>
          <p:cNvPr id="126979" name="Rectangle 1">
            <a:extLst>
              <a:ext uri="{FF2B5EF4-FFF2-40B4-BE49-F238E27FC236}">
                <a16:creationId xmlns:a16="http://schemas.microsoft.com/office/drawing/2014/main" id="{66522959-192F-CC07-22D7-CFA186953387}"/>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26980" name="Rectangle 2">
            <a:extLst>
              <a:ext uri="{FF2B5EF4-FFF2-40B4-BE49-F238E27FC236}">
                <a16:creationId xmlns:a16="http://schemas.microsoft.com/office/drawing/2014/main" id="{19FCEC43-00A5-1F5B-F958-F1BF0329A8BE}"/>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9026" name="Rectangle 8">
            <a:extLst>
              <a:ext uri="{FF2B5EF4-FFF2-40B4-BE49-F238E27FC236}">
                <a16:creationId xmlns:a16="http://schemas.microsoft.com/office/drawing/2014/main" id="{6C5F49C7-33D1-2FCD-53B5-576323B5F994}"/>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0C902A9E-AD86-476E-8796-D5B41B242B3C}" type="slidenum">
              <a:rPr lang="en-US" altLang="en-US" smtClean="0"/>
              <a:pPr>
                <a:spcBef>
                  <a:spcPct val="0"/>
                </a:spcBef>
                <a:buClrTx/>
                <a:buSzPct val="45000"/>
                <a:buFontTx/>
                <a:buNone/>
              </a:pPr>
              <a:t>10</a:t>
            </a:fld>
            <a:endParaRPr lang="en-US" altLang="en-US"/>
          </a:p>
        </p:txBody>
      </p:sp>
      <p:sp>
        <p:nvSpPr>
          <p:cNvPr id="129027" name="Rectangle 1">
            <a:extLst>
              <a:ext uri="{FF2B5EF4-FFF2-40B4-BE49-F238E27FC236}">
                <a16:creationId xmlns:a16="http://schemas.microsoft.com/office/drawing/2014/main" id="{7E9430DF-9A36-5F2D-10FF-411D5DD86796}"/>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29028" name="Rectangle 2">
            <a:extLst>
              <a:ext uri="{FF2B5EF4-FFF2-40B4-BE49-F238E27FC236}">
                <a16:creationId xmlns:a16="http://schemas.microsoft.com/office/drawing/2014/main" id="{630A4F5A-1A6E-A13C-530F-02E0B08A60FA}"/>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1074" name="Rectangle 8">
            <a:extLst>
              <a:ext uri="{FF2B5EF4-FFF2-40B4-BE49-F238E27FC236}">
                <a16:creationId xmlns:a16="http://schemas.microsoft.com/office/drawing/2014/main" id="{135E822E-01AC-1655-0AEC-2CDAA523CE65}"/>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E82A4625-3290-44BA-BA57-E42C8A6F2C0E}" type="slidenum">
              <a:rPr lang="en-US" altLang="en-US" smtClean="0"/>
              <a:pPr>
                <a:spcBef>
                  <a:spcPct val="0"/>
                </a:spcBef>
                <a:buClrTx/>
                <a:buSzPct val="45000"/>
                <a:buFontTx/>
                <a:buNone/>
              </a:pPr>
              <a:t>11</a:t>
            </a:fld>
            <a:endParaRPr lang="en-US" altLang="en-US"/>
          </a:p>
        </p:txBody>
      </p:sp>
      <p:sp>
        <p:nvSpPr>
          <p:cNvPr id="131075" name="Rectangle 1">
            <a:extLst>
              <a:ext uri="{FF2B5EF4-FFF2-40B4-BE49-F238E27FC236}">
                <a16:creationId xmlns:a16="http://schemas.microsoft.com/office/drawing/2014/main" id="{909EA0CC-D663-1D91-7046-52A078A5E574}"/>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31076" name="Rectangle 2">
            <a:extLst>
              <a:ext uri="{FF2B5EF4-FFF2-40B4-BE49-F238E27FC236}">
                <a16:creationId xmlns:a16="http://schemas.microsoft.com/office/drawing/2014/main" id="{73988A18-F3A8-1106-0373-A16DE91E8DF9}"/>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7218" name="Rectangle 8">
            <a:extLst>
              <a:ext uri="{FF2B5EF4-FFF2-40B4-BE49-F238E27FC236}">
                <a16:creationId xmlns:a16="http://schemas.microsoft.com/office/drawing/2014/main" id="{4CAFE401-C68B-0DF6-9920-0EA4F071922D}"/>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E28A6730-DCCD-4BA8-B913-73846E7E828C}" type="slidenum">
              <a:rPr lang="en-US" altLang="en-US" smtClean="0"/>
              <a:pPr>
                <a:spcBef>
                  <a:spcPct val="0"/>
                </a:spcBef>
                <a:buClrTx/>
                <a:buSzPct val="45000"/>
                <a:buFontTx/>
                <a:buNone/>
              </a:pPr>
              <a:t>12</a:t>
            </a:fld>
            <a:endParaRPr lang="en-US" altLang="en-US"/>
          </a:p>
        </p:txBody>
      </p:sp>
      <p:sp>
        <p:nvSpPr>
          <p:cNvPr id="137219" name="Rectangle 1">
            <a:extLst>
              <a:ext uri="{FF2B5EF4-FFF2-40B4-BE49-F238E27FC236}">
                <a16:creationId xmlns:a16="http://schemas.microsoft.com/office/drawing/2014/main" id="{E89A7D87-2E92-FEED-BDB3-E56F5C647305}"/>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37220" name="Rectangle 2">
            <a:extLst>
              <a:ext uri="{FF2B5EF4-FFF2-40B4-BE49-F238E27FC236}">
                <a16:creationId xmlns:a16="http://schemas.microsoft.com/office/drawing/2014/main" id="{A50D2156-8DDE-FC8E-F49B-0F8DC44D3E19}"/>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9266" name="Rectangle 8">
            <a:extLst>
              <a:ext uri="{FF2B5EF4-FFF2-40B4-BE49-F238E27FC236}">
                <a16:creationId xmlns:a16="http://schemas.microsoft.com/office/drawing/2014/main" id="{FF99E8A6-16D2-6F0E-47A7-C6D1BAB6632F}"/>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43B62CAB-6EB1-45EC-8F54-9EBC7DBEEC6F}" type="slidenum">
              <a:rPr lang="en-US" altLang="en-US" smtClean="0"/>
              <a:pPr>
                <a:spcBef>
                  <a:spcPct val="0"/>
                </a:spcBef>
                <a:buClrTx/>
                <a:buSzPct val="45000"/>
                <a:buFontTx/>
                <a:buNone/>
              </a:pPr>
              <a:t>13</a:t>
            </a:fld>
            <a:endParaRPr lang="en-US" altLang="en-US"/>
          </a:p>
        </p:txBody>
      </p:sp>
      <p:sp>
        <p:nvSpPr>
          <p:cNvPr id="139267" name="Rectangle 1">
            <a:extLst>
              <a:ext uri="{FF2B5EF4-FFF2-40B4-BE49-F238E27FC236}">
                <a16:creationId xmlns:a16="http://schemas.microsoft.com/office/drawing/2014/main" id="{8055D310-EFAE-DFA8-97DE-26F74CC299AC}"/>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39268" name="Rectangle 2">
            <a:extLst>
              <a:ext uri="{FF2B5EF4-FFF2-40B4-BE49-F238E27FC236}">
                <a16:creationId xmlns:a16="http://schemas.microsoft.com/office/drawing/2014/main" id="{C9DAD91A-1FD5-6CBA-2850-896D10DC993E}"/>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1314" name="Rectangle 8">
            <a:extLst>
              <a:ext uri="{FF2B5EF4-FFF2-40B4-BE49-F238E27FC236}">
                <a16:creationId xmlns:a16="http://schemas.microsoft.com/office/drawing/2014/main" id="{AED0103D-B9A4-65A5-D113-72C832309BD5}"/>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96F7A8F5-6425-4AD3-AE57-75698B937C7D}" type="slidenum">
              <a:rPr lang="en-US" altLang="en-US" smtClean="0"/>
              <a:pPr>
                <a:spcBef>
                  <a:spcPct val="0"/>
                </a:spcBef>
                <a:buClrTx/>
                <a:buSzPct val="45000"/>
                <a:buFontTx/>
                <a:buNone/>
              </a:pPr>
              <a:t>14</a:t>
            </a:fld>
            <a:endParaRPr lang="en-US" altLang="en-US"/>
          </a:p>
        </p:txBody>
      </p:sp>
      <p:sp>
        <p:nvSpPr>
          <p:cNvPr id="141315" name="Rectangle 1">
            <a:extLst>
              <a:ext uri="{FF2B5EF4-FFF2-40B4-BE49-F238E27FC236}">
                <a16:creationId xmlns:a16="http://schemas.microsoft.com/office/drawing/2014/main" id="{F99EB302-2361-302E-45A4-A9F98B3A2521}"/>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41316" name="Rectangle 2">
            <a:extLst>
              <a:ext uri="{FF2B5EF4-FFF2-40B4-BE49-F238E27FC236}">
                <a16:creationId xmlns:a16="http://schemas.microsoft.com/office/drawing/2014/main" id="{DC731E8E-108D-FC20-55C8-8F605A877838}"/>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5410" name="Rectangle 8">
            <a:extLst>
              <a:ext uri="{FF2B5EF4-FFF2-40B4-BE49-F238E27FC236}">
                <a16:creationId xmlns:a16="http://schemas.microsoft.com/office/drawing/2014/main" id="{65E419A3-A8CE-0A4B-6B17-2767BC2EB78E}"/>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E5BA5E08-14BF-442D-979E-F5FAA684CEF8}" type="slidenum">
              <a:rPr lang="en-US" altLang="en-US" smtClean="0"/>
              <a:pPr>
                <a:spcBef>
                  <a:spcPct val="0"/>
                </a:spcBef>
                <a:buClrTx/>
                <a:buSzPct val="45000"/>
                <a:buFontTx/>
                <a:buNone/>
              </a:pPr>
              <a:t>15</a:t>
            </a:fld>
            <a:endParaRPr lang="en-US" altLang="en-US"/>
          </a:p>
        </p:txBody>
      </p:sp>
      <p:sp>
        <p:nvSpPr>
          <p:cNvPr id="145411" name="Rectangle 1">
            <a:extLst>
              <a:ext uri="{FF2B5EF4-FFF2-40B4-BE49-F238E27FC236}">
                <a16:creationId xmlns:a16="http://schemas.microsoft.com/office/drawing/2014/main" id="{81025A65-6358-1606-ECCB-2F42266F289D}"/>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45412" name="Rectangle 2">
            <a:extLst>
              <a:ext uri="{FF2B5EF4-FFF2-40B4-BE49-F238E27FC236}">
                <a16:creationId xmlns:a16="http://schemas.microsoft.com/office/drawing/2014/main" id="{0B487EDC-C879-C410-A525-75678E511146}"/>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8482" name="Rectangle 8">
            <a:extLst>
              <a:ext uri="{FF2B5EF4-FFF2-40B4-BE49-F238E27FC236}">
                <a16:creationId xmlns:a16="http://schemas.microsoft.com/office/drawing/2014/main" id="{1340C2D4-C4B7-67B3-500F-028EFE4446A8}"/>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922A246B-00ED-48A3-B3F7-977E65EBD490}" type="slidenum">
              <a:rPr lang="en-US" altLang="en-US" smtClean="0"/>
              <a:pPr>
                <a:spcBef>
                  <a:spcPct val="0"/>
                </a:spcBef>
                <a:buClrTx/>
                <a:buSzPct val="45000"/>
                <a:buFontTx/>
                <a:buNone/>
              </a:pPr>
              <a:t>16</a:t>
            </a:fld>
            <a:endParaRPr lang="en-US" altLang="en-US"/>
          </a:p>
        </p:txBody>
      </p:sp>
      <p:sp>
        <p:nvSpPr>
          <p:cNvPr id="148483" name="Rectangle 1">
            <a:extLst>
              <a:ext uri="{FF2B5EF4-FFF2-40B4-BE49-F238E27FC236}">
                <a16:creationId xmlns:a16="http://schemas.microsoft.com/office/drawing/2014/main" id="{7997555D-30CE-48D9-B062-3A1A2AD71FA9}"/>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48484" name="Rectangle 2">
            <a:extLst>
              <a:ext uri="{FF2B5EF4-FFF2-40B4-BE49-F238E27FC236}">
                <a16:creationId xmlns:a16="http://schemas.microsoft.com/office/drawing/2014/main" id="{34CE6711-09AD-AC0F-B943-DF4A2908D4F2}"/>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2578" name="Rectangle 8">
            <a:extLst>
              <a:ext uri="{FF2B5EF4-FFF2-40B4-BE49-F238E27FC236}">
                <a16:creationId xmlns:a16="http://schemas.microsoft.com/office/drawing/2014/main" id="{DE8500B5-26E1-06DA-686F-9A12352CC72C}"/>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9EFAFCB3-E48E-4AF9-9C64-87F15508C809}" type="slidenum">
              <a:rPr lang="en-US" altLang="en-US" smtClean="0"/>
              <a:pPr>
                <a:spcBef>
                  <a:spcPct val="0"/>
                </a:spcBef>
                <a:buClrTx/>
                <a:buSzPct val="45000"/>
                <a:buFontTx/>
                <a:buNone/>
              </a:pPr>
              <a:t>18</a:t>
            </a:fld>
            <a:endParaRPr lang="en-US" altLang="en-US"/>
          </a:p>
        </p:txBody>
      </p:sp>
      <p:sp>
        <p:nvSpPr>
          <p:cNvPr id="152579" name="Rectangle 1">
            <a:extLst>
              <a:ext uri="{FF2B5EF4-FFF2-40B4-BE49-F238E27FC236}">
                <a16:creationId xmlns:a16="http://schemas.microsoft.com/office/drawing/2014/main" id="{2C5C880B-13C1-F681-6201-974699791955}"/>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52580" name="Rectangle 2">
            <a:extLst>
              <a:ext uri="{FF2B5EF4-FFF2-40B4-BE49-F238E27FC236}">
                <a16:creationId xmlns:a16="http://schemas.microsoft.com/office/drawing/2014/main" id="{6DCAC0F1-4562-41ED-BF2D-9E34D4B51DE2}"/>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4626" name="Rectangle 8">
            <a:extLst>
              <a:ext uri="{FF2B5EF4-FFF2-40B4-BE49-F238E27FC236}">
                <a16:creationId xmlns:a16="http://schemas.microsoft.com/office/drawing/2014/main" id="{0CC2A4CF-B445-A518-3C9E-FCA789B2C446}"/>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93DC55D9-80C8-4236-9008-37DA70176FBF}" type="slidenum">
              <a:rPr lang="en-US" altLang="en-US" smtClean="0"/>
              <a:pPr>
                <a:spcBef>
                  <a:spcPct val="0"/>
                </a:spcBef>
                <a:buClrTx/>
                <a:buSzPct val="45000"/>
                <a:buFontTx/>
                <a:buNone/>
              </a:pPr>
              <a:t>19</a:t>
            </a:fld>
            <a:endParaRPr lang="en-US" altLang="en-US"/>
          </a:p>
        </p:txBody>
      </p:sp>
      <p:sp>
        <p:nvSpPr>
          <p:cNvPr id="154627" name="Rectangle 1">
            <a:extLst>
              <a:ext uri="{FF2B5EF4-FFF2-40B4-BE49-F238E27FC236}">
                <a16:creationId xmlns:a16="http://schemas.microsoft.com/office/drawing/2014/main" id="{55364B31-82EA-D1E1-D0E1-618F691DFA2D}"/>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54628" name="Rectangle 2">
            <a:extLst>
              <a:ext uri="{FF2B5EF4-FFF2-40B4-BE49-F238E27FC236}">
                <a16:creationId xmlns:a16="http://schemas.microsoft.com/office/drawing/2014/main" id="{74FAC16A-BF61-C557-CD8A-4CFA575C7A93}"/>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8722" name="Rectangle 8">
            <a:extLst>
              <a:ext uri="{FF2B5EF4-FFF2-40B4-BE49-F238E27FC236}">
                <a16:creationId xmlns:a16="http://schemas.microsoft.com/office/drawing/2014/main" id="{2DAF9DD5-10D8-5365-E706-DCA89DF35A53}"/>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AB0383CB-BE49-4F82-A820-588113673017}" type="slidenum">
              <a:rPr lang="en-US" altLang="en-US" smtClean="0"/>
              <a:pPr>
                <a:spcBef>
                  <a:spcPct val="0"/>
                </a:spcBef>
                <a:buClrTx/>
                <a:buSzPct val="45000"/>
                <a:buFontTx/>
                <a:buNone/>
              </a:pPr>
              <a:t>20</a:t>
            </a:fld>
            <a:endParaRPr lang="en-US" altLang="en-US"/>
          </a:p>
        </p:txBody>
      </p:sp>
      <p:sp>
        <p:nvSpPr>
          <p:cNvPr id="158723" name="Rectangle 1">
            <a:extLst>
              <a:ext uri="{FF2B5EF4-FFF2-40B4-BE49-F238E27FC236}">
                <a16:creationId xmlns:a16="http://schemas.microsoft.com/office/drawing/2014/main" id="{46BD08B7-FCD0-0CA4-41A5-DC445746B50A}"/>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58724" name="Rectangle 2">
            <a:extLst>
              <a:ext uri="{FF2B5EF4-FFF2-40B4-BE49-F238E27FC236}">
                <a16:creationId xmlns:a16="http://schemas.microsoft.com/office/drawing/2014/main" id="{06F8A9C5-FA9B-76C2-270E-CB8DA1D0A652}"/>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0770" name="Rectangle 8">
            <a:extLst>
              <a:ext uri="{FF2B5EF4-FFF2-40B4-BE49-F238E27FC236}">
                <a16:creationId xmlns:a16="http://schemas.microsoft.com/office/drawing/2014/main" id="{B5B94CF4-58B7-4C09-EFB6-0531C32F18C1}"/>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7741004E-AB85-4901-A969-C86E1450B074}" type="slidenum">
              <a:rPr lang="en-US" altLang="en-US" smtClean="0"/>
              <a:pPr>
                <a:spcBef>
                  <a:spcPct val="0"/>
                </a:spcBef>
                <a:buClrTx/>
                <a:buSzPct val="45000"/>
                <a:buFontTx/>
                <a:buNone/>
              </a:pPr>
              <a:t>21</a:t>
            </a:fld>
            <a:endParaRPr lang="en-US" altLang="en-US"/>
          </a:p>
        </p:txBody>
      </p:sp>
      <p:sp>
        <p:nvSpPr>
          <p:cNvPr id="160771" name="Rectangle 1">
            <a:extLst>
              <a:ext uri="{FF2B5EF4-FFF2-40B4-BE49-F238E27FC236}">
                <a16:creationId xmlns:a16="http://schemas.microsoft.com/office/drawing/2014/main" id="{029DFB8A-3341-4419-FAC6-655EB0681193}"/>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60772" name="Rectangle 2">
            <a:extLst>
              <a:ext uri="{FF2B5EF4-FFF2-40B4-BE49-F238E27FC236}">
                <a16:creationId xmlns:a16="http://schemas.microsoft.com/office/drawing/2014/main" id="{CD085E40-C6E5-7D09-083F-9EF596B115BB}"/>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2818" name="Rectangle 8">
            <a:extLst>
              <a:ext uri="{FF2B5EF4-FFF2-40B4-BE49-F238E27FC236}">
                <a16:creationId xmlns:a16="http://schemas.microsoft.com/office/drawing/2014/main" id="{B34F3EF9-59A1-722B-C016-4EB87685993B}"/>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8F3E7D4F-64E5-4671-A2BD-2C6001E9D76A}" type="slidenum">
              <a:rPr lang="en-US" altLang="en-US" smtClean="0"/>
              <a:pPr>
                <a:spcBef>
                  <a:spcPct val="0"/>
                </a:spcBef>
                <a:buClrTx/>
                <a:buSzPct val="45000"/>
                <a:buFontTx/>
                <a:buNone/>
              </a:pPr>
              <a:t>22</a:t>
            </a:fld>
            <a:endParaRPr lang="en-US" altLang="en-US"/>
          </a:p>
        </p:txBody>
      </p:sp>
      <p:sp>
        <p:nvSpPr>
          <p:cNvPr id="162819" name="Rectangle 1">
            <a:extLst>
              <a:ext uri="{FF2B5EF4-FFF2-40B4-BE49-F238E27FC236}">
                <a16:creationId xmlns:a16="http://schemas.microsoft.com/office/drawing/2014/main" id="{805BAF7D-2BEC-160C-58D3-2BC2A5C5648D}"/>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62820" name="Rectangle 2">
            <a:extLst>
              <a:ext uri="{FF2B5EF4-FFF2-40B4-BE49-F238E27FC236}">
                <a16:creationId xmlns:a16="http://schemas.microsoft.com/office/drawing/2014/main" id="{FB66412E-2875-011D-F06E-80165ECDE2EB}"/>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4866" name="Rectangle 8">
            <a:extLst>
              <a:ext uri="{FF2B5EF4-FFF2-40B4-BE49-F238E27FC236}">
                <a16:creationId xmlns:a16="http://schemas.microsoft.com/office/drawing/2014/main" id="{FE78CF8C-F62E-9526-2F32-C56400D946DE}"/>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F6FB958E-0FFC-4A50-8A99-89C31E3E52CA}" type="slidenum">
              <a:rPr lang="en-US" altLang="en-US" smtClean="0"/>
              <a:pPr>
                <a:spcBef>
                  <a:spcPct val="0"/>
                </a:spcBef>
                <a:buClrTx/>
                <a:buSzPct val="45000"/>
                <a:buFontTx/>
                <a:buNone/>
              </a:pPr>
              <a:t>23</a:t>
            </a:fld>
            <a:endParaRPr lang="en-US" altLang="en-US"/>
          </a:p>
        </p:txBody>
      </p:sp>
      <p:sp>
        <p:nvSpPr>
          <p:cNvPr id="164867" name="Rectangle 1">
            <a:extLst>
              <a:ext uri="{FF2B5EF4-FFF2-40B4-BE49-F238E27FC236}">
                <a16:creationId xmlns:a16="http://schemas.microsoft.com/office/drawing/2014/main" id="{CB5D05B9-21C0-E3DD-CC7E-A83405D40532}"/>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64868" name="Rectangle 2">
            <a:extLst>
              <a:ext uri="{FF2B5EF4-FFF2-40B4-BE49-F238E27FC236}">
                <a16:creationId xmlns:a16="http://schemas.microsoft.com/office/drawing/2014/main" id="{2687361D-AC63-AD58-C7B8-650E534A3C9F}"/>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6914" name="Rectangle 8">
            <a:extLst>
              <a:ext uri="{FF2B5EF4-FFF2-40B4-BE49-F238E27FC236}">
                <a16:creationId xmlns:a16="http://schemas.microsoft.com/office/drawing/2014/main" id="{4CDB5259-736B-6005-E513-2A23BCE1E454}"/>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10728D10-2D49-4846-A025-B3729E5346B3}" type="slidenum">
              <a:rPr lang="en-US" altLang="en-US" smtClean="0"/>
              <a:pPr>
                <a:spcBef>
                  <a:spcPct val="0"/>
                </a:spcBef>
                <a:buClrTx/>
                <a:buSzPct val="45000"/>
                <a:buFontTx/>
                <a:buNone/>
              </a:pPr>
              <a:t>24</a:t>
            </a:fld>
            <a:endParaRPr lang="en-US" altLang="en-US"/>
          </a:p>
        </p:txBody>
      </p:sp>
      <p:sp>
        <p:nvSpPr>
          <p:cNvPr id="166915" name="Rectangle 1">
            <a:extLst>
              <a:ext uri="{FF2B5EF4-FFF2-40B4-BE49-F238E27FC236}">
                <a16:creationId xmlns:a16="http://schemas.microsoft.com/office/drawing/2014/main" id="{C2E63404-5837-FD2F-1A87-E1AEAE4810AF}"/>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66916" name="Rectangle 2">
            <a:extLst>
              <a:ext uri="{FF2B5EF4-FFF2-40B4-BE49-F238E27FC236}">
                <a16:creationId xmlns:a16="http://schemas.microsoft.com/office/drawing/2014/main" id="{C77CB9A0-6CA4-C6F9-7F1A-88781CADE240}"/>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4082" name="Rectangle 8">
            <a:extLst>
              <a:ext uri="{FF2B5EF4-FFF2-40B4-BE49-F238E27FC236}">
                <a16:creationId xmlns:a16="http://schemas.microsoft.com/office/drawing/2014/main" id="{12C5EF8B-65BA-3771-E1C6-4F421B40DE6D}"/>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80DCCDCD-E950-48B3-90C4-12CDBBDEDCC3}" type="slidenum">
              <a:rPr lang="en-US" altLang="en-US" smtClean="0"/>
              <a:pPr>
                <a:spcBef>
                  <a:spcPct val="0"/>
                </a:spcBef>
                <a:buClrTx/>
                <a:buSzPct val="45000"/>
                <a:buFontTx/>
                <a:buNone/>
              </a:pPr>
              <a:t>25</a:t>
            </a:fld>
            <a:endParaRPr lang="en-US" altLang="en-US"/>
          </a:p>
        </p:txBody>
      </p:sp>
      <p:sp>
        <p:nvSpPr>
          <p:cNvPr id="174083" name="Rectangle 1">
            <a:extLst>
              <a:ext uri="{FF2B5EF4-FFF2-40B4-BE49-F238E27FC236}">
                <a16:creationId xmlns:a16="http://schemas.microsoft.com/office/drawing/2014/main" id="{8DF1CB31-1A9C-1F9B-C8AC-0BF13A8432B8}"/>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74084" name="Rectangle 2">
            <a:extLst>
              <a:ext uri="{FF2B5EF4-FFF2-40B4-BE49-F238E27FC236}">
                <a16:creationId xmlns:a16="http://schemas.microsoft.com/office/drawing/2014/main" id="{482FBEE8-55CC-B9D8-E572-9A0BB1B350D2}"/>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6130" name="Rectangle 8">
            <a:extLst>
              <a:ext uri="{FF2B5EF4-FFF2-40B4-BE49-F238E27FC236}">
                <a16:creationId xmlns:a16="http://schemas.microsoft.com/office/drawing/2014/main" id="{B879137F-85D7-BF40-CD1D-35E9E893B942}"/>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25A27E74-FA50-4F0C-AECA-F275C0F24C57}" type="slidenum">
              <a:rPr lang="en-US" altLang="en-US" smtClean="0"/>
              <a:pPr>
                <a:spcBef>
                  <a:spcPct val="0"/>
                </a:spcBef>
                <a:buClrTx/>
                <a:buSzPct val="45000"/>
                <a:buFontTx/>
                <a:buNone/>
              </a:pPr>
              <a:t>26</a:t>
            </a:fld>
            <a:endParaRPr lang="en-US" altLang="en-US"/>
          </a:p>
        </p:txBody>
      </p:sp>
      <p:sp>
        <p:nvSpPr>
          <p:cNvPr id="176131" name="Rectangle 1">
            <a:extLst>
              <a:ext uri="{FF2B5EF4-FFF2-40B4-BE49-F238E27FC236}">
                <a16:creationId xmlns:a16="http://schemas.microsoft.com/office/drawing/2014/main" id="{6DA9BFF8-F17F-6438-9A39-D590C2222568}"/>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76132" name="Rectangle 2">
            <a:extLst>
              <a:ext uri="{FF2B5EF4-FFF2-40B4-BE49-F238E27FC236}">
                <a16:creationId xmlns:a16="http://schemas.microsoft.com/office/drawing/2014/main" id="{064D45AC-1719-83CD-CADB-F45B3A9DE312}"/>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8178" name="Rectangle 8">
            <a:extLst>
              <a:ext uri="{FF2B5EF4-FFF2-40B4-BE49-F238E27FC236}">
                <a16:creationId xmlns:a16="http://schemas.microsoft.com/office/drawing/2014/main" id="{3B70BB03-1164-6F25-DE6E-F5E36A3CAB25}"/>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A98E024A-0B3E-4B9E-BF84-61CCEC1DABBD}" type="slidenum">
              <a:rPr lang="en-US" altLang="en-US" smtClean="0"/>
              <a:pPr>
                <a:spcBef>
                  <a:spcPct val="0"/>
                </a:spcBef>
                <a:buClrTx/>
                <a:buSzPct val="45000"/>
                <a:buFontTx/>
                <a:buNone/>
              </a:pPr>
              <a:t>27</a:t>
            </a:fld>
            <a:endParaRPr lang="en-US" altLang="en-US"/>
          </a:p>
        </p:txBody>
      </p:sp>
      <p:sp>
        <p:nvSpPr>
          <p:cNvPr id="178179" name="Rectangle 1">
            <a:extLst>
              <a:ext uri="{FF2B5EF4-FFF2-40B4-BE49-F238E27FC236}">
                <a16:creationId xmlns:a16="http://schemas.microsoft.com/office/drawing/2014/main" id="{25BC5440-45F9-69A7-236D-1281C0128AAB}"/>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78180" name="Rectangle 2">
            <a:extLst>
              <a:ext uri="{FF2B5EF4-FFF2-40B4-BE49-F238E27FC236}">
                <a16:creationId xmlns:a16="http://schemas.microsoft.com/office/drawing/2014/main" id="{E52D5357-ADA7-5332-2C5A-1F9F7E29B60D}"/>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6370" name="Rectangle 8">
            <a:extLst>
              <a:ext uri="{FF2B5EF4-FFF2-40B4-BE49-F238E27FC236}">
                <a16:creationId xmlns:a16="http://schemas.microsoft.com/office/drawing/2014/main" id="{44436B22-F27A-8BB6-1714-2A6A8B583CF9}"/>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1B6B19F5-7AC9-4C8C-BB03-3ABC9F53873A}" type="slidenum">
              <a:rPr lang="en-US" altLang="en-US" smtClean="0"/>
              <a:pPr>
                <a:spcBef>
                  <a:spcPct val="0"/>
                </a:spcBef>
                <a:buClrTx/>
                <a:buSzPct val="45000"/>
                <a:buFontTx/>
                <a:buNone/>
              </a:pPr>
              <a:t>28</a:t>
            </a:fld>
            <a:endParaRPr lang="en-US" altLang="en-US"/>
          </a:p>
        </p:txBody>
      </p:sp>
      <p:sp>
        <p:nvSpPr>
          <p:cNvPr id="186371" name="Rectangle 1">
            <a:extLst>
              <a:ext uri="{FF2B5EF4-FFF2-40B4-BE49-F238E27FC236}">
                <a16:creationId xmlns:a16="http://schemas.microsoft.com/office/drawing/2014/main" id="{9A1DE25B-28F2-8142-9163-969234AD1229}"/>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86372" name="Rectangle 2">
            <a:extLst>
              <a:ext uri="{FF2B5EF4-FFF2-40B4-BE49-F238E27FC236}">
                <a16:creationId xmlns:a16="http://schemas.microsoft.com/office/drawing/2014/main" id="{51860DF4-1A46-2D3D-9D30-F56DCD646DC1}"/>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8482" name="Rectangle 8">
            <a:extLst>
              <a:ext uri="{FF2B5EF4-FFF2-40B4-BE49-F238E27FC236}">
                <a16:creationId xmlns:a16="http://schemas.microsoft.com/office/drawing/2014/main" id="{1340C2D4-C4B7-67B3-500F-028EFE4446A8}"/>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922A246B-00ED-48A3-B3F7-977E65EBD490}" type="slidenum">
              <a:rPr lang="en-US" altLang="en-US" smtClean="0"/>
              <a:pPr>
                <a:spcBef>
                  <a:spcPct val="0"/>
                </a:spcBef>
                <a:buClrTx/>
                <a:buSzPct val="45000"/>
                <a:buFontTx/>
                <a:buNone/>
              </a:pPr>
              <a:t>29</a:t>
            </a:fld>
            <a:endParaRPr lang="en-US" altLang="en-US"/>
          </a:p>
        </p:txBody>
      </p:sp>
      <p:sp>
        <p:nvSpPr>
          <p:cNvPr id="148483" name="Rectangle 1">
            <a:extLst>
              <a:ext uri="{FF2B5EF4-FFF2-40B4-BE49-F238E27FC236}">
                <a16:creationId xmlns:a16="http://schemas.microsoft.com/office/drawing/2014/main" id="{7997555D-30CE-48D9-B062-3A1A2AD71FA9}"/>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48484" name="Rectangle 2">
            <a:extLst>
              <a:ext uri="{FF2B5EF4-FFF2-40B4-BE49-F238E27FC236}">
                <a16:creationId xmlns:a16="http://schemas.microsoft.com/office/drawing/2014/main" id="{34CE6711-09AD-AC0F-B943-DF4A2908D4F2}"/>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426129601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0466" name="Rectangle 8">
            <a:extLst>
              <a:ext uri="{FF2B5EF4-FFF2-40B4-BE49-F238E27FC236}">
                <a16:creationId xmlns:a16="http://schemas.microsoft.com/office/drawing/2014/main" id="{D0258B44-B40F-9EDA-3053-C04747ED2095}"/>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2068D756-CF8D-4B34-95D5-E26315F61DF6}" type="slidenum">
              <a:rPr lang="en-US" altLang="en-US" smtClean="0"/>
              <a:pPr>
                <a:spcBef>
                  <a:spcPct val="0"/>
                </a:spcBef>
                <a:buClrTx/>
                <a:buSzPct val="45000"/>
                <a:buFontTx/>
                <a:buNone/>
              </a:pPr>
              <a:t>30</a:t>
            </a:fld>
            <a:endParaRPr lang="en-US" altLang="en-US"/>
          </a:p>
        </p:txBody>
      </p:sp>
      <p:sp>
        <p:nvSpPr>
          <p:cNvPr id="190467" name="Rectangle 1">
            <a:extLst>
              <a:ext uri="{FF2B5EF4-FFF2-40B4-BE49-F238E27FC236}">
                <a16:creationId xmlns:a16="http://schemas.microsoft.com/office/drawing/2014/main" id="{73735B9A-45BD-F639-3FF3-67DF69E507BB}"/>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90468" name="Rectangle 2">
            <a:extLst>
              <a:ext uri="{FF2B5EF4-FFF2-40B4-BE49-F238E27FC236}">
                <a16:creationId xmlns:a16="http://schemas.microsoft.com/office/drawing/2014/main" id="{EA6864C6-FC2B-1E30-BF2F-BF0106EA59F8}"/>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2514" name="Rectangle 8">
            <a:extLst>
              <a:ext uri="{FF2B5EF4-FFF2-40B4-BE49-F238E27FC236}">
                <a16:creationId xmlns:a16="http://schemas.microsoft.com/office/drawing/2014/main" id="{CE9C3547-2AFF-4E98-3743-0D79459A153C}"/>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D6E91899-3490-4841-8FE8-8483E4E9AF4D}" type="slidenum">
              <a:rPr lang="en-US" altLang="en-US" smtClean="0"/>
              <a:pPr>
                <a:spcBef>
                  <a:spcPct val="0"/>
                </a:spcBef>
                <a:buClrTx/>
                <a:buSzPct val="45000"/>
                <a:buFontTx/>
                <a:buNone/>
              </a:pPr>
              <a:t>31</a:t>
            </a:fld>
            <a:endParaRPr lang="en-US" altLang="en-US"/>
          </a:p>
        </p:txBody>
      </p:sp>
      <p:sp>
        <p:nvSpPr>
          <p:cNvPr id="192515" name="Rectangle 1">
            <a:extLst>
              <a:ext uri="{FF2B5EF4-FFF2-40B4-BE49-F238E27FC236}">
                <a16:creationId xmlns:a16="http://schemas.microsoft.com/office/drawing/2014/main" id="{050FDEB6-FAE5-CB1C-D37F-96B71A2072C5}"/>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92516" name="Rectangle 2">
            <a:extLst>
              <a:ext uri="{FF2B5EF4-FFF2-40B4-BE49-F238E27FC236}">
                <a16:creationId xmlns:a16="http://schemas.microsoft.com/office/drawing/2014/main" id="{C7ED7A76-D1B1-799D-1E88-FF329A056FC1}"/>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2514" name="Rectangle 8">
            <a:extLst>
              <a:ext uri="{FF2B5EF4-FFF2-40B4-BE49-F238E27FC236}">
                <a16:creationId xmlns:a16="http://schemas.microsoft.com/office/drawing/2014/main" id="{CE9C3547-2AFF-4E98-3743-0D79459A153C}"/>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D6E91899-3490-4841-8FE8-8483E4E9AF4D}" type="slidenum">
              <a:rPr lang="en-US" altLang="en-US" smtClean="0"/>
              <a:pPr>
                <a:spcBef>
                  <a:spcPct val="0"/>
                </a:spcBef>
                <a:buClrTx/>
                <a:buSzPct val="45000"/>
                <a:buFontTx/>
                <a:buNone/>
              </a:pPr>
              <a:t>32</a:t>
            </a:fld>
            <a:endParaRPr lang="en-US" altLang="en-US"/>
          </a:p>
        </p:txBody>
      </p:sp>
      <p:sp>
        <p:nvSpPr>
          <p:cNvPr id="192515" name="Rectangle 1">
            <a:extLst>
              <a:ext uri="{FF2B5EF4-FFF2-40B4-BE49-F238E27FC236}">
                <a16:creationId xmlns:a16="http://schemas.microsoft.com/office/drawing/2014/main" id="{050FDEB6-FAE5-CB1C-D37F-96B71A2072C5}"/>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92516" name="Rectangle 2">
            <a:extLst>
              <a:ext uri="{FF2B5EF4-FFF2-40B4-BE49-F238E27FC236}">
                <a16:creationId xmlns:a16="http://schemas.microsoft.com/office/drawing/2014/main" id="{C7ED7A76-D1B1-799D-1E88-FF329A056FC1}"/>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30844628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4562" name="Rectangle 8">
            <a:extLst>
              <a:ext uri="{FF2B5EF4-FFF2-40B4-BE49-F238E27FC236}">
                <a16:creationId xmlns:a16="http://schemas.microsoft.com/office/drawing/2014/main" id="{F6E789DF-CEB8-1E0B-3D72-AFF1BD91A3E1}"/>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059349C9-24E6-4FAD-8DFF-AB4E82A746E2}" type="slidenum">
              <a:rPr lang="en-US" altLang="en-US" smtClean="0"/>
              <a:pPr>
                <a:spcBef>
                  <a:spcPct val="0"/>
                </a:spcBef>
                <a:buClrTx/>
                <a:buSzPct val="45000"/>
                <a:buFontTx/>
                <a:buNone/>
              </a:pPr>
              <a:t>33</a:t>
            </a:fld>
            <a:endParaRPr lang="en-US" altLang="en-US"/>
          </a:p>
        </p:txBody>
      </p:sp>
      <p:sp>
        <p:nvSpPr>
          <p:cNvPr id="194563" name="Rectangle 1">
            <a:extLst>
              <a:ext uri="{FF2B5EF4-FFF2-40B4-BE49-F238E27FC236}">
                <a16:creationId xmlns:a16="http://schemas.microsoft.com/office/drawing/2014/main" id="{FA217B35-92C8-F9C5-8FA4-D86EB33E16A1}"/>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94564" name="Rectangle 2">
            <a:extLst>
              <a:ext uri="{FF2B5EF4-FFF2-40B4-BE49-F238E27FC236}">
                <a16:creationId xmlns:a16="http://schemas.microsoft.com/office/drawing/2014/main" id="{484345D4-C4FA-251F-F22F-E86A5CE1577F}"/>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4562" name="Rectangle 8">
            <a:extLst>
              <a:ext uri="{FF2B5EF4-FFF2-40B4-BE49-F238E27FC236}">
                <a16:creationId xmlns:a16="http://schemas.microsoft.com/office/drawing/2014/main" id="{F6E789DF-CEB8-1E0B-3D72-AFF1BD91A3E1}"/>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059349C9-24E6-4FAD-8DFF-AB4E82A746E2}" type="slidenum">
              <a:rPr lang="en-US" altLang="en-US" smtClean="0"/>
              <a:pPr>
                <a:spcBef>
                  <a:spcPct val="0"/>
                </a:spcBef>
                <a:buClrTx/>
                <a:buSzPct val="45000"/>
                <a:buFontTx/>
                <a:buNone/>
              </a:pPr>
              <a:t>34</a:t>
            </a:fld>
            <a:endParaRPr lang="en-US" altLang="en-US"/>
          </a:p>
        </p:txBody>
      </p:sp>
      <p:sp>
        <p:nvSpPr>
          <p:cNvPr id="194563" name="Rectangle 1">
            <a:extLst>
              <a:ext uri="{FF2B5EF4-FFF2-40B4-BE49-F238E27FC236}">
                <a16:creationId xmlns:a16="http://schemas.microsoft.com/office/drawing/2014/main" id="{FA217B35-92C8-F9C5-8FA4-D86EB33E16A1}"/>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94564" name="Rectangle 2">
            <a:extLst>
              <a:ext uri="{FF2B5EF4-FFF2-40B4-BE49-F238E27FC236}">
                <a16:creationId xmlns:a16="http://schemas.microsoft.com/office/drawing/2014/main" id="{484345D4-C4FA-251F-F22F-E86A5CE1577F}"/>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389858242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6610" name="Rectangle 8">
            <a:extLst>
              <a:ext uri="{FF2B5EF4-FFF2-40B4-BE49-F238E27FC236}">
                <a16:creationId xmlns:a16="http://schemas.microsoft.com/office/drawing/2014/main" id="{4F6B0147-DFA9-E07B-0166-C95026837680}"/>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FB9C2E72-341B-46B9-8F64-0988A75D7FF9}" type="slidenum">
              <a:rPr lang="en-US" altLang="en-US" smtClean="0"/>
              <a:pPr>
                <a:spcBef>
                  <a:spcPct val="0"/>
                </a:spcBef>
                <a:buClrTx/>
                <a:buSzPct val="45000"/>
                <a:buFontTx/>
                <a:buNone/>
              </a:pPr>
              <a:t>35</a:t>
            </a:fld>
            <a:endParaRPr lang="en-US" altLang="en-US"/>
          </a:p>
        </p:txBody>
      </p:sp>
      <p:sp>
        <p:nvSpPr>
          <p:cNvPr id="196611" name="Rectangle 1">
            <a:extLst>
              <a:ext uri="{FF2B5EF4-FFF2-40B4-BE49-F238E27FC236}">
                <a16:creationId xmlns:a16="http://schemas.microsoft.com/office/drawing/2014/main" id="{378E9AA5-7B62-0094-BE57-BC766F22C20C}"/>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96612" name="Rectangle 2">
            <a:extLst>
              <a:ext uri="{FF2B5EF4-FFF2-40B4-BE49-F238E27FC236}">
                <a16:creationId xmlns:a16="http://schemas.microsoft.com/office/drawing/2014/main" id="{A808FD26-83FA-65D4-F921-2CC367D00BC7}"/>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8658" name="Rectangle 8">
            <a:extLst>
              <a:ext uri="{FF2B5EF4-FFF2-40B4-BE49-F238E27FC236}">
                <a16:creationId xmlns:a16="http://schemas.microsoft.com/office/drawing/2014/main" id="{22D2DA1B-8E92-E08E-EEE1-72CEEA69083E}"/>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ACAC94B9-B68A-4C5C-BEC2-65969BE60BF1}" type="slidenum">
              <a:rPr lang="en-US" altLang="en-US" smtClean="0"/>
              <a:pPr>
                <a:spcBef>
                  <a:spcPct val="0"/>
                </a:spcBef>
                <a:buClrTx/>
                <a:buSzPct val="45000"/>
                <a:buFontTx/>
                <a:buNone/>
              </a:pPr>
              <a:t>36</a:t>
            </a:fld>
            <a:endParaRPr lang="en-US" altLang="en-US"/>
          </a:p>
        </p:txBody>
      </p:sp>
      <p:sp>
        <p:nvSpPr>
          <p:cNvPr id="198659" name="Rectangle 1">
            <a:extLst>
              <a:ext uri="{FF2B5EF4-FFF2-40B4-BE49-F238E27FC236}">
                <a16:creationId xmlns:a16="http://schemas.microsoft.com/office/drawing/2014/main" id="{51C21092-D6EF-FFD5-C1CF-6E3F5AB5B935}"/>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98660" name="Rectangle 2">
            <a:extLst>
              <a:ext uri="{FF2B5EF4-FFF2-40B4-BE49-F238E27FC236}">
                <a16:creationId xmlns:a16="http://schemas.microsoft.com/office/drawing/2014/main" id="{BE8A712F-9A36-3369-E168-40FF49A0E387}"/>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0706" name="Rectangle 8">
            <a:extLst>
              <a:ext uri="{FF2B5EF4-FFF2-40B4-BE49-F238E27FC236}">
                <a16:creationId xmlns:a16="http://schemas.microsoft.com/office/drawing/2014/main" id="{12BD9CAA-ED01-37EB-3BD5-A608BCB4C2F7}"/>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F4D56F50-A67D-44DA-AF31-DFB00DD37B51}" type="slidenum">
              <a:rPr lang="en-US" altLang="en-US" smtClean="0"/>
              <a:pPr>
                <a:spcBef>
                  <a:spcPct val="0"/>
                </a:spcBef>
                <a:buClrTx/>
                <a:buSzPct val="45000"/>
                <a:buFontTx/>
                <a:buNone/>
              </a:pPr>
              <a:t>37</a:t>
            </a:fld>
            <a:endParaRPr lang="en-US" altLang="en-US"/>
          </a:p>
        </p:txBody>
      </p:sp>
      <p:sp>
        <p:nvSpPr>
          <p:cNvPr id="200707" name="Rectangle 1">
            <a:extLst>
              <a:ext uri="{FF2B5EF4-FFF2-40B4-BE49-F238E27FC236}">
                <a16:creationId xmlns:a16="http://schemas.microsoft.com/office/drawing/2014/main" id="{E88810CC-EE18-0073-7A64-A2A492CC6EBE}"/>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00708" name="Rectangle 2">
            <a:extLst>
              <a:ext uri="{FF2B5EF4-FFF2-40B4-BE49-F238E27FC236}">
                <a16:creationId xmlns:a16="http://schemas.microsoft.com/office/drawing/2014/main" id="{98C7F0B1-E580-30FE-CBEF-DB3B7FAE9A91}"/>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3778" name="Rectangle 8">
            <a:extLst>
              <a:ext uri="{FF2B5EF4-FFF2-40B4-BE49-F238E27FC236}">
                <a16:creationId xmlns:a16="http://schemas.microsoft.com/office/drawing/2014/main" id="{0554FE4F-F848-296F-C079-A4E739B7C544}"/>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EA652B46-4B2C-480A-8675-12AA58E00E7A}" type="slidenum">
              <a:rPr lang="en-US" altLang="en-US" smtClean="0"/>
              <a:pPr>
                <a:spcBef>
                  <a:spcPct val="0"/>
                </a:spcBef>
                <a:buClrTx/>
                <a:buSzPct val="45000"/>
                <a:buFontTx/>
                <a:buNone/>
              </a:pPr>
              <a:t>39</a:t>
            </a:fld>
            <a:endParaRPr lang="en-US" altLang="en-US"/>
          </a:p>
        </p:txBody>
      </p:sp>
      <p:sp>
        <p:nvSpPr>
          <p:cNvPr id="203779" name="Rectangle 1">
            <a:extLst>
              <a:ext uri="{FF2B5EF4-FFF2-40B4-BE49-F238E27FC236}">
                <a16:creationId xmlns:a16="http://schemas.microsoft.com/office/drawing/2014/main" id="{5139CE12-0A05-4F6F-1D8B-83836210E678}"/>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03780" name="Rectangle 2">
            <a:extLst>
              <a:ext uri="{FF2B5EF4-FFF2-40B4-BE49-F238E27FC236}">
                <a16:creationId xmlns:a16="http://schemas.microsoft.com/office/drawing/2014/main" id="{403D1CA6-4E58-73BD-6972-F1BFD450D7C6}"/>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826" name="Rectangle 8">
            <a:extLst>
              <a:ext uri="{FF2B5EF4-FFF2-40B4-BE49-F238E27FC236}">
                <a16:creationId xmlns:a16="http://schemas.microsoft.com/office/drawing/2014/main" id="{36A6D751-93AB-F89C-95C5-5142F747E814}"/>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FA49E55B-AA89-48E9-9367-40FC97196F57}" type="slidenum">
              <a:rPr lang="en-US" altLang="en-US" smtClean="0"/>
              <a:pPr>
                <a:spcBef>
                  <a:spcPct val="0"/>
                </a:spcBef>
                <a:buClrTx/>
                <a:buSzPct val="45000"/>
                <a:buFontTx/>
                <a:buNone/>
              </a:pPr>
              <a:t>40</a:t>
            </a:fld>
            <a:endParaRPr lang="en-US" altLang="en-US"/>
          </a:p>
        </p:txBody>
      </p:sp>
      <p:sp>
        <p:nvSpPr>
          <p:cNvPr id="205827" name="Rectangle 1">
            <a:extLst>
              <a:ext uri="{FF2B5EF4-FFF2-40B4-BE49-F238E27FC236}">
                <a16:creationId xmlns:a16="http://schemas.microsoft.com/office/drawing/2014/main" id="{6E5463BE-04D4-2FFC-57F5-3EFE1ED851C6}"/>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05828" name="Rectangle 2">
            <a:extLst>
              <a:ext uri="{FF2B5EF4-FFF2-40B4-BE49-F238E27FC236}">
                <a16:creationId xmlns:a16="http://schemas.microsoft.com/office/drawing/2014/main" id="{B767A860-A361-0753-AF12-D76FD8154764}"/>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7874" name="Rectangle 8">
            <a:extLst>
              <a:ext uri="{FF2B5EF4-FFF2-40B4-BE49-F238E27FC236}">
                <a16:creationId xmlns:a16="http://schemas.microsoft.com/office/drawing/2014/main" id="{7FA1AC01-08D1-C91C-027A-B30C3EE7A760}"/>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ADB4DD7A-6744-46F0-944E-D0D4C820A8AA}" type="slidenum">
              <a:rPr lang="en-US" altLang="en-US" smtClean="0"/>
              <a:pPr>
                <a:spcBef>
                  <a:spcPct val="0"/>
                </a:spcBef>
                <a:buClrTx/>
                <a:buSzPct val="45000"/>
                <a:buFontTx/>
                <a:buNone/>
              </a:pPr>
              <a:t>41</a:t>
            </a:fld>
            <a:endParaRPr lang="en-US" altLang="en-US"/>
          </a:p>
        </p:txBody>
      </p:sp>
      <p:sp>
        <p:nvSpPr>
          <p:cNvPr id="207875" name="Rectangle 1">
            <a:extLst>
              <a:ext uri="{FF2B5EF4-FFF2-40B4-BE49-F238E27FC236}">
                <a16:creationId xmlns:a16="http://schemas.microsoft.com/office/drawing/2014/main" id="{A59F143F-58D9-0E2A-27DC-61A3537D3567}"/>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07876" name="Rectangle 2">
            <a:extLst>
              <a:ext uri="{FF2B5EF4-FFF2-40B4-BE49-F238E27FC236}">
                <a16:creationId xmlns:a16="http://schemas.microsoft.com/office/drawing/2014/main" id="{C6AB5D69-2FF2-74C4-E1C3-44F4FCF27097}"/>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9922" name="Rectangle 8">
            <a:extLst>
              <a:ext uri="{FF2B5EF4-FFF2-40B4-BE49-F238E27FC236}">
                <a16:creationId xmlns:a16="http://schemas.microsoft.com/office/drawing/2014/main" id="{B589D814-3834-9CEC-4E2F-D1A72145C8A8}"/>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68543520-1E17-480D-AA90-EB4FB87E4CC3}" type="slidenum">
              <a:rPr lang="en-US" altLang="en-US" smtClean="0"/>
              <a:pPr>
                <a:spcBef>
                  <a:spcPct val="0"/>
                </a:spcBef>
                <a:buClrTx/>
                <a:buSzPct val="45000"/>
                <a:buFontTx/>
                <a:buNone/>
              </a:pPr>
              <a:t>42</a:t>
            </a:fld>
            <a:endParaRPr lang="en-US" altLang="en-US"/>
          </a:p>
        </p:txBody>
      </p:sp>
      <p:sp>
        <p:nvSpPr>
          <p:cNvPr id="209923" name="Rectangle 1">
            <a:extLst>
              <a:ext uri="{FF2B5EF4-FFF2-40B4-BE49-F238E27FC236}">
                <a16:creationId xmlns:a16="http://schemas.microsoft.com/office/drawing/2014/main" id="{DBECCB7D-5CCF-5AFA-11BC-EF5917DEB54F}"/>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09924" name="Rectangle 2">
            <a:extLst>
              <a:ext uri="{FF2B5EF4-FFF2-40B4-BE49-F238E27FC236}">
                <a16:creationId xmlns:a16="http://schemas.microsoft.com/office/drawing/2014/main" id="{462DB039-DDBB-2FBC-AE92-B1EF4E12E03B}"/>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1970" name="Rectangle 8">
            <a:extLst>
              <a:ext uri="{FF2B5EF4-FFF2-40B4-BE49-F238E27FC236}">
                <a16:creationId xmlns:a16="http://schemas.microsoft.com/office/drawing/2014/main" id="{1872E113-E1C3-9568-725E-DA88CB0C19FA}"/>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426939F3-E220-40DE-930A-32FE3A1F6E71}" type="slidenum">
              <a:rPr lang="en-US" altLang="en-US" smtClean="0"/>
              <a:pPr>
                <a:spcBef>
                  <a:spcPct val="0"/>
                </a:spcBef>
                <a:buClrTx/>
                <a:buSzPct val="45000"/>
                <a:buFontTx/>
                <a:buNone/>
              </a:pPr>
              <a:t>43</a:t>
            </a:fld>
            <a:endParaRPr lang="en-US" altLang="en-US"/>
          </a:p>
        </p:txBody>
      </p:sp>
      <p:sp>
        <p:nvSpPr>
          <p:cNvPr id="211971" name="Rectangle 1">
            <a:extLst>
              <a:ext uri="{FF2B5EF4-FFF2-40B4-BE49-F238E27FC236}">
                <a16:creationId xmlns:a16="http://schemas.microsoft.com/office/drawing/2014/main" id="{C1E35E56-982B-2133-A25A-49A5373E9500}"/>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11972" name="Rectangle 2">
            <a:extLst>
              <a:ext uri="{FF2B5EF4-FFF2-40B4-BE49-F238E27FC236}">
                <a16:creationId xmlns:a16="http://schemas.microsoft.com/office/drawing/2014/main" id="{D7AF43CA-1C12-022B-19D4-1E5517DB27B2}"/>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4018" name="Rectangle 8">
            <a:extLst>
              <a:ext uri="{FF2B5EF4-FFF2-40B4-BE49-F238E27FC236}">
                <a16:creationId xmlns:a16="http://schemas.microsoft.com/office/drawing/2014/main" id="{0521ED96-3FA5-19CD-8561-C2D5CF542B77}"/>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BBB204BB-0BF1-42E5-929C-39FE08CF8405}" type="slidenum">
              <a:rPr lang="en-US" altLang="en-US" smtClean="0"/>
              <a:pPr>
                <a:spcBef>
                  <a:spcPct val="0"/>
                </a:spcBef>
                <a:buClrTx/>
                <a:buSzPct val="45000"/>
                <a:buFontTx/>
                <a:buNone/>
              </a:pPr>
              <a:t>44</a:t>
            </a:fld>
            <a:endParaRPr lang="en-US" altLang="en-US"/>
          </a:p>
        </p:txBody>
      </p:sp>
      <p:sp>
        <p:nvSpPr>
          <p:cNvPr id="214019" name="Rectangle 1">
            <a:extLst>
              <a:ext uri="{FF2B5EF4-FFF2-40B4-BE49-F238E27FC236}">
                <a16:creationId xmlns:a16="http://schemas.microsoft.com/office/drawing/2014/main" id="{7F61DA03-75C0-DF4D-E128-F5F3EFA25000}"/>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14020" name="Rectangle 2">
            <a:extLst>
              <a:ext uri="{FF2B5EF4-FFF2-40B4-BE49-F238E27FC236}">
                <a16:creationId xmlns:a16="http://schemas.microsoft.com/office/drawing/2014/main" id="{B313EC3D-789B-3C6C-76D5-91BD6D0DD834}"/>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6066" name="Rectangle 8">
            <a:extLst>
              <a:ext uri="{FF2B5EF4-FFF2-40B4-BE49-F238E27FC236}">
                <a16:creationId xmlns:a16="http://schemas.microsoft.com/office/drawing/2014/main" id="{C6BA8FFD-EFD7-6705-7D61-E8C5B0C2E09C}"/>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4653F5AF-6F33-4354-891F-DAAFADCF7A1A}" type="slidenum">
              <a:rPr lang="en-US" altLang="en-US" smtClean="0"/>
              <a:pPr>
                <a:spcBef>
                  <a:spcPct val="0"/>
                </a:spcBef>
                <a:buClrTx/>
                <a:buSzPct val="45000"/>
                <a:buFontTx/>
                <a:buNone/>
              </a:pPr>
              <a:t>45</a:t>
            </a:fld>
            <a:endParaRPr lang="en-US" altLang="en-US"/>
          </a:p>
        </p:txBody>
      </p:sp>
      <p:sp>
        <p:nvSpPr>
          <p:cNvPr id="216067" name="Rectangle 1">
            <a:extLst>
              <a:ext uri="{FF2B5EF4-FFF2-40B4-BE49-F238E27FC236}">
                <a16:creationId xmlns:a16="http://schemas.microsoft.com/office/drawing/2014/main" id="{C4A4AD72-23B9-F693-C546-6196A6E44048}"/>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16068" name="Rectangle 2">
            <a:extLst>
              <a:ext uri="{FF2B5EF4-FFF2-40B4-BE49-F238E27FC236}">
                <a16:creationId xmlns:a16="http://schemas.microsoft.com/office/drawing/2014/main" id="{21413638-16A6-8871-F8FE-2A222EF580D4}"/>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8114" name="Rectangle 8">
            <a:extLst>
              <a:ext uri="{FF2B5EF4-FFF2-40B4-BE49-F238E27FC236}">
                <a16:creationId xmlns:a16="http://schemas.microsoft.com/office/drawing/2014/main" id="{EC6DB926-015F-21E7-04F7-2D6C97741083}"/>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448C6757-6949-44A1-99CB-5ACC10020BD9}" type="slidenum">
              <a:rPr lang="en-US" altLang="en-US" smtClean="0"/>
              <a:pPr>
                <a:spcBef>
                  <a:spcPct val="0"/>
                </a:spcBef>
                <a:buClrTx/>
                <a:buSzPct val="45000"/>
                <a:buFontTx/>
                <a:buNone/>
              </a:pPr>
              <a:t>46</a:t>
            </a:fld>
            <a:endParaRPr lang="en-US" altLang="en-US"/>
          </a:p>
        </p:txBody>
      </p:sp>
      <p:sp>
        <p:nvSpPr>
          <p:cNvPr id="218115" name="Rectangle 1">
            <a:extLst>
              <a:ext uri="{FF2B5EF4-FFF2-40B4-BE49-F238E27FC236}">
                <a16:creationId xmlns:a16="http://schemas.microsoft.com/office/drawing/2014/main" id="{05D020B3-60AF-9EF4-C706-9BAEC890E46C}"/>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18116" name="Rectangle 2">
            <a:extLst>
              <a:ext uri="{FF2B5EF4-FFF2-40B4-BE49-F238E27FC236}">
                <a16:creationId xmlns:a16="http://schemas.microsoft.com/office/drawing/2014/main" id="{F27FC0E6-B838-5E2E-3EF9-FD8DCF70DFCD}"/>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20162" name="Rectangle 8">
            <a:extLst>
              <a:ext uri="{FF2B5EF4-FFF2-40B4-BE49-F238E27FC236}">
                <a16:creationId xmlns:a16="http://schemas.microsoft.com/office/drawing/2014/main" id="{E9543674-A1AD-5852-165D-60C0EABBAEDB}"/>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6BDED2DC-B17B-4F3B-B53A-C4BA8F7ED87E}" type="slidenum">
              <a:rPr lang="en-US" altLang="en-US" smtClean="0"/>
              <a:pPr>
                <a:spcBef>
                  <a:spcPct val="0"/>
                </a:spcBef>
                <a:buClrTx/>
                <a:buSzPct val="45000"/>
                <a:buFontTx/>
                <a:buNone/>
              </a:pPr>
              <a:t>47</a:t>
            </a:fld>
            <a:endParaRPr lang="en-US" altLang="en-US"/>
          </a:p>
        </p:txBody>
      </p:sp>
      <p:sp>
        <p:nvSpPr>
          <p:cNvPr id="220163" name="Rectangle 1">
            <a:extLst>
              <a:ext uri="{FF2B5EF4-FFF2-40B4-BE49-F238E27FC236}">
                <a16:creationId xmlns:a16="http://schemas.microsoft.com/office/drawing/2014/main" id="{100DD793-90D7-84C4-5110-DB32230596DB}"/>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0164" name="Rectangle 2">
            <a:extLst>
              <a:ext uri="{FF2B5EF4-FFF2-40B4-BE49-F238E27FC236}">
                <a16:creationId xmlns:a16="http://schemas.microsoft.com/office/drawing/2014/main" id="{A8C616F1-440C-4371-8033-9E74CFCC84B5}"/>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22210" name="Rectangle 8">
            <a:extLst>
              <a:ext uri="{FF2B5EF4-FFF2-40B4-BE49-F238E27FC236}">
                <a16:creationId xmlns:a16="http://schemas.microsoft.com/office/drawing/2014/main" id="{25B1519E-05F1-5928-DE1F-FC9611D3AF6B}"/>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C3457E12-17A8-413D-8524-E3096D6165A1}" type="slidenum">
              <a:rPr lang="en-US" altLang="en-US" smtClean="0"/>
              <a:pPr>
                <a:spcBef>
                  <a:spcPct val="0"/>
                </a:spcBef>
                <a:buClrTx/>
                <a:buSzPct val="45000"/>
                <a:buFontTx/>
                <a:buNone/>
              </a:pPr>
              <a:t>48</a:t>
            </a:fld>
            <a:endParaRPr lang="en-US" altLang="en-US"/>
          </a:p>
        </p:txBody>
      </p:sp>
      <p:sp>
        <p:nvSpPr>
          <p:cNvPr id="222211" name="Rectangle 1">
            <a:extLst>
              <a:ext uri="{FF2B5EF4-FFF2-40B4-BE49-F238E27FC236}">
                <a16:creationId xmlns:a16="http://schemas.microsoft.com/office/drawing/2014/main" id="{3BF7056B-AB81-DF57-32F4-A28230C2E7A9}"/>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2212" name="Rectangle 2">
            <a:extLst>
              <a:ext uri="{FF2B5EF4-FFF2-40B4-BE49-F238E27FC236}">
                <a16:creationId xmlns:a16="http://schemas.microsoft.com/office/drawing/2014/main" id="{5DF206AA-9614-93EB-1B9D-E26F7119F362}"/>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24258" name="Rectangle 8">
            <a:extLst>
              <a:ext uri="{FF2B5EF4-FFF2-40B4-BE49-F238E27FC236}">
                <a16:creationId xmlns:a16="http://schemas.microsoft.com/office/drawing/2014/main" id="{F43EE4DB-2E74-37A1-A436-D1A0ABA2F3DB}"/>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30496FE2-B48E-4355-A50F-45DDCDA8E972}" type="slidenum">
              <a:rPr lang="en-US" altLang="en-US" smtClean="0"/>
              <a:pPr>
                <a:spcBef>
                  <a:spcPct val="0"/>
                </a:spcBef>
                <a:buClrTx/>
                <a:buSzPct val="45000"/>
                <a:buFontTx/>
                <a:buNone/>
              </a:pPr>
              <a:t>49</a:t>
            </a:fld>
            <a:endParaRPr lang="en-US" altLang="en-US"/>
          </a:p>
        </p:txBody>
      </p:sp>
      <p:sp>
        <p:nvSpPr>
          <p:cNvPr id="224259" name="Rectangle 1">
            <a:extLst>
              <a:ext uri="{FF2B5EF4-FFF2-40B4-BE49-F238E27FC236}">
                <a16:creationId xmlns:a16="http://schemas.microsoft.com/office/drawing/2014/main" id="{38080E6C-D2C4-450F-1695-02B332D5D3AF}"/>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4260" name="Rectangle 2">
            <a:extLst>
              <a:ext uri="{FF2B5EF4-FFF2-40B4-BE49-F238E27FC236}">
                <a16:creationId xmlns:a16="http://schemas.microsoft.com/office/drawing/2014/main" id="{54D9C3D1-013A-B6A4-7477-6A81C6472EED}"/>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26306" name="Rectangle 8">
            <a:extLst>
              <a:ext uri="{FF2B5EF4-FFF2-40B4-BE49-F238E27FC236}">
                <a16:creationId xmlns:a16="http://schemas.microsoft.com/office/drawing/2014/main" id="{BDF8343E-F055-2AE4-4054-7139DE9AB042}"/>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9737A2D2-7A03-4640-A543-5FD15521A74E}" type="slidenum">
              <a:rPr lang="en-US" altLang="en-US" smtClean="0"/>
              <a:pPr>
                <a:spcBef>
                  <a:spcPct val="0"/>
                </a:spcBef>
                <a:buClrTx/>
                <a:buSzPct val="45000"/>
                <a:buFontTx/>
                <a:buNone/>
              </a:pPr>
              <a:t>50</a:t>
            </a:fld>
            <a:endParaRPr lang="en-US" altLang="en-US"/>
          </a:p>
        </p:txBody>
      </p:sp>
      <p:sp>
        <p:nvSpPr>
          <p:cNvPr id="226307" name="Rectangle 1">
            <a:extLst>
              <a:ext uri="{FF2B5EF4-FFF2-40B4-BE49-F238E27FC236}">
                <a16:creationId xmlns:a16="http://schemas.microsoft.com/office/drawing/2014/main" id="{CD865E57-5E48-48D0-E176-C7BDC9FE11BA}"/>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6308" name="Rectangle 2">
            <a:extLst>
              <a:ext uri="{FF2B5EF4-FFF2-40B4-BE49-F238E27FC236}">
                <a16:creationId xmlns:a16="http://schemas.microsoft.com/office/drawing/2014/main" id="{2A6D8F42-E3D3-3A3E-58F8-582AFF580FDE}"/>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28354" name="Rectangle 8">
            <a:extLst>
              <a:ext uri="{FF2B5EF4-FFF2-40B4-BE49-F238E27FC236}">
                <a16:creationId xmlns:a16="http://schemas.microsoft.com/office/drawing/2014/main" id="{26AA9D78-7A33-DE83-9578-68A96D82C047}"/>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CFFEB551-D5F6-47EA-B1D8-0A75DBEE9199}" type="slidenum">
              <a:rPr lang="en-US" altLang="en-US" smtClean="0"/>
              <a:pPr>
                <a:spcBef>
                  <a:spcPct val="0"/>
                </a:spcBef>
                <a:buClrTx/>
                <a:buSzPct val="45000"/>
                <a:buFontTx/>
                <a:buNone/>
              </a:pPr>
              <a:t>51</a:t>
            </a:fld>
            <a:endParaRPr lang="en-US" altLang="en-US"/>
          </a:p>
        </p:txBody>
      </p:sp>
      <p:sp>
        <p:nvSpPr>
          <p:cNvPr id="228355" name="Rectangle 1">
            <a:extLst>
              <a:ext uri="{FF2B5EF4-FFF2-40B4-BE49-F238E27FC236}">
                <a16:creationId xmlns:a16="http://schemas.microsoft.com/office/drawing/2014/main" id="{81665BE4-B2C7-C9F3-A132-0FDEC80981B9}"/>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8356" name="Rectangle 2">
            <a:extLst>
              <a:ext uri="{FF2B5EF4-FFF2-40B4-BE49-F238E27FC236}">
                <a16:creationId xmlns:a16="http://schemas.microsoft.com/office/drawing/2014/main" id="{B4CE10A6-B5EB-3F87-80B4-D4C5110E7B28}"/>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0402" name="Rectangle 8">
            <a:extLst>
              <a:ext uri="{FF2B5EF4-FFF2-40B4-BE49-F238E27FC236}">
                <a16:creationId xmlns:a16="http://schemas.microsoft.com/office/drawing/2014/main" id="{7378A172-9398-9B4D-91D4-FF4EEC6F09E1}"/>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3A1D8877-94ED-4F22-86B6-7801E089FEA1}" type="slidenum">
              <a:rPr lang="en-US" altLang="en-US" smtClean="0"/>
              <a:pPr>
                <a:spcBef>
                  <a:spcPct val="0"/>
                </a:spcBef>
                <a:buClrTx/>
                <a:buSzPct val="45000"/>
                <a:buFontTx/>
                <a:buNone/>
              </a:pPr>
              <a:t>52</a:t>
            </a:fld>
            <a:endParaRPr lang="en-US" altLang="en-US"/>
          </a:p>
        </p:txBody>
      </p:sp>
      <p:sp>
        <p:nvSpPr>
          <p:cNvPr id="230403" name="Rectangle 1">
            <a:extLst>
              <a:ext uri="{FF2B5EF4-FFF2-40B4-BE49-F238E27FC236}">
                <a16:creationId xmlns:a16="http://schemas.microsoft.com/office/drawing/2014/main" id="{27C60003-4A34-AC93-F720-5A515E85B395}"/>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30404" name="Rectangle 2">
            <a:extLst>
              <a:ext uri="{FF2B5EF4-FFF2-40B4-BE49-F238E27FC236}">
                <a16:creationId xmlns:a16="http://schemas.microsoft.com/office/drawing/2014/main" id="{008FD2BB-49BF-A33F-ACD2-DD073A72AA2F}"/>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2450" name="Rectangle 8">
            <a:extLst>
              <a:ext uri="{FF2B5EF4-FFF2-40B4-BE49-F238E27FC236}">
                <a16:creationId xmlns:a16="http://schemas.microsoft.com/office/drawing/2014/main" id="{BF735EC3-DF4F-6EB4-C64C-E8B55167E948}"/>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AD172968-AE88-4FC7-9C59-243F87BE17E8}" type="slidenum">
              <a:rPr lang="en-US" altLang="en-US" smtClean="0"/>
              <a:pPr>
                <a:spcBef>
                  <a:spcPct val="0"/>
                </a:spcBef>
                <a:buClrTx/>
                <a:buSzPct val="45000"/>
                <a:buFontTx/>
                <a:buNone/>
              </a:pPr>
              <a:t>53</a:t>
            </a:fld>
            <a:endParaRPr lang="en-US" altLang="en-US"/>
          </a:p>
        </p:txBody>
      </p:sp>
      <p:sp>
        <p:nvSpPr>
          <p:cNvPr id="232451" name="Rectangle 1">
            <a:extLst>
              <a:ext uri="{FF2B5EF4-FFF2-40B4-BE49-F238E27FC236}">
                <a16:creationId xmlns:a16="http://schemas.microsoft.com/office/drawing/2014/main" id="{60EC7AE0-9984-57A0-80D1-4EFE476B6B45}"/>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32452" name="Rectangle 2">
            <a:extLst>
              <a:ext uri="{FF2B5EF4-FFF2-40B4-BE49-F238E27FC236}">
                <a16:creationId xmlns:a16="http://schemas.microsoft.com/office/drawing/2014/main" id="{E4904B73-8DBB-4124-3499-E464CAC3BE66}"/>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0642" name="Rectangle 8">
            <a:extLst>
              <a:ext uri="{FF2B5EF4-FFF2-40B4-BE49-F238E27FC236}">
                <a16:creationId xmlns:a16="http://schemas.microsoft.com/office/drawing/2014/main" id="{6D20625E-ED24-F261-6990-802BDF94BE83}"/>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6B02F88C-C55D-463C-BFE6-3306D58D24B0}" type="slidenum">
              <a:rPr lang="en-US" altLang="en-US" smtClean="0"/>
              <a:pPr>
                <a:spcBef>
                  <a:spcPct val="0"/>
                </a:spcBef>
                <a:buClrTx/>
                <a:buSzPct val="45000"/>
                <a:buFontTx/>
                <a:buNone/>
              </a:pPr>
              <a:t>54</a:t>
            </a:fld>
            <a:endParaRPr lang="en-US" altLang="en-US"/>
          </a:p>
        </p:txBody>
      </p:sp>
      <p:sp>
        <p:nvSpPr>
          <p:cNvPr id="240643" name="Rectangle 1">
            <a:extLst>
              <a:ext uri="{FF2B5EF4-FFF2-40B4-BE49-F238E27FC236}">
                <a16:creationId xmlns:a16="http://schemas.microsoft.com/office/drawing/2014/main" id="{D3ECA039-5A28-3EDE-9E68-318EFCC3CD61}"/>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40644" name="Rectangle 2">
            <a:extLst>
              <a:ext uri="{FF2B5EF4-FFF2-40B4-BE49-F238E27FC236}">
                <a16:creationId xmlns:a16="http://schemas.microsoft.com/office/drawing/2014/main" id="{FEC56DDC-FE8B-7B90-1569-C4394E4E4F3C}"/>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4738" name="Rectangle 8">
            <a:extLst>
              <a:ext uri="{FF2B5EF4-FFF2-40B4-BE49-F238E27FC236}">
                <a16:creationId xmlns:a16="http://schemas.microsoft.com/office/drawing/2014/main" id="{A08DA44F-CED5-2DA4-CBFF-E9D729E0146D}"/>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B5F7BC93-9B76-4CC1-B826-5A9D0E2992A2}" type="slidenum">
              <a:rPr lang="en-US" altLang="en-US" smtClean="0"/>
              <a:pPr>
                <a:spcBef>
                  <a:spcPct val="0"/>
                </a:spcBef>
                <a:buClrTx/>
                <a:buSzPct val="45000"/>
                <a:buFontTx/>
                <a:buNone/>
              </a:pPr>
              <a:t>55</a:t>
            </a:fld>
            <a:endParaRPr lang="en-US" altLang="en-US"/>
          </a:p>
        </p:txBody>
      </p:sp>
      <p:sp>
        <p:nvSpPr>
          <p:cNvPr id="244739" name="Rectangle 1">
            <a:extLst>
              <a:ext uri="{FF2B5EF4-FFF2-40B4-BE49-F238E27FC236}">
                <a16:creationId xmlns:a16="http://schemas.microsoft.com/office/drawing/2014/main" id="{F3D1ACE5-48C6-EA38-C4E8-A730AD2EBEB6}"/>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44740" name="Rectangle 2">
            <a:extLst>
              <a:ext uri="{FF2B5EF4-FFF2-40B4-BE49-F238E27FC236}">
                <a16:creationId xmlns:a16="http://schemas.microsoft.com/office/drawing/2014/main" id="{3A6368E5-5418-8B11-FC28-5670778F415C}"/>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6786" name="Rectangle 8">
            <a:extLst>
              <a:ext uri="{FF2B5EF4-FFF2-40B4-BE49-F238E27FC236}">
                <a16:creationId xmlns:a16="http://schemas.microsoft.com/office/drawing/2014/main" id="{4700CF31-4BB4-5D1F-3E67-30871301F421}"/>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5075792A-B6D2-478A-B4E3-891E69762B5E}" type="slidenum">
              <a:rPr lang="en-US" altLang="en-US" smtClean="0"/>
              <a:pPr>
                <a:spcBef>
                  <a:spcPct val="0"/>
                </a:spcBef>
                <a:buClrTx/>
                <a:buSzPct val="45000"/>
                <a:buFontTx/>
                <a:buNone/>
              </a:pPr>
              <a:t>56</a:t>
            </a:fld>
            <a:endParaRPr lang="en-US" altLang="en-US"/>
          </a:p>
        </p:txBody>
      </p:sp>
      <p:sp>
        <p:nvSpPr>
          <p:cNvPr id="246787" name="Rectangle 1">
            <a:extLst>
              <a:ext uri="{FF2B5EF4-FFF2-40B4-BE49-F238E27FC236}">
                <a16:creationId xmlns:a16="http://schemas.microsoft.com/office/drawing/2014/main" id="{1730FF47-0C64-BBDD-C380-1ED208ABBF9E}"/>
              </a:ext>
            </a:extLst>
          </p:cNvPr>
          <p:cNvSpPr>
            <a:spLocks noGrp="1" noRot="1" noChangeAspect="1" noChangeArrowheads="1" noTextEdit="1"/>
          </p:cNvSpPr>
          <p:nvPr>
            <p:ph type="sldImg"/>
          </p:nvPr>
        </p:nvSpPr>
        <p:spPr>
          <a:xfrm>
            <a:off x="381000" y="685800"/>
            <a:ext cx="6094413" cy="3427413"/>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46788" name="Rectangle 2">
            <a:extLst>
              <a:ext uri="{FF2B5EF4-FFF2-40B4-BE49-F238E27FC236}">
                <a16:creationId xmlns:a16="http://schemas.microsoft.com/office/drawing/2014/main" id="{92BF3905-08BD-015C-00B4-21184BC2A9F3}"/>
              </a:ext>
            </a:extLst>
          </p:cNvPr>
          <p:cNvSpPr>
            <a:spLocks noGrp="1" noChangeArrowheads="1"/>
          </p:cNvSpPr>
          <p:nvPr>
            <p:ph type="body" idx="1"/>
          </p:nvPr>
        </p:nvSpPr>
        <p:spPr>
          <a:xfrm>
            <a:off x="685800" y="4343400"/>
            <a:ext cx="5484813" cy="41132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8834" name="Rectangle 8">
            <a:extLst>
              <a:ext uri="{FF2B5EF4-FFF2-40B4-BE49-F238E27FC236}">
                <a16:creationId xmlns:a16="http://schemas.microsoft.com/office/drawing/2014/main" id="{701F5063-F701-C4A5-0822-5545258DC6B6}"/>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09CBC12C-8737-45BF-B42E-CBEC765D6979}" type="slidenum">
              <a:rPr lang="en-US" altLang="en-US" smtClean="0"/>
              <a:pPr>
                <a:spcBef>
                  <a:spcPct val="0"/>
                </a:spcBef>
                <a:buClrTx/>
                <a:buSzPct val="45000"/>
                <a:buFontTx/>
                <a:buNone/>
              </a:pPr>
              <a:t>57</a:t>
            </a:fld>
            <a:endParaRPr lang="en-US" altLang="en-US"/>
          </a:p>
        </p:txBody>
      </p:sp>
      <p:sp>
        <p:nvSpPr>
          <p:cNvPr id="248835" name="Rectangle 1">
            <a:extLst>
              <a:ext uri="{FF2B5EF4-FFF2-40B4-BE49-F238E27FC236}">
                <a16:creationId xmlns:a16="http://schemas.microsoft.com/office/drawing/2014/main" id="{4EDA5C0F-B423-8DD2-CBE4-7F456904B195}"/>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48836" name="Rectangle 2">
            <a:extLst>
              <a:ext uri="{FF2B5EF4-FFF2-40B4-BE49-F238E27FC236}">
                <a16:creationId xmlns:a16="http://schemas.microsoft.com/office/drawing/2014/main" id="{C231EF54-E82D-91F6-8A85-2D2274D55669}"/>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0882" name="Rectangle 8">
            <a:extLst>
              <a:ext uri="{FF2B5EF4-FFF2-40B4-BE49-F238E27FC236}">
                <a16:creationId xmlns:a16="http://schemas.microsoft.com/office/drawing/2014/main" id="{37A9B95E-130E-1E8B-E2AE-741078DBCF61}"/>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DF864F9C-BE62-4950-92E6-97AE55FD3DE0}" type="slidenum">
              <a:rPr lang="en-US" altLang="en-US" smtClean="0"/>
              <a:pPr>
                <a:spcBef>
                  <a:spcPct val="0"/>
                </a:spcBef>
                <a:buClrTx/>
                <a:buSzPct val="45000"/>
                <a:buFontTx/>
                <a:buNone/>
              </a:pPr>
              <a:t>58</a:t>
            </a:fld>
            <a:endParaRPr lang="en-US" altLang="en-US"/>
          </a:p>
        </p:txBody>
      </p:sp>
      <p:sp>
        <p:nvSpPr>
          <p:cNvPr id="250883" name="Rectangle 1">
            <a:extLst>
              <a:ext uri="{FF2B5EF4-FFF2-40B4-BE49-F238E27FC236}">
                <a16:creationId xmlns:a16="http://schemas.microsoft.com/office/drawing/2014/main" id="{8E1E40C9-2F85-4CC3-3F62-DF090B5F1422}"/>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50884" name="Rectangle 2">
            <a:extLst>
              <a:ext uri="{FF2B5EF4-FFF2-40B4-BE49-F238E27FC236}">
                <a16:creationId xmlns:a16="http://schemas.microsoft.com/office/drawing/2014/main" id="{ADF9275D-B248-3A1E-FD50-F5A241BBCD0B}"/>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
        <p:nvSpPr>
          <p:cNvPr id="250885" name="Text Box 3">
            <a:extLst>
              <a:ext uri="{FF2B5EF4-FFF2-40B4-BE49-F238E27FC236}">
                <a16:creationId xmlns:a16="http://schemas.microsoft.com/office/drawing/2014/main" id="{17C9279A-63CD-DDEE-8A09-2FCF58531125}"/>
              </a:ext>
            </a:extLst>
          </p:cNvPr>
          <p:cNvSpPr txBox="1">
            <a:spLocks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b"/>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lgn="r">
              <a:spcBef>
                <a:spcPct val="0"/>
              </a:spcBef>
              <a:buClrTx/>
              <a:buFontTx/>
              <a:buNone/>
            </a:pPr>
            <a:fld id="{9C3EED2F-A65C-4D9D-A8A2-EEC08F0ED62B}" type="slidenum">
              <a:rPr lang="en-US" altLang="en-US" b="0"/>
              <a:pPr algn="r">
                <a:spcBef>
                  <a:spcPct val="0"/>
                </a:spcBef>
                <a:buClrTx/>
                <a:buFontTx/>
                <a:buNone/>
              </a:pPr>
              <a:t>58</a:t>
            </a:fld>
            <a:endParaRPr lang="en-US" altLang="en-US" b="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0882" name="Rectangle 8">
            <a:extLst>
              <a:ext uri="{FF2B5EF4-FFF2-40B4-BE49-F238E27FC236}">
                <a16:creationId xmlns:a16="http://schemas.microsoft.com/office/drawing/2014/main" id="{37A9B95E-130E-1E8B-E2AE-741078DBCF61}"/>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DF864F9C-BE62-4950-92E6-97AE55FD3DE0}" type="slidenum">
              <a:rPr lang="en-US" altLang="en-US" smtClean="0"/>
              <a:pPr>
                <a:spcBef>
                  <a:spcPct val="0"/>
                </a:spcBef>
                <a:buClrTx/>
                <a:buSzPct val="45000"/>
                <a:buFontTx/>
                <a:buNone/>
              </a:pPr>
              <a:t>59</a:t>
            </a:fld>
            <a:endParaRPr lang="en-US" altLang="en-US"/>
          </a:p>
        </p:txBody>
      </p:sp>
      <p:sp>
        <p:nvSpPr>
          <p:cNvPr id="250883" name="Rectangle 1">
            <a:extLst>
              <a:ext uri="{FF2B5EF4-FFF2-40B4-BE49-F238E27FC236}">
                <a16:creationId xmlns:a16="http://schemas.microsoft.com/office/drawing/2014/main" id="{8E1E40C9-2F85-4CC3-3F62-DF090B5F1422}"/>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50884" name="Rectangle 2">
            <a:extLst>
              <a:ext uri="{FF2B5EF4-FFF2-40B4-BE49-F238E27FC236}">
                <a16:creationId xmlns:a16="http://schemas.microsoft.com/office/drawing/2014/main" id="{ADF9275D-B248-3A1E-FD50-F5A241BBCD0B}"/>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
        <p:nvSpPr>
          <p:cNvPr id="250885" name="Text Box 3">
            <a:extLst>
              <a:ext uri="{FF2B5EF4-FFF2-40B4-BE49-F238E27FC236}">
                <a16:creationId xmlns:a16="http://schemas.microsoft.com/office/drawing/2014/main" id="{17C9279A-63CD-DDEE-8A09-2FCF58531125}"/>
              </a:ext>
            </a:extLst>
          </p:cNvPr>
          <p:cNvSpPr txBox="1">
            <a:spLocks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b"/>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lgn="r">
              <a:spcBef>
                <a:spcPct val="0"/>
              </a:spcBef>
              <a:buClrTx/>
              <a:buFontTx/>
              <a:buNone/>
            </a:pPr>
            <a:fld id="{9C3EED2F-A65C-4D9D-A8A2-EEC08F0ED62B}" type="slidenum">
              <a:rPr lang="en-US" altLang="en-US" b="0"/>
              <a:pPr algn="r">
                <a:spcBef>
                  <a:spcPct val="0"/>
                </a:spcBef>
                <a:buClrTx/>
                <a:buFontTx/>
                <a:buNone/>
              </a:pPr>
              <a:t>59</a:t>
            </a:fld>
            <a:endParaRPr lang="en-US" altLang="en-US" b="0"/>
          </a:p>
        </p:txBody>
      </p:sp>
    </p:spTree>
    <p:extLst>
      <p:ext uri="{BB962C8B-B14F-4D97-AF65-F5344CB8AC3E}">
        <p14:creationId xmlns:p14="http://schemas.microsoft.com/office/powerpoint/2010/main" val="3351928943"/>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0034" name="Rectangle 8">
            <a:extLst>
              <a:ext uri="{FF2B5EF4-FFF2-40B4-BE49-F238E27FC236}">
                <a16:creationId xmlns:a16="http://schemas.microsoft.com/office/drawing/2014/main" id="{AFF0C215-1C4F-9C78-0DB5-84E741FF8074}"/>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1690C176-A53B-4028-B459-C7E6D4363072}" type="slidenum">
              <a:rPr lang="en-US" altLang="en-US" smtClean="0"/>
              <a:pPr>
                <a:spcBef>
                  <a:spcPct val="0"/>
                </a:spcBef>
                <a:buClrTx/>
                <a:buSzPct val="45000"/>
                <a:buFontTx/>
                <a:buNone/>
              </a:pPr>
              <a:t>60</a:t>
            </a:fld>
            <a:endParaRPr lang="en-US" altLang="en-US"/>
          </a:p>
        </p:txBody>
      </p:sp>
      <p:sp>
        <p:nvSpPr>
          <p:cNvPr id="300035" name="Rectangle 1">
            <a:extLst>
              <a:ext uri="{FF2B5EF4-FFF2-40B4-BE49-F238E27FC236}">
                <a16:creationId xmlns:a16="http://schemas.microsoft.com/office/drawing/2014/main" id="{55417DF0-6AA6-6861-3462-96E0D3ADC302}"/>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00036" name="Rectangle 2">
            <a:extLst>
              <a:ext uri="{FF2B5EF4-FFF2-40B4-BE49-F238E27FC236}">
                <a16:creationId xmlns:a16="http://schemas.microsoft.com/office/drawing/2014/main" id="{F915F24D-5CE5-DE22-8FEF-BD5EFFC81657}"/>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2082" name="Rectangle 8">
            <a:extLst>
              <a:ext uri="{FF2B5EF4-FFF2-40B4-BE49-F238E27FC236}">
                <a16:creationId xmlns:a16="http://schemas.microsoft.com/office/drawing/2014/main" id="{22BAD9DF-0A1F-2EDA-3E33-96A4273A10D9}"/>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37C2B30D-7D34-4BE8-8166-A1A8D65F5E7B}" type="slidenum">
              <a:rPr lang="en-US" altLang="en-US" smtClean="0"/>
              <a:pPr>
                <a:spcBef>
                  <a:spcPct val="0"/>
                </a:spcBef>
                <a:buClrTx/>
                <a:buSzPct val="45000"/>
                <a:buFontTx/>
                <a:buNone/>
              </a:pPr>
              <a:t>61</a:t>
            </a:fld>
            <a:endParaRPr lang="en-US" altLang="en-US"/>
          </a:p>
        </p:txBody>
      </p:sp>
      <p:sp>
        <p:nvSpPr>
          <p:cNvPr id="302083" name="Rectangle 1">
            <a:extLst>
              <a:ext uri="{FF2B5EF4-FFF2-40B4-BE49-F238E27FC236}">
                <a16:creationId xmlns:a16="http://schemas.microsoft.com/office/drawing/2014/main" id="{C19BB89E-7767-C54C-88E3-6B090D2BE688}"/>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02084" name="Rectangle 2">
            <a:extLst>
              <a:ext uri="{FF2B5EF4-FFF2-40B4-BE49-F238E27FC236}">
                <a16:creationId xmlns:a16="http://schemas.microsoft.com/office/drawing/2014/main" id="{1E21C695-BD3A-F1D1-8AE8-67224AADD3CC}"/>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8226" name="Rectangle 8">
            <a:extLst>
              <a:ext uri="{FF2B5EF4-FFF2-40B4-BE49-F238E27FC236}">
                <a16:creationId xmlns:a16="http://schemas.microsoft.com/office/drawing/2014/main" id="{B72DE1FA-DBEB-9261-6F06-F2FF2B2421FD}"/>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4785B379-A268-4B97-A497-EBC78C896C4D}" type="slidenum">
              <a:rPr lang="en-US" altLang="en-US" smtClean="0"/>
              <a:pPr>
                <a:spcBef>
                  <a:spcPct val="0"/>
                </a:spcBef>
                <a:buClrTx/>
                <a:buSzPct val="45000"/>
                <a:buFontTx/>
                <a:buNone/>
              </a:pPr>
              <a:t>62</a:t>
            </a:fld>
            <a:endParaRPr lang="en-US" altLang="en-US"/>
          </a:p>
        </p:txBody>
      </p:sp>
      <p:sp>
        <p:nvSpPr>
          <p:cNvPr id="308227" name="Rectangle 1">
            <a:extLst>
              <a:ext uri="{FF2B5EF4-FFF2-40B4-BE49-F238E27FC236}">
                <a16:creationId xmlns:a16="http://schemas.microsoft.com/office/drawing/2014/main" id="{FDF1C1E1-3BE0-834F-FD68-04F60710D383}"/>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08228" name="Rectangle 2">
            <a:extLst>
              <a:ext uri="{FF2B5EF4-FFF2-40B4-BE49-F238E27FC236}">
                <a16:creationId xmlns:a16="http://schemas.microsoft.com/office/drawing/2014/main" id="{082BB515-35DA-98FC-631A-08686884F7FB}"/>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6418" name="Rectangle 8">
            <a:extLst>
              <a:ext uri="{FF2B5EF4-FFF2-40B4-BE49-F238E27FC236}">
                <a16:creationId xmlns:a16="http://schemas.microsoft.com/office/drawing/2014/main" id="{131C94F4-C6FB-FAD2-DFEF-A840C565A449}"/>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5F5F4DCB-5038-4157-ABB4-0E6765D0CED6}" type="slidenum">
              <a:rPr lang="en-US" altLang="en-US" smtClean="0"/>
              <a:pPr>
                <a:spcBef>
                  <a:spcPct val="0"/>
                </a:spcBef>
                <a:buClrTx/>
                <a:buSzPct val="45000"/>
                <a:buFontTx/>
                <a:buNone/>
              </a:pPr>
              <a:t>63</a:t>
            </a:fld>
            <a:endParaRPr lang="en-US" altLang="en-US"/>
          </a:p>
        </p:txBody>
      </p:sp>
      <p:sp>
        <p:nvSpPr>
          <p:cNvPr id="316419" name="Rectangle 1">
            <a:extLst>
              <a:ext uri="{FF2B5EF4-FFF2-40B4-BE49-F238E27FC236}">
                <a16:creationId xmlns:a16="http://schemas.microsoft.com/office/drawing/2014/main" id="{3F60BC4F-3384-78D8-1C61-C6BF670933EC}"/>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16420" name="Rectangle 2">
            <a:extLst>
              <a:ext uri="{FF2B5EF4-FFF2-40B4-BE49-F238E27FC236}">
                <a16:creationId xmlns:a16="http://schemas.microsoft.com/office/drawing/2014/main" id="{5A9521BE-B68F-71DC-3EE1-A037AF0F3D74}"/>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8466" name="Rectangle 8">
            <a:extLst>
              <a:ext uri="{FF2B5EF4-FFF2-40B4-BE49-F238E27FC236}">
                <a16:creationId xmlns:a16="http://schemas.microsoft.com/office/drawing/2014/main" id="{FA936EB7-CF72-CFD5-CE49-967BCCAA300F}"/>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745F3CCF-35B4-4D43-B323-BCA4CA969199}" type="slidenum">
              <a:rPr lang="en-US" altLang="en-US" smtClean="0"/>
              <a:pPr>
                <a:spcBef>
                  <a:spcPct val="0"/>
                </a:spcBef>
                <a:buClrTx/>
                <a:buSzPct val="45000"/>
                <a:buFontTx/>
                <a:buNone/>
              </a:pPr>
              <a:t>64</a:t>
            </a:fld>
            <a:endParaRPr lang="en-US" altLang="en-US"/>
          </a:p>
        </p:txBody>
      </p:sp>
      <p:sp>
        <p:nvSpPr>
          <p:cNvPr id="318467" name="Rectangle 1">
            <a:extLst>
              <a:ext uri="{FF2B5EF4-FFF2-40B4-BE49-F238E27FC236}">
                <a16:creationId xmlns:a16="http://schemas.microsoft.com/office/drawing/2014/main" id="{E158FEF7-E654-3631-B53B-99ACD2981334}"/>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18468" name="Rectangle 2">
            <a:extLst>
              <a:ext uri="{FF2B5EF4-FFF2-40B4-BE49-F238E27FC236}">
                <a16:creationId xmlns:a16="http://schemas.microsoft.com/office/drawing/2014/main" id="{A3170ED9-FC94-3C6C-46B2-BB090793A462}"/>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0514" name="Rectangle 8">
            <a:extLst>
              <a:ext uri="{FF2B5EF4-FFF2-40B4-BE49-F238E27FC236}">
                <a16:creationId xmlns:a16="http://schemas.microsoft.com/office/drawing/2014/main" id="{89E0430C-A89A-35FA-D872-B9797309B3DC}"/>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9875AAFB-71C8-47D1-9DC1-EE42FBF84D15}" type="slidenum">
              <a:rPr lang="en-US" altLang="en-US" smtClean="0"/>
              <a:pPr>
                <a:spcBef>
                  <a:spcPct val="0"/>
                </a:spcBef>
                <a:buClrTx/>
                <a:buSzPct val="45000"/>
                <a:buFontTx/>
                <a:buNone/>
              </a:pPr>
              <a:t>65</a:t>
            </a:fld>
            <a:endParaRPr lang="en-US" altLang="en-US"/>
          </a:p>
        </p:txBody>
      </p:sp>
      <p:sp>
        <p:nvSpPr>
          <p:cNvPr id="320515" name="Rectangle 1">
            <a:extLst>
              <a:ext uri="{FF2B5EF4-FFF2-40B4-BE49-F238E27FC236}">
                <a16:creationId xmlns:a16="http://schemas.microsoft.com/office/drawing/2014/main" id="{901A7A04-AEED-6539-8F0F-0DC018B61185}"/>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20516" name="Rectangle 2">
            <a:extLst>
              <a:ext uri="{FF2B5EF4-FFF2-40B4-BE49-F238E27FC236}">
                <a16:creationId xmlns:a16="http://schemas.microsoft.com/office/drawing/2014/main" id="{9ED88050-3D25-E298-6866-64411EA98A68}"/>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2562" name="Rectangle 8">
            <a:extLst>
              <a:ext uri="{FF2B5EF4-FFF2-40B4-BE49-F238E27FC236}">
                <a16:creationId xmlns:a16="http://schemas.microsoft.com/office/drawing/2014/main" id="{2F15D21C-DB8C-5C3C-A884-20D2A1C94C6A}"/>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96B31D40-5ABC-4EFC-B889-BFD3C55C6B56}" type="slidenum">
              <a:rPr lang="en-US" altLang="en-US" smtClean="0"/>
              <a:pPr>
                <a:spcBef>
                  <a:spcPct val="0"/>
                </a:spcBef>
                <a:buClrTx/>
                <a:buSzPct val="45000"/>
                <a:buFontTx/>
                <a:buNone/>
              </a:pPr>
              <a:t>66</a:t>
            </a:fld>
            <a:endParaRPr lang="en-US" altLang="en-US"/>
          </a:p>
        </p:txBody>
      </p:sp>
      <p:sp>
        <p:nvSpPr>
          <p:cNvPr id="322563" name="Rectangle 1">
            <a:extLst>
              <a:ext uri="{FF2B5EF4-FFF2-40B4-BE49-F238E27FC236}">
                <a16:creationId xmlns:a16="http://schemas.microsoft.com/office/drawing/2014/main" id="{1A08C06C-4FB9-D553-F33A-03CC5E80DD5D}"/>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22564" name="Rectangle 2">
            <a:extLst>
              <a:ext uri="{FF2B5EF4-FFF2-40B4-BE49-F238E27FC236}">
                <a16:creationId xmlns:a16="http://schemas.microsoft.com/office/drawing/2014/main" id="{11063781-4A7B-B83A-CF03-C2EAE075C837}"/>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6658" name="Rectangle 8">
            <a:extLst>
              <a:ext uri="{FF2B5EF4-FFF2-40B4-BE49-F238E27FC236}">
                <a16:creationId xmlns:a16="http://schemas.microsoft.com/office/drawing/2014/main" id="{434E8F57-1E52-435D-CDAA-EF31D64293CB}"/>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CA77A20E-16FE-4C83-AA30-4AEEF5782A88}" type="slidenum">
              <a:rPr lang="en-US" altLang="en-US" smtClean="0"/>
              <a:pPr>
                <a:spcBef>
                  <a:spcPct val="0"/>
                </a:spcBef>
                <a:buClrTx/>
                <a:buSzPct val="45000"/>
                <a:buFontTx/>
                <a:buNone/>
              </a:pPr>
              <a:t>67</a:t>
            </a:fld>
            <a:endParaRPr lang="en-US" altLang="en-US"/>
          </a:p>
        </p:txBody>
      </p:sp>
      <p:sp>
        <p:nvSpPr>
          <p:cNvPr id="326659" name="Rectangle 1">
            <a:extLst>
              <a:ext uri="{FF2B5EF4-FFF2-40B4-BE49-F238E27FC236}">
                <a16:creationId xmlns:a16="http://schemas.microsoft.com/office/drawing/2014/main" id="{1F37694D-0D40-D6F0-6450-C934F345B83E}"/>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26660" name="Rectangle 2">
            <a:extLst>
              <a:ext uri="{FF2B5EF4-FFF2-40B4-BE49-F238E27FC236}">
                <a16:creationId xmlns:a16="http://schemas.microsoft.com/office/drawing/2014/main" id="{D7576794-4CEA-CC31-AACC-4F849F4DA9AD}"/>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8706" name="Rectangle 8">
            <a:extLst>
              <a:ext uri="{FF2B5EF4-FFF2-40B4-BE49-F238E27FC236}">
                <a16:creationId xmlns:a16="http://schemas.microsoft.com/office/drawing/2014/main" id="{841F0CF7-8CDD-4D1D-5102-F2DB870E4566}"/>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696A7885-50F4-4B22-817B-8E0B0C30CC3F}" type="slidenum">
              <a:rPr lang="en-US" altLang="en-US" smtClean="0"/>
              <a:pPr>
                <a:spcBef>
                  <a:spcPct val="0"/>
                </a:spcBef>
                <a:buClrTx/>
                <a:buSzPct val="45000"/>
                <a:buFontTx/>
                <a:buNone/>
              </a:pPr>
              <a:t>68</a:t>
            </a:fld>
            <a:endParaRPr lang="en-US" altLang="en-US"/>
          </a:p>
        </p:txBody>
      </p:sp>
      <p:sp>
        <p:nvSpPr>
          <p:cNvPr id="328707" name="Rectangle 1">
            <a:extLst>
              <a:ext uri="{FF2B5EF4-FFF2-40B4-BE49-F238E27FC236}">
                <a16:creationId xmlns:a16="http://schemas.microsoft.com/office/drawing/2014/main" id="{C88AA64D-0460-CAF9-C336-8067EBCCF639}"/>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28708" name="Rectangle 2">
            <a:extLst>
              <a:ext uri="{FF2B5EF4-FFF2-40B4-BE49-F238E27FC236}">
                <a16:creationId xmlns:a16="http://schemas.microsoft.com/office/drawing/2014/main" id="{074E89EC-3C93-18DD-BB43-5DFF5A94C330}"/>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0754" name="Rectangle 8">
            <a:extLst>
              <a:ext uri="{FF2B5EF4-FFF2-40B4-BE49-F238E27FC236}">
                <a16:creationId xmlns:a16="http://schemas.microsoft.com/office/drawing/2014/main" id="{CA9927D8-67AD-6D0F-5E70-F6EBC3B674A1}"/>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9072B66E-43C6-47EB-B917-13E15CBFD823}" type="slidenum">
              <a:rPr lang="en-US" altLang="en-US" smtClean="0"/>
              <a:pPr>
                <a:spcBef>
                  <a:spcPct val="0"/>
                </a:spcBef>
                <a:buClrTx/>
                <a:buSzPct val="45000"/>
                <a:buFontTx/>
                <a:buNone/>
              </a:pPr>
              <a:t>70</a:t>
            </a:fld>
            <a:endParaRPr lang="en-US" altLang="en-US"/>
          </a:p>
        </p:txBody>
      </p:sp>
      <p:sp>
        <p:nvSpPr>
          <p:cNvPr id="330755" name="Rectangle 1">
            <a:extLst>
              <a:ext uri="{FF2B5EF4-FFF2-40B4-BE49-F238E27FC236}">
                <a16:creationId xmlns:a16="http://schemas.microsoft.com/office/drawing/2014/main" id="{21511021-C9F7-48E8-F528-457B8893518B}"/>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30756" name="Rectangle 2">
            <a:extLst>
              <a:ext uri="{FF2B5EF4-FFF2-40B4-BE49-F238E27FC236}">
                <a16:creationId xmlns:a16="http://schemas.microsoft.com/office/drawing/2014/main" id="{EF195CD0-D0CE-1D06-CFAA-AEAF16414B28}"/>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F435D-8EC8-4641-A048-CD680137E24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34D94C0A-0D76-44D6-9BEC-A74D7ABD9D7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atin typeface="Arial "/>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4913126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6694A-8D46-4197-90B3-B95AE5AEBE76}"/>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0A0C0E0-767E-4766-BCA1-50A18560296C}"/>
              </a:ext>
            </a:extLst>
          </p:cNvPr>
          <p:cNvSpPr>
            <a:spLocks noGrp="1"/>
          </p:cNvSpPr>
          <p:nvPr>
            <p:ph idx="1"/>
          </p:nvPr>
        </p:nvSpPr>
        <p:spPr>
          <a:xfrm>
            <a:off x="838200" y="1825625"/>
            <a:ext cx="10515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3808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60A1E-1639-4DFE-91A4-7024B59AD535}"/>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79B6D634-A832-49FE-A155-41241E93ED87}"/>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latin typeface="Arial "/>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704416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34E6E-1177-4DE8-8985-4993FF97447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B55C23B-94D8-4823-9CAB-A1A2E3BAD619}"/>
              </a:ext>
            </a:extLst>
          </p:cNvPr>
          <p:cNvSpPr>
            <a:spLocks noGrp="1"/>
          </p:cNvSpPr>
          <p:nvPr>
            <p:ph sz="half" idx="1"/>
          </p:nvPr>
        </p:nvSpPr>
        <p:spPr>
          <a:xfrm>
            <a:off x="838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234C09F4-D477-43D0-A2FD-B2D587795852}"/>
              </a:ext>
            </a:extLst>
          </p:cNvPr>
          <p:cNvSpPr>
            <a:spLocks noGrp="1"/>
          </p:cNvSpPr>
          <p:nvPr>
            <p:ph sz="half" idx="2"/>
          </p:nvPr>
        </p:nvSpPr>
        <p:spPr>
          <a:xfrm>
            <a:off x="6172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869386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4DEAD-70C7-40CA-A98F-0C57DF28BDDF}"/>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1CC3B521-D272-4605-AA27-6E258E4C1245}"/>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231607-19AF-4C91-845A-55D2A8E6A657}"/>
              </a:ext>
            </a:extLst>
          </p:cNvPr>
          <p:cNvSpPr>
            <a:spLocks noGrp="1"/>
          </p:cNvSpPr>
          <p:nvPr>
            <p:ph sz="half" idx="2"/>
          </p:nvPr>
        </p:nvSpPr>
        <p:spPr>
          <a:xfrm>
            <a:off x="839788" y="2505075"/>
            <a:ext cx="5157787"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99A50C37-17F5-4047-9DFC-C6DD1F3944DB}"/>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5ECEDAB-E826-4F8C-8493-F53B10DB76D9}"/>
              </a:ext>
            </a:extLst>
          </p:cNvPr>
          <p:cNvSpPr>
            <a:spLocks noGrp="1"/>
          </p:cNvSpPr>
          <p:nvPr>
            <p:ph sz="quarter" idx="4"/>
          </p:nvPr>
        </p:nvSpPr>
        <p:spPr>
          <a:xfrm>
            <a:off x="6172200" y="2505075"/>
            <a:ext cx="5183188"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155973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58946-27B0-42EC-B29A-F109A3B972E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809802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0684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53EC4-A507-45D6-88AC-7919E0BF2293}"/>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7C09557-9665-4348-9A23-251377049367}"/>
              </a:ext>
            </a:extLst>
          </p:cNvPr>
          <p:cNvSpPr>
            <a:spLocks noGrp="1"/>
          </p:cNvSpPr>
          <p:nvPr>
            <p:ph idx="1"/>
          </p:nvPr>
        </p:nvSpPr>
        <p:spPr>
          <a:xfrm>
            <a:off x="5183188" y="987425"/>
            <a:ext cx="6172200" cy="4873625"/>
          </a:xfrm>
          <a:prstGeom prst="rect">
            <a:avLst/>
          </a:prstGeom>
        </p:spPr>
        <p:txBody>
          <a:bodyPr/>
          <a:lstStyle>
            <a:lvl1pPr>
              <a:defRPr sz="3200">
                <a:latin typeface="Arial "/>
              </a:defRPr>
            </a:lvl1pPr>
            <a:lvl2pPr>
              <a:defRPr sz="2800">
                <a:latin typeface="Arial "/>
              </a:defRPr>
            </a:lvl2pPr>
            <a:lvl3pPr>
              <a:defRPr sz="2400">
                <a:latin typeface="Arial "/>
              </a:defRPr>
            </a:lvl3pPr>
            <a:lvl4pPr>
              <a:defRPr sz="2000">
                <a:latin typeface="Arial "/>
              </a:defRPr>
            </a:lvl4pPr>
            <a:lvl5pPr>
              <a:defRPr sz="2000">
                <a:latin typeface="Arial "/>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09D37A9D-306A-4824-8748-8B0D6646DCDD}"/>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7405253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D8F7C-B11A-4CA7-B2E5-E02F18C71E82}"/>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12E3762A-300D-48C1-97FA-A58E19BAC27E}"/>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100683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C41B3-D166-4365-9B77-BEA293EE9B23}"/>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0A5C763-B757-4A80-AD53-B17336D772F9}"/>
              </a:ext>
            </a:extLst>
          </p:cNvPr>
          <p:cNvSpPr>
            <a:spLocks noGrp="1"/>
          </p:cNvSpPr>
          <p:nvPr>
            <p:ph type="body" orient="vert" idx="1"/>
          </p:nvPr>
        </p:nvSpPr>
        <p:spPr>
          <a:xfrm>
            <a:off x="838200" y="1825625"/>
            <a:ext cx="10515600" cy="43513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6642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018A5A3-DFFD-45BA-9A57-D5DAB0966A10}"/>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746A3C6-D97B-4C9A-A71B-1DAE87F0154A}"/>
              </a:ext>
            </a:extLst>
          </p:cNvPr>
          <p:cNvSpPr>
            <a:spLocks noGrp="1"/>
          </p:cNvSpPr>
          <p:nvPr>
            <p:ph type="body" orient="vert" idx="1"/>
          </p:nvPr>
        </p:nvSpPr>
        <p:spPr>
          <a:xfrm>
            <a:off x="838200" y="365125"/>
            <a:ext cx="7734300" cy="58118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76071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83C5A0A-A4C0-4EDE-A86B-13CC70530E63}"/>
              </a:ext>
            </a:extLst>
          </p:cNvPr>
          <p:cNvSpPr>
            <a:spLocks noGrp="1"/>
          </p:cNvSpPr>
          <p:nvPr>
            <p:ph type="dt" sz="half" idx="2"/>
          </p:nvPr>
        </p:nvSpPr>
        <p:spPr>
          <a:xfrm>
            <a:off x="838200" y="639791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863463-0F07-4004-8B4A-EB943E4ACDE2}" type="datetimeFigureOut">
              <a:rPr lang="en-US" smtClean="0"/>
              <a:t>10/8/2024</a:t>
            </a:fld>
            <a:endParaRPr lang="en-US"/>
          </a:p>
        </p:txBody>
      </p:sp>
      <p:sp>
        <p:nvSpPr>
          <p:cNvPr id="5" name="Footer Placeholder 4">
            <a:extLst>
              <a:ext uri="{FF2B5EF4-FFF2-40B4-BE49-F238E27FC236}">
                <a16:creationId xmlns:a16="http://schemas.microsoft.com/office/drawing/2014/main" id="{5F797C27-86EA-4A9B-B3C0-3AB6E09252DD}"/>
              </a:ext>
            </a:extLst>
          </p:cNvPr>
          <p:cNvSpPr>
            <a:spLocks noGrp="1"/>
          </p:cNvSpPr>
          <p:nvPr>
            <p:ph type="ftr" sz="quarter" idx="3"/>
          </p:nvPr>
        </p:nvSpPr>
        <p:spPr>
          <a:xfrm>
            <a:off x="4038600" y="6397912"/>
            <a:ext cx="4114800" cy="365125"/>
          </a:xfrm>
          <a:prstGeom prst="rect">
            <a:avLst/>
          </a:prstGeom>
        </p:spPr>
        <p:txBody>
          <a:bodyPr vert="horz" lIns="91440" tIns="45720" rIns="91440" bIns="45720" rtlCol="0" anchor="ctr"/>
          <a:lstStyle>
            <a:lvl1pPr algn="ctr">
              <a:defRPr sz="1200" b="0" i="0" u="none">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437AFC0-9654-4E99-BB0B-D9F0D0EFDC33}"/>
              </a:ext>
            </a:extLst>
          </p:cNvPr>
          <p:cNvSpPr>
            <a:spLocks noGrp="1"/>
          </p:cNvSpPr>
          <p:nvPr>
            <p:ph type="sldNum" sz="quarter" idx="4"/>
          </p:nvPr>
        </p:nvSpPr>
        <p:spPr>
          <a:xfrm>
            <a:off x="8610600" y="639791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994CE8-4F3C-4147-BF68-D0950B9DCAEE}" type="slidenum">
              <a:rPr lang="en-US" smtClean="0"/>
              <a:t>‹#›</a:t>
            </a:fld>
            <a:endParaRPr lang="en-US"/>
          </a:p>
        </p:txBody>
      </p:sp>
      <p:sp>
        <p:nvSpPr>
          <p:cNvPr id="3" name="AutoShape 4" descr="Logo UEF">
            <a:extLst>
              <a:ext uri="{FF2B5EF4-FFF2-40B4-BE49-F238E27FC236}">
                <a16:creationId xmlns:a16="http://schemas.microsoft.com/office/drawing/2014/main" id="{FC7A0AB5-A05C-CE5F-D457-381F45CE7874}"/>
              </a:ext>
            </a:extLst>
          </p:cNvPr>
          <p:cNvSpPr>
            <a:spLocks noChangeAspect="1" noChangeArrowheads="1"/>
          </p:cNvSpPr>
          <p:nvPr userDrawn="1"/>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7" name="Picture 6" descr="GIỚI THIỆU CHUNG">
            <a:extLst>
              <a:ext uri="{FF2B5EF4-FFF2-40B4-BE49-F238E27FC236}">
                <a16:creationId xmlns:a16="http://schemas.microsoft.com/office/drawing/2014/main" id="{ED1D96AC-37B6-B2B6-055D-DAB58C1935DE}"/>
              </a:ext>
            </a:extLst>
          </p:cNvPr>
          <p:cNvPicPr>
            <a:picLocks noChangeAspect="1" noChangeArrowheads="1"/>
          </p:cNvPicPr>
          <p:nvPr userDrawn="1"/>
        </p:nvPicPr>
        <p:blipFill>
          <a:blip r:embed="rId13" cstate="hqprint">
            <a:extLst>
              <a:ext uri="{BEBA8EAE-BF5A-486C-A8C5-ECC9F3942E4B}">
                <a14:imgProps xmlns:a14="http://schemas.microsoft.com/office/drawing/2010/main">
                  <a14:imgLayer r:embed="rId14">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0" y="0"/>
            <a:ext cx="2156960" cy="804739"/>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D08EA363-DAC3-228E-422E-E0286F7AD4D5}"/>
              </a:ext>
            </a:extLst>
          </p:cNvPr>
          <p:cNvSpPr/>
          <p:nvPr userDrawn="1"/>
        </p:nvSpPr>
        <p:spPr>
          <a:xfrm>
            <a:off x="0" y="6347401"/>
            <a:ext cx="12192000" cy="415636"/>
          </a:xfrm>
          <a:prstGeom prst="rect">
            <a:avLst/>
          </a:prstGeom>
          <a:gradFill flip="none" rotWithShape="1">
            <a:gsLst>
              <a:gs pos="0">
                <a:srgbClr val="EC6224"/>
              </a:gs>
              <a:gs pos="50000">
                <a:srgbClr val="DF311D"/>
              </a:gs>
              <a:gs pos="100000">
                <a:srgbClr val="C00000"/>
              </a:gs>
            </a:gsLst>
            <a:lin ang="0" scaled="1"/>
            <a:tileRect/>
          </a:gradFill>
          <a:ln w="19050">
            <a:solidFill>
              <a:schemeClr val="bg1"/>
            </a:solidFill>
          </a:ln>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9167CD67-CA01-913B-2112-57E4018AB225}"/>
              </a:ext>
            </a:extLst>
          </p:cNvPr>
          <p:cNvSpPr txBox="1"/>
          <p:nvPr userDrawn="1"/>
        </p:nvSpPr>
        <p:spPr>
          <a:xfrm>
            <a:off x="111789" y="6387476"/>
            <a:ext cx="3151247" cy="369332"/>
          </a:xfrm>
          <a:prstGeom prst="rect">
            <a:avLst/>
          </a:prstGeom>
          <a:noFill/>
        </p:spPr>
        <p:txBody>
          <a:bodyPr wrap="none" rtlCol="0">
            <a:spAutoFit/>
          </a:bodyPr>
          <a:lstStyle/>
          <a:p>
            <a:r>
              <a:rPr lang="en-US" sz="1800" b="1" dirty="0">
                <a:solidFill>
                  <a:schemeClr val="bg1"/>
                </a:solidFill>
                <a:latin typeface="Arial" panose="020B0604020202020204" pitchFamily="34" charset="0"/>
                <a:cs typeface="Arial" panose="020B0604020202020204" pitchFamily="34" charset="0"/>
              </a:rPr>
              <a:t>KHOA LÝ LUẬN CHÍNH TRỊ</a:t>
            </a:r>
          </a:p>
        </p:txBody>
      </p:sp>
      <p:sp>
        <p:nvSpPr>
          <p:cNvPr id="9" name="TextBox 8">
            <a:extLst>
              <a:ext uri="{FF2B5EF4-FFF2-40B4-BE49-F238E27FC236}">
                <a16:creationId xmlns:a16="http://schemas.microsoft.com/office/drawing/2014/main" id="{A5077C78-CB2E-1558-9000-9B1D3A59B8F8}"/>
              </a:ext>
            </a:extLst>
          </p:cNvPr>
          <p:cNvSpPr txBox="1"/>
          <p:nvPr userDrawn="1"/>
        </p:nvSpPr>
        <p:spPr>
          <a:xfrm>
            <a:off x="6303818" y="6387476"/>
            <a:ext cx="5902033" cy="369332"/>
          </a:xfrm>
          <a:prstGeom prst="rect">
            <a:avLst/>
          </a:prstGeom>
          <a:noFill/>
        </p:spPr>
        <p:txBody>
          <a:bodyPr wrap="square">
            <a:spAutoFit/>
          </a:bodyPr>
          <a:lstStyle/>
          <a:p>
            <a:pPr algn="r"/>
            <a:r>
              <a:rPr lang="en-US" sz="1800" b="1" dirty="0">
                <a:solidFill>
                  <a:srgbClr val="FFC000"/>
                </a:solidFill>
                <a:latin typeface="Arial" panose="020B0604020202020204" pitchFamily="34" charset="0"/>
                <a:cs typeface="Arial" panose="020B0604020202020204" pitchFamily="34" charset="0"/>
              </a:rPr>
              <a:t>BỘ MÔN GDCT	</a:t>
            </a:r>
          </a:p>
        </p:txBody>
      </p:sp>
    </p:spTree>
    <p:extLst>
      <p:ext uri="{BB962C8B-B14F-4D97-AF65-F5344CB8AC3E}">
        <p14:creationId xmlns:p14="http://schemas.microsoft.com/office/powerpoint/2010/main" val="19472090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500" b="0" i="0" u="none" kern="1200">
          <a:solidFill>
            <a:schemeClr val="tx1"/>
          </a:solidFill>
          <a:latin typeface="Arial "/>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bai%206.ppt#35.%20PowerPoint%20Presentation"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hyperlink" Target="bai%206.ppt#-1,58,PowerPoint Presentation"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hyperlink" Target="https://vi.wikipedia.org/wiki/D%C3%A2n_qu%C3%A2n_t%E1%BB%B1_v%E1%BB%87_(Vi%E1%BB%87t_Nam)" TargetMode="External"/><Relationship Id="rId3" Type="http://schemas.openxmlformats.org/officeDocument/2006/relationships/hyperlink" Target="https://vi.wikipedia.org/wiki/Ch%C3%ADnh_ph%E1%BB%A7_Vi%E1%BB%87t_Nam" TargetMode="External"/><Relationship Id="rId7" Type="http://schemas.openxmlformats.org/officeDocument/2006/relationships/hyperlink" Target="https://vi.wikipedia.org/wiki/Qu%C3%A2n_%C4%91%E1%BB%99i_nh%C3%A2n_d%C3%A2n_Vi%E1%BB%87t_Nam" TargetMode="External"/><Relationship Id="rId2" Type="http://schemas.openxmlformats.org/officeDocument/2006/relationships/hyperlink" Target="https://vi.wikipedia.org/wiki/B%E1%BB%99_Qu%E1%BB%91c_ph%C3%B2ng_(Vi%E1%BB%87t_Nam)#cite_note-4" TargetMode="External"/><Relationship Id="rId1" Type="http://schemas.openxmlformats.org/officeDocument/2006/relationships/slideLayout" Target="../slideLayouts/slideLayout7.xml"/><Relationship Id="rId6" Type="http://schemas.openxmlformats.org/officeDocument/2006/relationships/hyperlink" Target="https://vi.wikipedia.org/wiki/T%E1%BB%95_qu%E1%BB%91c" TargetMode="External"/><Relationship Id="rId5" Type="http://schemas.openxmlformats.org/officeDocument/2006/relationships/hyperlink" Target="https://vi.wikipedia.org/wiki/Qu%C3%A2n_s%E1%BB%B1" TargetMode="External"/><Relationship Id="rId4" Type="http://schemas.openxmlformats.org/officeDocument/2006/relationships/hyperlink" Target="https://vi.wikipedia.org/wiki/Nh%C3%A0_n%C6%B0%E1%BB%9Bc_C%E1%BB%99ng_h%C3%B2a_x%C3%A3_h%E1%BB%99i_ch%E1%BB%A7_ngh%C4%A9a_Vi%E1%BB%87t_Nam" TargetMode="External"/><Relationship Id="rId9"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3.xml"/><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20.png"/></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 Id="rId6" Type="http://schemas.openxmlformats.org/officeDocument/2006/relationships/hyperlink" Target="https://vi.wikipedia.org/wiki/1945" TargetMode="External"/><Relationship Id="rId5" Type="http://schemas.openxmlformats.org/officeDocument/2006/relationships/hyperlink" Target="https://vi.wikipedia.org/wiki/28_th%C3%A1ng_8" TargetMode="External"/><Relationship Id="rId4" Type="http://schemas.openxmlformats.org/officeDocument/2006/relationships/image" Target="../media/image26.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44.xml"/><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49.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 Id="rId9" Type="http://schemas.openxmlformats.org/officeDocument/2006/relationships/image" Target="../media/image39.png"/></Relationships>
</file>

<file path=ppt/slides/_rels/slide5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6.xml"/><Relationship Id="rId1" Type="http://schemas.openxmlformats.org/officeDocument/2006/relationships/slideLayout" Target="../slideLayouts/slideLayout7.xml"/><Relationship Id="rId4" Type="http://schemas.openxmlformats.org/officeDocument/2006/relationships/image" Target="../media/image41.png"/></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63.xml"/><Relationship Id="rId1" Type="http://schemas.openxmlformats.org/officeDocument/2006/relationships/slideLayout" Target="../slideLayouts/slideLayout7.xml"/><Relationship Id="rId4" Type="http://schemas.openxmlformats.org/officeDocument/2006/relationships/image" Target="../media/image49.png"/></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1" name="Rectangle 2">
            <a:extLst>
              <a:ext uri="{FF2B5EF4-FFF2-40B4-BE49-F238E27FC236}">
                <a16:creationId xmlns:a16="http://schemas.microsoft.com/office/drawing/2014/main" id="{415C7298-7060-7001-0F9B-E17D64056102}"/>
              </a:ext>
            </a:extLst>
          </p:cNvPr>
          <p:cNvSpPr>
            <a:spLocks noChangeArrowheads="1"/>
          </p:cNvSpPr>
          <p:nvPr/>
        </p:nvSpPr>
        <p:spPr bwMode="auto">
          <a:xfrm>
            <a:off x="7030122" y="4636931"/>
            <a:ext cx="6349" cy="1422215"/>
          </a:xfrm>
          <a:prstGeom prst="rect">
            <a:avLst/>
          </a:prstGeom>
          <a:solidFill>
            <a:srgbClr val="FFFF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p>
        </p:txBody>
      </p:sp>
      <p:sp>
        <p:nvSpPr>
          <p:cNvPr id="109578" name="Oval 10">
            <a:extLst>
              <a:ext uri="{FF2B5EF4-FFF2-40B4-BE49-F238E27FC236}">
                <a16:creationId xmlns:a16="http://schemas.microsoft.com/office/drawing/2014/main" id="{E08C46B7-2A02-F172-267C-2B30E09C601E}"/>
              </a:ext>
            </a:extLst>
          </p:cNvPr>
          <p:cNvSpPr>
            <a:spLocks noChangeArrowheads="1"/>
          </p:cNvSpPr>
          <p:nvPr/>
        </p:nvSpPr>
        <p:spPr bwMode="auto">
          <a:xfrm>
            <a:off x="4543089" y="1384775"/>
            <a:ext cx="3105822" cy="1400628"/>
          </a:xfrm>
          <a:prstGeom prst="ellipse">
            <a:avLst/>
          </a:prstGeom>
          <a:solidFill>
            <a:schemeClr val="accent2"/>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a:buClr>
                <a:srgbClr val="000000"/>
              </a:buClr>
              <a:buSzPct val="100000"/>
              <a:buFont typeface="Times New Roman" panose="02020603050405020304" pitchFamily="18" charset="0"/>
              <a:buNone/>
            </a:pPr>
            <a:r>
              <a:rPr lang="en-US" altLang="en-US" sz="2400" b="1">
                <a:solidFill>
                  <a:srgbClr val="FFFFFF"/>
                </a:solidFill>
                <a:latin typeface="Arial" panose="020B0604020202020204" pitchFamily="34" charset="0"/>
                <a:cs typeface="Arial" panose="020B0604020202020204" pitchFamily="34" charset="0"/>
              </a:rPr>
              <a:t>CHƯƠNG 6</a:t>
            </a:r>
            <a:endParaRPr lang="en-US" altLang="en-US" sz="2400" b="1" dirty="0">
              <a:solidFill>
                <a:srgbClr val="FFFFFF"/>
              </a:solidFill>
              <a:latin typeface="Arial" panose="020B0604020202020204" pitchFamily="34" charset="0"/>
              <a:cs typeface="Arial" panose="020B0604020202020204" pitchFamily="34" charset="0"/>
            </a:endParaRPr>
          </a:p>
        </p:txBody>
      </p:sp>
      <p:sp>
        <p:nvSpPr>
          <p:cNvPr id="118796" name="Rectangle 12">
            <a:extLst>
              <a:ext uri="{FF2B5EF4-FFF2-40B4-BE49-F238E27FC236}">
                <a16:creationId xmlns:a16="http://schemas.microsoft.com/office/drawing/2014/main" id="{4E2CDBEE-5EA9-3FF3-5744-896468A9E311}"/>
              </a:ext>
            </a:extLst>
          </p:cNvPr>
          <p:cNvSpPr>
            <a:spLocks noChangeArrowheads="1"/>
          </p:cNvSpPr>
          <p:nvPr/>
        </p:nvSpPr>
        <p:spPr bwMode="auto">
          <a:xfrm>
            <a:off x="1501728" y="3341796"/>
            <a:ext cx="9188543" cy="1134017"/>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525"/>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100">
                <a:solidFill>
                  <a:srgbClr val="000000"/>
                </a:solidFill>
                <a:latin typeface="Calibri" panose="020F0502020204030204" pitchFamily="34" charset="0"/>
                <a:ea typeface="Microsoft YaHei" panose="020B0503020204020204" pitchFamily="34" charset="-122"/>
              </a:defRPr>
            </a:lvl1pPr>
            <a:lvl2pPr>
              <a:spcBef>
                <a:spcPts val="45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Calibri" panose="020F0502020204030204" pitchFamily="34" charset="0"/>
                <a:ea typeface="Microsoft YaHei" panose="020B0503020204020204" pitchFamily="34" charset="-122"/>
              </a:defRPr>
            </a:lvl2pPr>
            <a:lvl3pPr>
              <a:spcBef>
                <a:spcPts val="4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000000"/>
                </a:solidFill>
                <a:latin typeface="Calibri" panose="020F0502020204030204" pitchFamily="34" charset="0"/>
                <a:ea typeface="Microsoft YaHei" panose="020B0503020204020204" pitchFamily="34" charset="-122"/>
              </a:defRPr>
            </a:lvl3pPr>
            <a:lvl4pPr>
              <a:spcBef>
                <a:spcPts val="325"/>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300">
                <a:solidFill>
                  <a:srgbClr val="000000"/>
                </a:solidFill>
                <a:latin typeface="Calibri" panose="020F0502020204030204" pitchFamily="34" charset="0"/>
                <a:ea typeface="Microsoft YaHei" panose="020B0503020204020204" pitchFamily="34" charset="-122"/>
              </a:defRPr>
            </a:lvl4pPr>
            <a:lvl5pPr>
              <a:spcBef>
                <a:spcPts val="325"/>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300">
                <a:solidFill>
                  <a:srgbClr val="000000"/>
                </a:solidFill>
                <a:latin typeface="Calibri" panose="020F0502020204030204" pitchFamily="34" charset="0"/>
                <a:ea typeface="Microsoft YaHei" panose="020B0503020204020204" pitchFamily="34" charset="-122"/>
              </a:defRPr>
            </a:lvl5pPr>
            <a:lvl6pPr marL="2514600" indent="-228600" defTabSz="457200" eaLnBrk="0" fontAlgn="base" hangingPunct="0">
              <a:spcBef>
                <a:spcPts val="325"/>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300">
                <a:solidFill>
                  <a:srgbClr val="000000"/>
                </a:solidFill>
                <a:latin typeface="Calibri" panose="020F0502020204030204" pitchFamily="34" charset="0"/>
                <a:ea typeface="Microsoft YaHei" panose="020B0503020204020204" pitchFamily="34" charset="-122"/>
              </a:defRPr>
            </a:lvl6pPr>
            <a:lvl7pPr marL="2971800" indent="-228600" defTabSz="457200" eaLnBrk="0" fontAlgn="base" hangingPunct="0">
              <a:spcBef>
                <a:spcPts val="325"/>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300">
                <a:solidFill>
                  <a:srgbClr val="000000"/>
                </a:solidFill>
                <a:latin typeface="Calibri" panose="020F0502020204030204" pitchFamily="34" charset="0"/>
                <a:ea typeface="Microsoft YaHei" panose="020B0503020204020204" pitchFamily="34" charset="-122"/>
              </a:defRPr>
            </a:lvl7pPr>
            <a:lvl8pPr marL="3429000" indent="-228600" defTabSz="457200" eaLnBrk="0" fontAlgn="base" hangingPunct="0">
              <a:spcBef>
                <a:spcPts val="325"/>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300">
                <a:solidFill>
                  <a:srgbClr val="000000"/>
                </a:solidFill>
                <a:latin typeface="Calibri" panose="020F0502020204030204" pitchFamily="34" charset="0"/>
                <a:ea typeface="Microsoft YaHei" panose="020B0503020204020204" pitchFamily="34" charset="-122"/>
              </a:defRPr>
            </a:lvl8pPr>
            <a:lvl9pPr marL="3886200" indent="-228600" defTabSz="457200" eaLnBrk="0" fontAlgn="base" hangingPunct="0">
              <a:spcBef>
                <a:spcPts val="325"/>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300">
                <a:solidFill>
                  <a:srgbClr val="000000"/>
                </a:solidFill>
                <a:latin typeface="Calibri" panose="020F0502020204030204" pitchFamily="34" charset="0"/>
                <a:ea typeface="Microsoft YaHei" panose="020B0503020204020204" pitchFamily="34" charset="-122"/>
              </a:defRPr>
            </a:lvl9pPr>
          </a:lstStyle>
          <a:p>
            <a:pPr algn="ctr">
              <a:lnSpc>
                <a:spcPct val="150000"/>
              </a:lnSpc>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TĂNG CƯỜNG QUỐC PHÒNG AN NINH, MỞ RỘNG QUAN HỆ ĐỐI NGOẠI VÀ HỘI NHẬP QUỐC TẾ Ở NƯỚC TA HIỆN NAY</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0"/>
                      </p:stCondLst>
                      <p:childTnLst>
                        <p:par>
                          <p:cTn id="4" fill="hold" nodeType="afterGroup">
                            <p:stCondLst>
                              <p:cond delay="0"/>
                            </p:stCondLst>
                            <p:childTnLst>
                              <p:par>
                                <p:cTn id="5" presetID="45" presetClass="entr" fill="hold" nodeType="afterEffect">
                                  <p:stCondLst>
                                    <p:cond delay="0"/>
                                  </p:stCondLst>
                                  <p:childTnLst>
                                    <p:set>
                                      <p:cBhvr additive="repl">
                                        <p:cTn id="6" dur="1" fill="hold">
                                          <p:stCondLst>
                                            <p:cond delay="0"/>
                                          </p:stCondLst>
                                        </p:cTn>
                                        <p:tgtEl>
                                          <p:spTgt spid="118796"/>
                                        </p:tgtEl>
                                        <p:attrNameLst>
                                          <p:attrName>style.visibility</p:attrName>
                                        </p:attrNameLst>
                                      </p:cBhvr>
                                      <p:to>
                                        <p:strVal val="visible"/>
                                      </p:to>
                                    </p:set>
                                    <p:animEffect transition="in" filter="fade">
                                      <p:cBhvr additive="repl">
                                        <p:cTn id="7" dur="2000"/>
                                        <p:tgtEl>
                                          <p:spTgt spid="118796"/>
                                        </p:tgtEl>
                                      </p:cBhvr>
                                    </p:animEffect>
                                    <p:anim calcmode="lin" valueType="num">
                                      <p:cBhvr additive="repl">
                                        <p:cTn id="8" dur="2000" fill="hold"/>
                                        <p:tgtEl>
                                          <p:spTgt spid="118796"/>
                                        </p:tgtEl>
                                        <p:attrNameLst>
                                          <p:attrName>ppt_w</p:attrName>
                                        </p:attrNameLst>
                                      </p:cBhvr>
                                      <p:tavLst>
                                        <p:tav tm="0" fmla="#ppt_w*sin(2.5*pi*$)">
                                          <p:val>
                                            <p:fltVal val="0"/>
                                          </p:val>
                                        </p:tav>
                                        <p:tav tm="100000">
                                          <p:val>
                                            <p:fltVal val="1"/>
                                          </p:val>
                                        </p:tav>
                                      </p:tavLst>
                                    </p:anim>
                                    <p:anim calcmode="lin" valueType="num">
                                      <p:cBhvr additive="repl">
                                        <p:cTn id="9" dur="2000" fill="hold"/>
                                        <p:tgtEl>
                                          <p:spTgt spid="118796"/>
                                        </p:tgtEl>
                                        <p:attrNameLst>
                                          <p:attrName>ppt_h</p:attrName>
                                        </p:attrNameLst>
                                      </p:cBhvr>
                                      <p:tavLst>
                                        <p:tav tm="100000">
                                          <p:val>
                                            <p:strVal val="#ppt_h"/>
                                          </p:val>
                                        </p:tav>
                                        <p:tav>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53E4D82-47F6-FFCA-17AD-7589305663B8}"/>
              </a:ext>
            </a:extLst>
          </p:cNvPr>
          <p:cNvSpPr txBox="1"/>
          <p:nvPr/>
        </p:nvSpPr>
        <p:spPr>
          <a:xfrm>
            <a:off x="351567" y="495539"/>
            <a:ext cx="11488866" cy="5719258"/>
          </a:xfrm>
          <a:prstGeom prst="rect">
            <a:avLst/>
          </a:prstGeom>
          <a:noFill/>
        </p:spPr>
        <p:txBody>
          <a:bodyPr wrap="square">
            <a:spAutoFit/>
          </a:bodyPr>
          <a:lstStyle/>
          <a:p>
            <a:pPr algn="ctr">
              <a:lnSpc>
                <a:spcPct val="115000"/>
              </a:lnSpc>
              <a:spcBef>
                <a:spcPts val="600"/>
              </a:spcBef>
              <a:tabLst>
                <a:tab pos="5257800" algn="l"/>
              </a:tabLst>
            </a:pPr>
            <a:r>
              <a:rPr lang="pl-PL"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MỤC TIÊU CỦA BÀI HỌC</a:t>
            </a:r>
            <a:endParaRPr lang="en-US" sz="24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pl-PL" sz="2400" dirty="0">
                <a:effectLst/>
                <a:latin typeface="Arial" panose="020B0604020202020204" pitchFamily="34" charset="0"/>
                <a:ea typeface="Times New Roman" panose="02020603050405020304" pitchFamily="18" charset="0"/>
                <a:cs typeface="Arial" panose="020B0604020202020204" pitchFamily="34" charset="0"/>
              </a:rPr>
              <a:t>Sau khi học xong bài này, người học đạt được:</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lvl="0" algn="just">
              <a:spcBef>
                <a:spcPts val="600"/>
              </a:spcBef>
              <a:tabLst>
                <a:tab pos="5257800" algn="l"/>
                <a:tab pos="457200" algn="l"/>
              </a:tabLst>
            </a:pPr>
            <a:r>
              <a:rPr lang="pl-PL"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Về kiến thức:</a:t>
            </a:r>
            <a:r>
              <a:rPr lang="pl-PL" sz="24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vi-VN" sz="2400" dirty="0">
                <a:effectLst/>
                <a:latin typeface="Arial" panose="020B0604020202020204" pitchFamily="34" charset="0"/>
                <a:ea typeface="Times New Roman" panose="02020603050405020304" pitchFamily="18" charset="0"/>
                <a:cs typeface="Arial" panose="020B0604020202020204" pitchFamily="34" charset="0"/>
              </a:rPr>
              <a:t>Trình bày được những quan điểm cơ bản về đường lối quốc phòng, an ninh và </a:t>
            </a:r>
            <a:r>
              <a:rPr lang="en-US" sz="2400" dirty="0" err="1">
                <a:effectLst/>
                <a:latin typeface="Arial" panose="020B0604020202020204" pitchFamily="34" charset="0"/>
                <a:ea typeface="Times New Roman" panose="02020603050405020304" pitchFamily="18" charset="0"/>
                <a:cs typeface="Arial" panose="020B0604020202020204" pitchFamily="34" charset="0"/>
              </a:rPr>
              <a:t>đường</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lối</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vi-VN" sz="2400" dirty="0">
                <a:effectLst/>
                <a:latin typeface="Arial" panose="020B0604020202020204" pitchFamily="34" charset="0"/>
                <a:ea typeface="Times New Roman" panose="02020603050405020304" pitchFamily="18" charset="0"/>
                <a:cs typeface="Arial" panose="020B0604020202020204" pitchFamily="34" charset="0"/>
              </a:rPr>
              <a:t>đối ngoại của Đảng ta hiện nay</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Nêu</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được</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những</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nhiệm</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vụ</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chủ</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yếu</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của</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đường</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lối</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quốc</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phòng</a:t>
            </a:r>
            <a:r>
              <a:rPr lang="en-US" sz="2400" dirty="0">
                <a:effectLst/>
                <a:latin typeface="Arial" panose="020B0604020202020204" pitchFamily="34" charset="0"/>
                <a:ea typeface="Times New Roman" panose="02020603050405020304" pitchFamily="18" charset="0"/>
                <a:cs typeface="Arial" panose="020B0604020202020204" pitchFamily="34" charset="0"/>
              </a:rPr>
              <a:t>, an </a:t>
            </a:r>
            <a:r>
              <a:rPr lang="en-US" sz="2400" dirty="0" err="1">
                <a:effectLst/>
                <a:latin typeface="Arial" panose="020B0604020202020204" pitchFamily="34" charset="0"/>
                <a:ea typeface="Times New Roman" panose="02020603050405020304" pitchFamily="18" charset="0"/>
                <a:cs typeface="Arial" panose="020B0604020202020204" pitchFamily="34" charset="0"/>
              </a:rPr>
              <a:t>ninh</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và</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đường</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lối</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đối</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ngoại</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của</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Đảng</a:t>
            </a:r>
            <a:r>
              <a:rPr lang="en-US" sz="2400" dirty="0">
                <a:effectLst/>
                <a:latin typeface="Arial" panose="020B0604020202020204" pitchFamily="34" charset="0"/>
                <a:ea typeface="Times New Roman" panose="02020603050405020304" pitchFamily="18" charset="0"/>
                <a:cs typeface="Arial" panose="020B0604020202020204" pitchFamily="34" charset="0"/>
              </a:rPr>
              <a:t> ta.</a:t>
            </a:r>
          </a:p>
          <a:p>
            <a:pPr algn="just">
              <a:lnSpc>
                <a:spcPct val="115000"/>
              </a:lnSpc>
              <a:spcBef>
                <a:spcPts val="600"/>
              </a:spcBef>
              <a:tabLst>
                <a:tab pos="5257800" algn="l"/>
                <a:tab pos="450215" algn="l"/>
                <a:tab pos="5257800" algn="l"/>
              </a:tabLst>
            </a:pPr>
            <a:r>
              <a:rPr lang="it-IT"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Về kỹ năng:</a:t>
            </a:r>
            <a:r>
              <a:rPr lang="it-IT" sz="24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it-IT" sz="2400" dirty="0">
                <a:effectLst/>
                <a:latin typeface="Arial" panose="020B0604020202020204" pitchFamily="34" charset="0"/>
                <a:ea typeface="Times New Roman" panose="02020603050405020304" pitchFamily="18" charset="0"/>
                <a:cs typeface="Arial" panose="020B0604020202020204" pitchFamily="34" charset="0"/>
              </a:rPr>
              <a:t>Vận dụng được các kiến thức đã học để giải thích, bình luận các sự kiện trong quan hệ đối ngoại và chủ động hội nhập quốc tế giữa Việt Nam với các quốc gia, vùng lãnh thổ, các tổ chức kinh tế, chính trị trên thế giới.</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it-IT"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Về năng lực tự chủ và trách nhiệm:</a:t>
            </a:r>
            <a:r>
              <a:rPr lang="it-IT" sz="24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it-IT" sz="2400" dirty="0">
                <a:effectLst/>
                <a:latin typeface="Arial" panose="020B0604020202020204" pitchFamily="34" charset="0"/>
                <a:ea typeface="Times New Roman" panose="02020603050405020304" pitchFamily="18" charset="0"/>
                <a:cs typeface="Arial" panose="020B0604020202020204" pitchFamily="34" charset="0"/>
              </a:rPr>
              <a:t>Tin tưởng vào năng lực, khả năng của dân tộc Việt Nam trong quá trình bảo vệ độc lập dân tộc và toàn vẹn lãnh thổ trong hội nhập quốc tế. Chủ động trong việc trang bị cho bản thân năng lực chuyên môn, đặc biệt là ngoại ngữ và kỹ năng mềm để có thể làm việc tốt trong môi trường mang tính hội nhập quốc tế</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434941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09" name="Freeform 1">
            <a:extLst>
              <a:ext uri="{FF2B5EF4-FFF2-40B4-BE49-F238E27FC236}">
                <a16:creationId xmlns:a16="http://schemas.microsoft.com/office/drawing/2014/main" id="{18BC65C9-FAE3-B255-0D4C-A116A69F0847}"/>
              </a:ext>
            </a:extLst>
          </p:cNvPr>
          <p:cNvSpPr>
            <a:spLocks noChangeArrowheads="1"/>
          </p:cNvSpPr>
          <p:nvPr/>
        </p:nvSpPr>
        <p:spPr bwMode="auto">
          <a:xfrm rot="13200000">
            <a:off x="10271376" y="843300"/>
            <a:ext cx="663489" cy="1280945"/>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2313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9810" name="Freeform 2">
            <a:extLst>
              <a:ext uri="{FF2B5EF4-FFF2-40B4-BE49-F238E27FC236}">
                <a16:creationId xmlns:a16="http://schemas.microsoft.com/office/drawing/2014/main" id="{A080A73C-4D4C-11A3-D96E-1E19472B4422}"/>
              </a:ext>
            </a:extLst>
          </p:cNvPr>
          <p:cNvSpPr>
            <a:spLocks noChangeArrowheads="1"/>
          </p:cNvSpPr>
          <p:nvPr/>
        </p:nvSpPr>
        <p:spPr bwMode="auto">
          <a:xfrm rot="12600000">
            <a:off x="11433274" y="2186150"/>
            <a:ext cx="792059" cy="1528563"/>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2313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9811" name="Freeform 3">
            <a:extLst>
              <a:ext uri="{FF2B5EF4-FFF2-40B4-BE49-F238E27FC236}">
                <a16:creationId xmlns:a16="http://schemas.microsoft.com/office/drawing/2014/main" id="{13866171-ECFD-17FD-0339-F95783B0B2A6}"/>
              </a:ext>
            </a:extLst>
          </p:cNvPr>
          <p:cNvSpPr>
            <a:spLocks noChangeArrowheads="1"/>
          </p:cNvSpPr>
          <p:nvPr/>
        </p:nvSpPr>
        <p:spPr bwMode="auto">
          <a:xfrm rot="12360000">
            <a:off x="7826944" y="1700439"/>
            <a:ext cx="619044" cy="1195231"/>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2313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9812" name="Freeform 4">
            <a:extLst>
              <a:ext uri="{FF2B5EF4-FFF2-40B4-BE49-F238E27FC236}">
                <a16:creationId xmlns:a16="http://schemas.microsoft.com/office/drawing/2014/main" id="{7E7EBAE4-9B3E-EE6F-DFAA-3C47B80A7693}"/>
              </a:ext>
            </a:extLst>
          </p:cNvPr>
          <p:cNvSpPr>
            <a:spLocks noChangeArrowheads="1"/>
          </p:cNvSpPr>
          <p:nvPr/>
        </p:nvSpPr>
        <p:spPr bwMode="auto">
          <a:xfrm rot="12840000">
            <a:off x="8917414" y="309969"/>
            <a:ext cx="484125" cy="933328"/>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2313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9813" name="Freeform 5">
            <a:extLst>
              <a:ext uri="{FF2B5EF4-FFF2-40B4-BE49-F238E27FC236}">
                <a16:creationId xmlns:a16="http://schemas.microsoft.com/office/drawing/2014/main" id="{14A9B990-B6E7-F728-277A-0874C54C1F60}"/>
              </a:ext>
            </a:extLst>
          </p:cNvPr>
          <p:cNvSpPr>
            <a:spLocks noChangeArrowheads="1"/>
          </p:cNvSpPr>
          <p:nvPr/>
        </p:nvSpPr>
        <p:spPr bwMode="auto">
          <a:xfrm rot="11880000">
            <a:off x="6574569" y="4208362"/>
            <a:ext cx="384125" cy="742853"/>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2313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9814" name="Freeform 6">
            <a:extLst>
              <a:ext uri="{FF2B5EF4-FFF2-40B4-BE49-F238E27FC236}">
                <a16:creationId xmlns:a16="http://schemas.microsoft.com/office/drawing/2014/main" id="{AE3F87A6-E519-ED79-0EEB-E05678339830}"/>
              </a:ext>
            </a:extLst>
          </p:cNvPr>
          <p:cNvSpPr>
            <a:spLocks noChangeArrowheads="1"/>
          </p:cNvSpPr>
          <p:nvPr/>
        </p:nvSpPr>
        <p:spPr bwMode="auto">
          <a:xfrm rot="12840000">
            <a:off x="8709479" y="2549640"/>
            <a:ext cx="260316" cy="499998"/>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2313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9815" name="Freeform 7">
            <a:extLst>
              <a:ext uri="{FF2B5EF4-FFF2-40B4-BE49-F238E27FC236}">
                <a16:creationId xmlns:a16="http://schemas.microsoft.com/office/drawing/2014/main" id="{806296D1-9117-6108-8D21-C9975E1BB22B}"/>
              </a:ext>
            </a:extLst>
          </p:cNvPr>
          <p:cNvSpPr>
            <a:spLocks noChangeArrowheads="1"/>
          </p:cNvSpPr>
          <p:nvPr/>
        </p:nvSpPr>
        <p:spPr bwMode="auto">
          <a:xfrm rot="13200000">
            <a:off x="8144402" y="3622650"/>
            <a:ext cx="296823" cy="573013"/>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2313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9816" name="Freeform 8">
            <a:extLst>
              <a:ext uri="{FF2B5EF4-FFF2-40B4-BE49-F238E27FC236}">
                <a16:creationId xmlns:a16="http://schemas.microsoft.com/office/drawing/2014/main" id="{1EDD9690-3B3A-A237-D282-ACEF3079CE51}"/>
              </a:ext>
            </a:extLst>
          </p:cNvPr>
          <p:cNvSpPr>
            <a:spLocks noChangeArrowheads="1"/>
          </p:cNvSpPr>
          <p:nvPr/>
        </p:nvSpPr>
        <p:spPr bwMode="auto">
          <a:xfrm rot="13200000">
            <a:off x="7165042" y="5024231"/>
            <a:ext cx="444442" cy="858725"/>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2313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grpSp>
        <p:nvGrpSpPr>
          <p:cNvPr id="119817" name="Group 9">
            <a:extLst>
              <a:ext uri="{FF2B5EF4-FFF2-40B4-BE49-F238E27FC236}">
                <a16:creationId xmlns:a16="http://schemas.microsoft.com/office/drawing/2014/main" id="{BF7497ED-3A41-2C5B-11C0-89D4D73FB8DB}"/>
              </a:ext>
            </a:extLst>
          </p:cNvPr>
          <p:cNvGrpSpPr>
            <a:grpSpLocks/>
          </p:cNvGrpSpPr>
          <p:nvPr/>
        </p:nvGrpSpPr>
        <p:grpSpPr bwMode="auto">
          <a:xfrm>
            <a:off x="-1106063" y="579605"/>
            <a:ext cx="6853933" cy="7288851"/>
            <a:chOff x="-1008" y="-70"/>
            <a:chExt cx="4318" cy="4592"/>
          </a:xfrm>
        </p:grpSpPr>
        <p:grpSp>
          <p:nvGrpSpPr>
            <p:cNvPr id="111632" name="Group 10">
              <a:extLst>
                <a:ext uri="{FF2B5EF4-FFF2-40B4-BE49-F238E27FC236}">
                  <a16:creationId xmlns:a16="http://schemas.microsoft.com/office/drawing/2014/main" id="{25DCD90A-C496-986C-0301-9960A744440B}"/>
                </a:ext>
              </a:extLst>
            </p:cNvPr>
            <p:cNvGrpSpPr>
              <a:grpSpLocks/>
            </p:cNvGrpSpPr>
            <p:nvPr/>
          </p:nvGrpSpPr>
          <p:grpSpPr bwMode="auto">
            <a:xfrm>
              <a:off x="-1008" y="-35"/>
              <a:ext cx="2316" cy="4557"/>
              <a:chOff x="-1008" y="-35"/>
              <a:chExt cx="2316" cy="4557"/>
            </a:xfrm>
          </p:grpSpPr>
          <p:sp>
            <p:nvSpPr>
              <p:cNvPr id="111658" name="Freeform 11">
                <a:extLst>
                  <a:ext uri="{FF2B5EF4-FFF2-40B4-BE49-F238E27FC236}">
                    <a16:creationId xmlns:a16="http://schemas.microsoft.com/office/drawing/2014/main" id="{3538D0F5-A458-173F-F514-DF6DF59879BE}"/>
                  </a:ext>
                </a:extLst>
              </p:cNvPr>
              <p:cNvSpPr>
                <a:spLocks noChangeArrowheads="1"/>
              </p:cNvSpPr>
              <p:nvPr/>
            </p:nvSpPr>
            <p:spPr bwMode="auto">
              <a:xfrm flipH="1">
                <a:off x="-18" y="2190"/>
                <a:ext cx="1047" cy="2331"/>
              </a:xfrm>
              <a:custGeom>
                <a:avLst/>
                <a:gdLst/>
                <a:ahLst/>
                <a:cxnLst/>
                <a:rect l="0" t="0" r="0" b="0"/>
                <a:pathLst/>
              </a:custGeom>
              <a:solidFill>
                <a:srgbClr val="DB6D25"/>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59" name="Freeform 12">
                <a:extLst>
                  <a:ext uri="{FF2B5EF4-FFF2-40B4-BE49-F238E27FC236}">
                    <a16:creationId xmlns:a16="http://schemas.microsoft.com/office/drawing/2014/main" id="{7294FD64-7787-C459-4060-F630F7F6172A}"/>
                  </a:ext>
                </a:extLst>
              </p:cNvPr>
              <p:cNvSpPr>
                <a:spLocks noChangeArrowheads="1"/>
              </p:cNvSpPr>
              <p:nvPr/>
            </p:nvSpPr>
            <p:spPr bwMode="auto">
              <a:xfrm flipH="1">
                <a:off x="181" y="2225"/>
                <a:ext cx="245" cy="353"/>
              </a:xfrm>
              <a:custGeom>
                <a:avLst/>
                <a:gdLst>
                  <a:gd name="T0" fmla="*/ 0 w 242921"/>
                  <a:gd name="T1" fmla="*/ 0 h 340090"/>
                  <a:gd name="T2" fmla="*/ 0 w 242921"/>
                  <a:gd name="T3" fmla="*/ 0 h 340090"/>
                  <a:gd name="T4" fmla="*/ 0 w 242921"/>
                  <a:gd name="T5" fmla="*/ 0 h 340090"/>
                  <a:gd name="T6" fmla="*/ 0 w 242921"/>
                  <a:gd name="T7" fmla="*/ 0 h 340090"/>
                  <a:gd name="T8" fmla="*/ 0 w 242921"/>
                  <a:gd name="T9" fmla="*/ 0 h 340090"/>
                  <a:gd name="T10" fmla="*/ 0 w 242921"/>
                  <a:gd name="T11" fmla="*/ 0 h 340090"/>
                  <a:gd name="T12" fmla="*/ 0 w 242921"/>
                  <a:gd name="T13" fmla="*/ 0 h 340090"/>
                  <a:gd name="T14" fmla="*/ 0 w 242921"/>
                  <a:gd name="T15" fmla="*/ 0 h 340090"/>
                  <a:gd name="T16" fmla="*/ 0 w 242921"/>
                  <a:gd name="T17" fmla="*/ 0 h 340090"/>
                  <a:gd name="T18" fmla="*/ 0 w 242921"/>
                  <a:gd name="T19" fmla="*/ 0 h 34009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42921" h="340090">
                    <a:moveTo>
                      <a:pt x="0" y="340881"/>
                    </a:moveTo>
                    <a:cubicBezTo>
                      <a:pt x="28777" y="300145"/>
                      <a:pt x="56432" y="262025"/>
                      <a:pt x="82593" y="222784"/>
                    </a:cubicBezTo>
                    <a:cubicBezTo>
                      <a:pt x="116976" y="171210"/>
                      <a:pt x="149117" y="117767"/>
                      <a:pt x="169298" y="58718"/>
                    </a:cubicBezTo>
                    <a:cubicBezTo>
                      <a:pt x="173035" y="47506"/>
                      <a:pt x="176399" y="35921"/>
                      <a:pt x="177893" y="23962"/>
                    </a:cubicBezTo>
                    <a:cubicBezTo>
                      <a:pt x="179762" y="9760"/>
                      <a:pt x="189105" y="4902"/>
                      <a:pt x="200691" y="1912"/>
                    </a:cubicBezTo>
                    <a:cubicBezTo>
                      <a:pt x="214519" y="-1825"/>
                      <a:pt x="227599" y="-704"/>
                      <a:pt x="237689" y="10881"/>
                    </a:cubicBezTo>
                    <a:cubicBezTo>
                      <a:pt x="246285" y="20598"/>
                      <a:pt x="243669" y="31062"/>
                      <a:pt x="238437" y="41527"/>
                    </a:cubicBezTo>
                    <a:cubicBezTo>
                      <a:pt x="195085" y="126736"/>
                      <a:pt x="151732" y="212319"/>
                      <a:pt x="107633" y="297155"/>
                    </a:cubicBezTo>
                    <a:cubicBezTo>
                      <a:pt x="104270" y="303508"/>
                      <a:pt x="97169" y="308741"/>
                      <a:pt x="90442" y="312852"/>
                    </a:cubicBezTo>
                    <a:cubicBezTo>
                      <a:pt x="63160" y="328922"/>
                      <a:pt x="32514" y="335275"/>
                      <a:pt x="0" y="340881"/>
                    </a:cubicBezTo>
                    <a:close/>
                  </a:path>
                </a:pathLst>
              </a:custGeom>
              <a:solidFill>
                <a:srgbClr val="DB6D25"/>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0" name="Freeform 13">
                <a:extLst>
                  <a:ext uri="{FF2B5EF4-FFF2-40B4-BE49-F238E27FC236}">
                    <a16:creationId xmlns:a16="http://schemas.microsoft.com/office/drawing/2014/main" id="{62BC75FD-8388-BE05-4DC1-DE7AC035BF1A}"/>
                  </a:ext>
                </a:extLst>
              </p:cNvPr>
              <p:cNvSpPr>
                <a:spLocks noChangeArrowheads="1"/>
              </p:cNvSpPr>
              <p:nvPr/>
            </p:nvSpPr>
            <p:spPr bwMode="auto">
              <a:xfrm flipH="1">
                <a:off x="34" y="2240"/>
                <a:ext cx="233" cy="259"/>
              </a:xfrm>
              <a:custGeom>
                <a:avLst/>
                <a:gdLst>
                  <a:gd name="T0" fmla="*/ 0 w 227972"/>
                  <a:gd name="T1" fmla="*/ 0 h 250396"/>
                  <a:gd name="T2" fmla="*/ 0 w 227972"/>
                  <a:gd name="T3" fmla="*/ 0 h 250396"/>
                  <a:gd name="T4" fmla="*/ 0 w 227972"/>
                  <a:gd name="T5" fmla="*/ 0 h 250396"/>
                  <a:gd name="T6" fmla="*/ 0 w 227972"/>
                  <a:gd name="T7" fmla="*/ 0 h 250396"/>
                  <a:gd name="T8" fmla="*/ 0 w 227972"/>
                  <a:gd name="T9" fmla="*/ 0 h 250396"/>
                  <a:gd name="T10" fmla="*/ 0 w 227972"/>
                  <a:gd name="T11" fmla="*/ 0 h 250396"/>
                  <a:gd name="T12" fmla="*/ 0 w 227972"/>
                  <a:gd name="T13" fmla="*/ 0 h 250396"/>
                  <a:gd name="T14" fmla="*/ 0 w 227972"/>
                  <a:gd name="T15" fmla="*/ 0 h 250396"/>
                  <a:gd name="T16" fmla="*/ 0 w 227972"/>
                  <a:gd name="T17" fmla="*/ 0 h 250396"/>
                  <a:gd name="T18" fmla="*/ 0 w 227972"/>
                  <a:gd name="T19" fmla="*/ 0 h 25039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7972" h="250396">
                    <a:moveTo>
                      <a:pt x="0" y="249170"/>
                    </a:moveTo>
                    <a:cubicBezTo>
                      <a:pt x="13454" y="224131"/>
                      <a:pt x="24292" y="196849"/>
                      <a:pt x="41110" y="174052"/>
                    </a:cubicBezTo>
                    <a:cubicBezTo>
                      <a:pt x="79604" y="122477"/>
                      <a:pt x="121087" y="72772"/>
                      <a:pt x="161449" y="22319"/>
                    </a:cubicBezTo>
                    <a:cubicBezTo>
                      <a:pt x="175277" y="5128"/>
                      <a:pt x="193216" y="-2347"/>
                      <a:pt x="215266" y="643"/>
                    </a:cubicBezTo>
                    <a:cubicBezTo>
                      <a:pt x="224235" y="1764"/>
                      <a:pt x="228346" y="5875"/>
                      <a:pt x="227973" y="15218"/>
                    </a:cubicBezTo>
                    <a:cubicBezTo>
                      <a:pt x="227225" y="34652"/>
                      <a:pt x="223114" y="52217"/>
                      <a:pt x="209660" y="67166"/>
                    </a:cubicBezTo>
                    <a:cubicBezTo>
                      <a:pt x="182752" y="97064"/>
                      <a:pt x="156965" y="128083"/>
                      <a:pt x="129683" y="157234"/>
                    </a:cubicBezTo>
                    <a:cubicBezTo>
                      <a:pt x="118471" y="169193"/>
                      <a:pt x="104643" y="178163"/>
                      <a:pt x="91563" y="187879"/>
                    </a:cubicBezTo>
                    <a:cubicBezTo>
                      <a:pt x="62412" y="209182"/>
                      <a:pt x="32888" y="230484"/>
                      <a:pt x="3737" y="251413"/>
                    </a:cubicBezTo>
                    <a:cubicBezTo>
                      <a:pt x="2242" y="251039"/>
                      <a:pt x="1121" y="249918"/>
                      <a:pt x="0" y="249170"/>
                    </a:cubicBezTo>
                    <a:close/>
                  </a:path>
                </a:pathLst>
              </a:custGeom>
              <a:solidFill>
                <a:srgbClr val="DB6D25"/>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1" name="Freeform 14">
                <a:extLst>
                  <a:ext uri="{FF2B5EF4-FFF2-40B4-BE49-F238E27FC236}">
                    <a16:creationId xmlns:a16="http://schemas.microsoft.com/office/drawing/2014/main" id="{F69CCF21-339A-E900-0D26-C440D85982F0}"/>
                  </a:ext>
                </a:extLst>
              </p:cNvPr>
              <p:cNvSpPr>
                <a:spLocks noChangeArrowheads="1"/>
              </p:cNvSpPr>
              <p:nvPr/>
            </p:nvSpPr>
            <p:spPr bwMode="auto">
              <a:xfrm flipH="1">
                <a:off x="475" y="2338"/>
                <a:ext cx="101" cy="248"/>
              </a:xfrm>
              <a:custGeom>
                <a:avLst/>
                <a:gdLst>
                  <a:gd name="T0" fmla="*/ 0 w 100905"/>
                  <a:gd name="T1" fmla="*/ 0 h 239184"/>
                  <a:gd name="T2" fmla="*/ 0 w 100905"/>
                  <a:gd name="T3" fmla="*/ 0 h 239184"/>
                  <a:gd name="T4" fmla="*/ 0 w 100905"/>
                  <a:gd name="T5" fmla="*/ 0 h 239184"/>
                  <a:gd name="T6" fmla="*/ 0 w 100905"/>
                  <a:gd name="T7" fmla="*/ 0 h 239184"/>
                  <a:gd name="T8" fmla="*/ 0 w 100905"/>
                  <a:gd name="T9" fmla="*/ 0 h 239184"/>
                  <a:gd name="T10" fmla="*/ 0 w 100905"/>
                  <a:gd name="T11" fmla="*/ 0 h 239184"/>
                  <a:gd name="T12" fmla="*/ 0 w 100905"/>
                  <a:gd name="T13" fmla="*/ 0 h 239184"/>
                  <a:gd name="T14" fmla="*/ 0 w 100905"/>
                  <a:gd name="T15" fmla="*/ 0 h 239184"/>
                  <a:gd name="T16" fmla="*/ 0 w 100905"/>
                  <a:gd name="T17" fmla="*/ 0 h 23918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0905" h="239184">
                    <a:moveTo>
                      <a:pt x="0" y="242291"/>
                    </a:moveTo>
                    <a:cubicBezTo>
                      <a:pt x="10091" y="203797"/>
                      <a:pt x="20181" y="165303"/>
                      <a:pt x="30272" y="126436"/>
                    </a:cubicBezTo>
                    <a:cubicBezTo>
                      <a:pt x="39615" y="90184"/>
                      <a:pt x="48958" y="53559"/>
                      <a:pt x="59422" y="17308"/>
                    </a:cubicBezTo>
                    <a:cubicBezTo>
                      <a:pt x="61291" y="10581"/>
                      <a:pt x="68765" y="2359"/>
                      <a:pt x="75119" y="490"/>
                    </a:cubicBezTo>
                    <a:cubicBezTo>
                      <a:pt x="81098" y="-1378"/>
                      <a:pt x="90815" y="2359"/>
                      <a:pt x="96048" y="7217"/>
                    </a:cubicBezTo>
                    <a:cubicBezTo>
                      <a:pt x="100158" y="10955"/>
                      <a:pt x="102027" y="19924"/>
                      <a:pt x="100906" y="25904"/>
                    </a:cubicBezTo>
                    <a:cubicBezTo>
                      <a:pt x="90442" y="94295"/>
                      <a:pt x="79230" y="163061"/>
                      <a:pt x="67644" y="231453"/>
                    </a:cubicBezTo>
                    <a:cubicBezTo>
                      <a:pt x="66897" y="235564"/>
                      <a:pt x="62038" y="241917"/>
                      <a:pt x="59049" y="241917"/>
                    </a:cubicBezTo>
                    <a:cubicBezTo>
                      <a:pt x="39989" y="242665"/>
                      <a:pt x="20555" y="242291"/>
                      <a:pt x="0" y="242291"/>
                    </a:cubicBezTo>
                    <a:close/>
                  </a:path>
                </a:pathLst>
              </a:custGeom>
              <a:solidFill>
                <a:srgbClr val="DB6D25"/>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2" name="Freeform 15">
                <a:extLst>
                  <a:ext uri="{FF2B5EF4-FFF2-40B4-BE49-F238E27FC236}">
                    <a16:creationId xmlns:a16="http://schemas.microsoft.com/office/drawing/2014/main" id="{F58B340F-8130-5AB5-9304-34BCA6C87850}"/>
                  </a:ext>
                </a:extLst>
              </p:cNvPr>
              <p:cNvSpPr>
                <a:spLocks noChangeArrowheads="1"/>
              </p:cNvSpPr>
              <p:nvPr/>
            </p:nvSpPr>
            <p:spPr bwMode="auto">
              <a:xfrm rot="18420000" flipH="1">
                <a:off x="-355" y="1487"/>
                <a:ext cx="415" cy="791"/>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3" name="Freeform 16">
                <a:extLst>
                  <a:ext uri="{FF2B5EF4-FFF2-40B4-BE49-F238E27FC236}">
                    <a16:creationId xmlns:a16="http://schemas.microsoft.com/office/drawing/2014/main" id="{8D019050-3387-982A-399A-07A81EA77A5A}"/>
                  </a:ext>
                </a:extLst>
              </p:cNvPr>
              <p:cNvSpPr>
                <a:spLocks noChangeArrowheads="1"/>
              </p:cNvSpPr>
              <p:nvPr/>
            </p:nvSpPr>
            <p:spPr bwMode="auto">
              <a:xfrm rot="18360000" flipH="1">
                <a:off x="-266" y="831"/>
                <a:ext cx="496" cy="94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DB6D25">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4" name="Freeform 17">
                <a:extLst>
                  <a:ext uri="{FF2B5EF4-FFF2-40B4-BE49-F238E27FC236}">
                    <a16:creationId xmlns:a16="http://schemas.microsoft.com/office/drawing/2014/main" id="{4F63E4BF-2F46-A0C8-5EFD-0A8B6E909D70}"/>
                  </a:ext>
                </a:extLst>
              </p:cNvPr>
              <p:cNvSpPr>
                <a:spLocks noChangeArrowheads="1"/>
              </p:cNvSpPr>
              <p:nvPr/>
            </p:nvSpPr>
            <p:spPr bwMode="auto">
              <a:xfrm rot="19800000" flipH="1">
                <a:off x="278" y="1881"/>
                <a:ext cx="181" cy="358"/>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5" name="Freeform 18">
                <a:extLst>
                  <a:ext uri="{FF2B5EF4-FFF2-40B4-BE49-F238E27FC236}">
                    <a16:creationId xmlns:a16="http://schemas.microsoft.com/office/drawing/2014/main" id="{9AFC76D6-46CB-8406-0228-0D478C355324}"/>
                  </a:ext>
                </a:extLst>
              </p:cNvPr>
              <p:cNvSpPr>
                <a:spLocks noChangeArrowheads="1"/>
              </p:cNvSpPr>
              <p:nvPr/>
            </p:nvSpPr>
            <p:spPr bwMode="auto">
              <a:xfrm flipH="1">
                <a:off x="870" y="1669"/>
                <a:ext cx="236" cy="46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B03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6" name="Freeform 19">
                <a:extLst>
                  <a:ext uri="{FF2B5EF4-FFF2-40B4-BE49-F238E27FC236}">
                    <a16:creationId xmlns:a16="http://schemas.microsoft.com/office/drawing/2014/main" id="{0AE94A56-2BC3-358F-8EEA-B192BF405968}"/>
                  </a:ext>
                </a:extLst>
              </p:cNvPr>
              <p:cNvSpPr>
                <a:spLocks noChangeArrowheads="1"/>
              </p:cNvSpPr>
              <p:nvPr/>
            </p:nvSpPr>
            <p:spPr bwMode="auto">
              <a:xfrm rot="21120000" flipH="1">
                <a:off x="539" y="2181"/>
                <a:ext cx="158" cy="312"/>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7" name="Freeform 20">
                <a:extLst>
                  <a:ext uri="{FF2B5EF4-FFF2-40B4-BE49-F238E27FC236}">
                    <a16:creationId xmlns:a16="http://schemas.microsoft.com/office/drawing/2014/main" id="{ED583CD9-C4C2-A53A-8BB9-69FB6175912A}"/>
                  </a:ext>
                </a:extLst>
              </p:cNvPr>
              <p:cNvSpPr>
                <a:spLocks noChangeArrowheads="1"/>
              </p:cNvSpPr>
              <p:nvPr/>
            </p:nvSpPr>
            <p:spPr bwMode="auto">
              <a:xfrm rot="20640000" flipH="1">
                <a:off x="451" y="1360"/>
                <a:ext cx="380" cy="748"/>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DB6D25">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8" name="Freeform 21">
                <a:extLst>
                  <a:ext uri="{FF2B5EF4-FFF2-40B4-BE49-F238E27FC236}">
                    <a16:creationId xmlns:a16="http://schemas.microsoft.com/office/drawing/2014/main" id="{6EDC9CCE-2065-0317-0DC3-03E8E715EDBB}"/>
                  </a:ext>
                </a:extLst>
              </p:cNvPr>
              <p:cNvSpPr>
                <a:spLocks noChangeArrowheads="1"/>
              </p:cNvSpPr>
              <p:nvPr/>
            </p:nvSpPr>
            <p:spPr bwMode="auto">
              <a:xfrm rot="14700000" flipH="1">
                <a:off x="-4" y="2595"/>
                <a:ext cx="278" cy="529"/>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9" name="Freeform 22">
                <a:extLst>
                  <a:ext uri="{FF2B5EF4-FFF2-40B4-BE49-F238E27FC236}">
                    <a16:creationId xmlns:a16="http://schemas.microsoft.com/office/drawing/2014/main" id="{52EAD29A-8611-5F5D-3496-84BC436C743A}"/>
                  </a:ext>
                </a:extLst>
              </p:cNvPr>
              <p:cNvSpPr>
                <a:spLocks noChangeArrowheads="1"/>
              </p:cNvSpPr>
              <p:nvPr/>
            </p:nvSpPr>
            <p:spPr bwMode="auto">
              <a:xfrm rot="14940000" flipH="1">
                <a:off x="-622" y="2476"/>
                <a:ext cx="301" cy="575"/>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B03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0" name="Freeform 23">
                <a:extLst>
                  <a:ext uri="{FF2B5EF4-FFF2-40B4-BE49-F238E27FC236}">
                    <a16:creationId xmlns:a16="http://schemas.microsoft.com/office/drawing/2014/main" id="{DF81A531-0939-50BE-A8F4-DEAB8CB604EF}"/>
                  </a:ext>
                </a:extLst>
              </p:cNvPr>
              <p:cNvSpPr>
                <a:spLocks noChangeArrowheads="1"/>
              </p:cNvSpPr>
              <p:nvPr/>
            </p:nvSpPr>
            <p:spPr bwMode="auto">
              <a:xfrm rot="18180000" flipH="1">
                <a:off x="-848" y="1471"/>
                <a:ext cx="278" cy="529"/>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1" name="Freeform 24">
                <a:extLst>
                  <a:ext uri="{FF2B5EF4-FFF2-40B4-BE49-F238E27FC236}">
                    <a16:creationId xmlns:a16="http://schemas.microsoft.com/office/drawing/2014/main" id="{B3DF3E0E-2782-EA14-79D2-254C2663EA02}"/>
                  </a:ext>
                </a:extLst>
              </p:cNvPr>
              <p:cNvSpPr>
                <a:spLocks noChangeArrowheads="1"/>
              </p:cNvSpPr>
              <p:nvPr/>
            </p:nvSpPr>
            <p:spPr bwMode="auto">
              <a:xfrm rot="15060000" flipH="1">
                <a:off x="-154" y="2463"/>
                <a:ext cx="184" cy="351"/>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CE4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2" name="Freeform 25">
                <a:extLst>
                  <a:ext uri="{FF2B5EF4-FFF2-40B4-BE49-F238E27FC236}">
                    <a16:creationId xmlns:a16="http://schemas.microsoft.com/office/drawing/2014/main" id="{0C243301-C9A9-6ED0-2076-F49DF7C8EFCA}"/>
                  </a:ext>
                </a:extLst>
              </p:cNvPr>
              <p:cNvSpPr>
                <a:spLocks noChangeArrowheads="1"/>
              </p:cNvSpPr>
              <p:nvPr/>
            </p:nvSpPr>
            <p:spPr bwMode="auto">
              <a:xfrm rot="18420000" flipH="1">
                <a:off x="-604" y="1872"/>
                <a:ext cx="387" cy="736"/>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DB6D25">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3" name="Freeform 26">
                <a:extLst>
                  <a:ext uri="{FF2B5EF4-FFF2-40B4-BE49-F238E27FC236}">
                    <a16:creationId xmlns:a16="http://schemas.microsoft.com/office/drawing/2014/main" id="{AD5D264A-7061-817A-6AAB-688FC27AD396}"/>
                  </a:ext>
                </a:extLst>
              </p:cNvPr>
              <p:cNvSpPr>
                <a:spLocks noChangeArrowheads="1"/>
              </p:cNvSpPr>
              <p:nvPr/>
            </p:nvSpPr>
            <p:spPr bwMode="auto">
              <a:xfrm rot="18360000" flipH="1">
                <a:off x="-758" y="885"/>
                <a:ext cx="302" cy="575"/>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B03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4" name="Freeform 27">
                <a:extLst>
                  <a:ext uri="{FF2B5EF4-FFF2-40B4-BE49-F238E27FC236}">
                    <a16:creationId xmlns:a16="http://schemas.microsoft.com/office/drawing/2014/main" id="{492EB4BC-C4AC-EFB2-E04E-002648138B92}"/>
                  </a:ext>
                </a:extLst>
              </p:cNvPr>
              <p:cNvSpPr>
                <a:spLocks noChangeArrowheads="1"/>
              </p:cNvSpPr>
              <p:nvPr/>
            </p:nvSpPr>
            <p:spPr bwMode="auto">
              <a:xfrm rot="20220000" flipH="1">
                <a:off x="318" y="730"/>
                <a:ext cx="297" cy="58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B03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5" name="Freeform 28">
                <a:extLst>
                  <a:ext uri="{FF2B5EF4-FFF2-40B4-BE49-F238E27FC236}">
                    <a16:creationId xmlns:a16="http://schemas.microsoft.com/office/drawing/2014/main" id="{3FA51517-BC04-91DC-C112-6700C207D9AC}"/>
                  </a:ext>
                </a:extLst>
              </p:cNvPr>
              <p:cNvSpPr>
                <a:spLocks noChangeArrowheads="1"/>
              </p:cNvSpPr>
              <p:nvPr/>
            </p:nvSpPr>
            <p:spPr bwMode="auto">
              <a:xfrm rot="20460000" flipH="1">
                <a:off x="-41" y="556"/>
                <a:ext cx="236" cy="46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CE4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6" name="Freeform 29">
                <a:extLst>
                  <a:ext uri="{FF2B5EF4-FFF2-40B4-BE49-F238E27FC236}">
                    <a16:creationId xmlns:a16="http://schemas.microsoft.com/office/drawing/2014/main" id="{293BDA6E-6DEE-4A79-4C57-031F4DD23668}"/>
                  </a:ext>
                </a:extLst>
              </p:cNvPr>
              <p:cNvSpPr>
                <a:spLocks noChangeArrowheads="1"/>
              </p:cNvSpPr>
              <p:nvPr/>
            </p:nvSpPr>
            <p:spPr bwMode="auto">
              <a:xfrm flipH="1">
                <a:off x="865" y="1092"/>
                <a:ext cx="236" cy="46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7" name="Freeform 30">
                <a:extLst>
                  <a:ext uri="{FF2B5EF4-FFF2-40B4-BE49-F238E27FC236}">
                    <a16:creationId xmlns:a16="http://schemas.microsoft.com/office/drawing/2014/main" id="{81260A38-7C2C-B60E-8158-C32361CC902F}"/>
                  </a:ext>
                </a:extLst>
              </p:cNvPr>
              <p:cNvSpPr>
                <a:spLocks noChangeArrowheads="1"/>
              </p:cNvSpPr>
              <p:nvPr/>
            </p:nvSpPr>
            <p:spPr bwMode="auto">
              <a:xfrm rot="21060000" flipH="1">
                <a:off x="684" y="430"/>
                <a:ext cx="297" cy="58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8" name="Freeform 31">
                <a:extLst>
                  <a:ext uri="{FF2B5EF4-FFF2-40B4-BE49-F238E27FC236}">
                    <a16:creationId xmlns:a16="http://schemas.microsoft.com/office/drawing/2014/main" id="{501EB225-406D-9DE4-7D60-2B8F5D6622DA}"/>
                  </a:ext>
                </a:extLst>
              </p:cNvPr>
              <p:cNvSpPr>
                <a:spLocks noChangeArrowheads="1"/>
              </p:cNvSpPr>
              <p:nvPr/>
            </p:nvSpPr>
            <p:spPr bwMode="auto">
              <a:xfrm rot="11820000" flipH="1">
                <a:off x="346" y="2879"/>
                <a:ext cx="181" cy="357"/>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DB6D25">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9" name="Freeform 32">
                <a:extLst>
                  <a:ext uri="{FF2B5EF4-FFF2-40B4-BE49-F238E27FC236}">
                    <a16:creationId xmlns:a16="http://schemas.microsoft.com/office/drawing/2014/main" id="{E516C460-DE56-1F75-0F1C-603157C94771}"/>
                  </a:ext>
                </a:extLst>
              </p:cNvPr>
              <p:cNvSpPr>
                <a:spLocks noChangeArrowheads="1"/>
              </p:cNvSpPr>
              <p:nvPr/>
            </p:nvSpPr>
            <p:spPr bwMode="auto">
              <a:xfrm flipH="1">
                <a:off x="1023" y="103"/>
                <a:ext cx="285" cy="562"/>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B03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80" name="Freeform 33">
                <a:extLst>
                  <a:ext uri="{FF2B5EF4-FFF2-40B4-BE49-F238E27FC236}">
                    <a16:creationId xmlns:a16="http://schemas.microsoft.com/office/drawing/2014/main" id="{C2E21B42-6DCF-006D-3EF8-0FB6F0832496}"/>
                  </a:ext>
                </a:extLst>
              </p:cNvPr>
              <p:cNvSpPr>
                <a:spLocks noChangeArrowheads="1"/>
              </p:cNvSpPr>
              <p:nvPr/>
            </p:nvSpPr>
            <p:spPr bwMode="auto">
              <a:xfrm rot="20220000" flipH="1">
                <a:off x="260" y="-1"/>
                <a:ext cx="297" cy="58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DB6D25">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grpSp>
        <p:grpSp>
          <p:nvGrpSpPr>
            <p:cNvPr id="111633" name="Group 34">
              <a:extLst>
                <a:ext uri="{FF2B5EF4-FFF2-40B4-BE49-F238E27FC236}">
                  <a16:creationId xmlns:a16="http://schemas.microsoft.com/office/drawing/2014/main" id="{B633E5E9-C0D8-C198-8C40-50B190B8F6B7}"/>
                </a:ext>
              </a:extLst>
            </p:cNvPr>
            <p:cNvGrpSpPr>
              <a:grpSpLocks/>
            </p:cNvGrpSpPr>
            <p:nvPr/>
          </p:nvGrpSpPr>
          <p:grpSpPr bwMode="auto">
            <a:xfrm>
              <a:off x="971" y="-70"/>
              <a:ext cx="2338" cy="4591"/>
              <a:chOff x="971" y="-70"/>
              <a:chExt cx="2338" cy="4591"/>
            </a:xfrm>
          </p:grpSpPr>
          <p:sp>
            <p:nvSpPr>
              <p:cNvPr id="111634" name="Freeform 35">
                <a:extLst>
                  <a:ext uri="{FF2B5EF4-FFF2-40B4-BE49-F238E27FC236}">
                    <a16:creationId xmlns:a16="http://schemas.microsoft.com/office/drawing/2014/main" id="{9BAF9FC2-7CBB-EC25-1C2E-9010DF97A8A3}"/>
                  </a:ext>
                </a:extLst>
              </p:cNvPr>
              <p:cNvSpPr>
                <a:spLocks noChangeArrowheads="1"/>
              </p:cNvSpPr>
              <p:nvPr/>
            </p:nvSpPr>
            <p:spPr bwMode="auto">
              <a:xfrm>
                <a:off x="1229" y="2190"/>
                <a:ext cx="1068" cy="2331"/>
              </a:xfrm>
              <a:custGeom>
                <a:avLst/>
                <a:gdLst/>
                <a:ahLst/>
                <a:cxnLst/>
                <a:rect l="0" t="0" r="0" b="0"/>
                <a:pathLst/>
              </a:custGeom>
              <a:solidFill>
                <a:srgbClr val="DB6D25"/>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35" name="Freeform 36">
                <a:extLst>
                  <a:ext uri="{FF2B5EF4-FFF2-40B4-BE49-F238E27FC236}">
                    <a16:creationId xmlns:a16="http://schemas.microsoft.com/office/drawing/2014/main" id="{1985011F-FEA1-AAD9-AE18-AE7653A574BB}"/>
                  </a:ext>
                </a:extLst>
              </p:cNvPr>
              <p:cNvSpPr>
                <a:spLocks noChangeArrowheads="1"/>
              </p:cNvSpPr>
              <p:nvPr/>
            </p:nvSpPr>
            <p:spPr bwMode="auto">
              <a:xfrm>
                <a:off x="1845" y="2224"/>
                <a:ext cx="250" cy="353"/>
              </a:xfrm>
              <a:custGeom>
                <a:avLst/>
                <a:gdLst>
                  <a:gd name="T0" fmla="*/ 0 w 242921"/>
                  <a:gd name="T1" fmla="*/ 0 h 340090"/>
                  <a:gd name="T2" fmla="*/ 0 w 242921"/>
                  <a:gd name="T3" fmla="*/ 0 h 340090"/>
                  <a:gd name="T4" fmla="*/ 0 w 242921"/>
                  <a:gd name="T5" fmla="*/ 0 h 340090"/>
                  <a:gd name="T6" fmla="*/ 0 w 242921"/>
                  <a:gd name="T7" fmla="*/ 0 h 340090"/>
                  <a:gd name="T8" fmla="*/ 0 w 242921"/>
                  <a:gd name="T9" fmla="*/ 0 h 340090"/>
                  <a:gd name="T10" fmla="*/ 0 w 242921"/>
                  <a:gd name="T11" fmla="*/ 0 h 340090"/>
                  <a:gd name="T12" fmla="*/ 0 w 242921"/>
                  <a:gd name="T13" fmla="*/ 0 h 340090"/>
                  <a:gd name="T14" fmla="*/ 0 w 242921"/>
                  <a:gd name="T15" fmla="*/ 0 h 340090"/>
                  <a:gd name="T16" fmla="*/ 0 w 242921"/>
                  <a:gd name="T17" fmla="*/ 0 h 340090"/>
                  <a:gd name="T18" fmla="*/ 0 w 242921"/>
                  <a:gd name="T19" fmla="*/ 0 h 34009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42921" h="340090">
                    <a:moveTo>
                      <a:pt x="0" y="340881"/>
                    </a:moveTo>
                    <a:cubicBezTo>
                      <a:pt x="28777" y="300145"/>
                      <a:pt x="56432" y="262025"/>
                      <a:pt x="82593" y="222784"/>
                    </a:cubicBezTo>
                    <a:cubicBezTo>
                      <a:pt x="116976" y="171210"/>
                      <a:pt x="149117" y="117767"/>
                      <a:pt x="169298" y="58718"/>
                    </a:cubicBezTo>
                    <a:cubicBezTo>
                      <a:pt x="173035" y="47506"/>
                      <a:pt x="176399" y="35921"/>
                      <a:pt x="177893" y="23962"/>
                    </a:cubicBezTo>
                    <a:cubicBezTo>
                      <a:pt x="179762" y="9760"/>
                      <a:pt x="189105" y="4902"/>
                      <a:pt x="200691" y="1912"/>
                    </a:cubicBezTo>
                    <a:cubicBezTo>
                      <a:pt x="214519" y="-1825"/>
                      <a:pt x="227599" y="-704"/>
                      <a:pt x="237689" y="10881"/>
                    </a:cubicBezTo>
                    <a:cubicBezTo>
                      <a:pt x="246285" y="20598"/>
                      <a:pt x="243669" y="31062"/>
                      <a:pt x="238437" y="41527"/>
                    </a:cubicBezTo>
                    <a:cubicBezTo>
                      <a:pt x="195085" y="126736"/>
                      <a:pt x="151732" y="212319"/>
                      <a:pt x="107633" y="297155"/>
                    </a:cubicBezTo>
                    <a:cubicBezTo>
                      <a:pt x="104270" y="303508"/>
                      <a:pt x="97169" y="308741"/>
                      <a:pt x="90442" y="312852"/>
                    </a:cubicBezTo>
                    <a:cubicBezTo>
                      <a:pt x="63160" y="328922"/>
                      <a:pt x="32514" y="335275"/>
                      <a:pt x="0" y="340881"/>
                    </a:cubicBezTo>
                    <a:close/>
                  </a:path>
                </a:pathLst>
              </a:custGeom>
              <a:solidFill>
                <a:srgbClr val="DB6D25"/>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36" name="Freeform 37">
                <a:extLst>
                  <a:ext uri="{FF2B5EF4-FFF2-40B4-BE49-F238E27FC236}">
                    <a16:creationId xmlns:a16="http://schemas.microsoft.com/office/drawing/2014/main" id="{2BE0D751-7F12-5A8A-9E9F-35297E232A9C}"/>
                  </a:ext>
                </a:extLst>
              </p:cNvPr>
              <p:cNvSpPr>
                <a:spLocks noChangeArrowheads="1"/>
              </p:cNvSpPr>
              <p:nvPr/>
            </p:nvSpPr>
            <p:spPr bwMode="auto">
              <a:xfrm>
                <a:off x="2008" y="2239"/>
                <a:ext cx="237" cy="259"/>
              </a:xfrm>
              <a:custGeom>
                <a:avLst/>
                <a:gdLst>
                  <a:gd name="T0" fmla="*/ 0 w 227972"/>
                  <a:gd name="T1" fmla="*/ 0 h 250396"/>
                  <a:gd name="T2" fmla="*/ 0 w 227972"/>
                  <a:gd name="T3" fmla="*/ 0 h 250396"/>
                  <a:gd name="T4" fmla="*/ 0 w 227972"/>
                  <a:gd name="T5" fmla="*/ 0 h 250396"/>
                  <a:gd name="T6" fmla="*/ 0 w 227972"/>
                  <a:gd name="T7" fmla="*/ 0 h 250396"/>
                  <a:gd name="T8" fmla="*/ 0 w 227972"/>
                  <a:gd name="T9" fmla="*/ 0 h 250396"/>
                  <a:gd name="T10" fmla="*/ 0 w 227972"/>
                  <a:gd name="T11" fmla="*/ 0 h 250396"/>
                  <a:gd name="T12" fmla="*/ 0 w 227972"/>
                  <a:gd name="T13" fmla="*/ 0 h 250396"/>
                  <a:gd name="T14" fmla="*/ 0 w 227972"/>
                  <a:gd name="T15" fmla="*/ 0 h 250396"/>
                  <a:gd name="T16" fmla="*/ 0 w 227972"/>
                  <a:gd name="T17" fmla="*/ 0 h 250396"/>
                  <a:gd name="T18" fmla="*/ 0 w 227972"/>
                  <a:gd name="T19" fmla="*/ 0 h 25039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7972" h="250396">
                    <a:moveTo>
                      <a:pt x="0" y="249170"/>
                    </a:moveTo>
                    <a:cubicBezTo>
                      <a:pt x="13454" y="224131"/>
                      <a:pt x="24292" y="196849"/>
                      <a:pt x="41110" y="174052"/>
                    </a:cubicBezTo>
                    <a:cubicBezTo>
                      <a:pt x="79604" y="122477"/>
                      <a:pt x="121087" y="72772"/>
                      <a:pt x="161449" y="22319"/>
                    </a:cubicBezTo>
                    <a:cubicBezTo>
                      <a:pt x="175277" y="5128"/>
                      <a:pt x="193216" y="-2347"/>
                      <a:pt x="215266" y="643"/>
                    </a:cubicBezTo>
                    <a:cubicBezTo>
                      <a:pt x="224235" y="1764"/>
                      <a:pt x="228346" y="5875"/>
                      <a:pt x="227973" y="15218"/>
                    </a:cubicBezTo>
                    <a:cubicBezTo>
                      <a:pt x="227225" y="34652"/>
                      <a:pt x="223114" y="52217"/>
                      <a:pt x="209660" y="67166"/>
                    </a:cubicBezTo>
                    <a:cubicBezTo>
                      <a:pt x="182752" y="97064"/>
                      <a:pt x="156965" y="128083"/>
                      <a:pt x="129683" y="157234"/>
                    </a:cubicBezTo>
                    <a:cubicBezTo>
                      <a:pt x="118471" y="169193"/>
                      <a:pt x="104643" y="178163"/>
                      <a:pt x="91563" y="187879"/>
                    </a:cubicBezTo>
                    <a:cubicBezTo>
                      <a:pt x="62412" y="209182"/>
                      <a:pt x="32888" y="230484"/>
                      <a:pt x="3737" y="251413"/>
                    </a:cubicBezTo>
                    <a:cubicBezTo>
                      <a:pt x="2242" y="251039"/>
                      <a:pt x="1121" y="249918"/>
                      <a:pt x="0" y="249170"/>
                    </a:cubicBezTo>
                    <a:close/>
                  </a:path>
                </a:pathLst>
              </a:custGeom>
              <a:solidFill>
                <a:srgbClr val="DB6D25"/>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37" name="Freeform 38">
                <a:extLst>
                  <a:ext uri="{FF2B5EF4-FFF2-40B4-BE49-F238E27FC236}">
                    <a16:creationId xmlns:a16="http://schemas.microsoft.com/office/drawing/2014/main" id="{2FA93D67-EFD0-B03A-DBF9-2283C3EDE213}"/>
                  </a:ext>
                </a:extLst>
              </p:cNvPr>
              <p:cNvSpPr>
                <a:spLocks noChangeArrowheads="1"/>
              </p:cNvSpPr>
              <p:nvPr/>
            </p:nvSpPr>
            <p:spPr bwMode="auto">
              <a:xfrm>
                <a:off x="1693" y="2338"/>
                <a:ext cx="103" cy="248"/>
              </a:xfrm>
              <a:custGeom>
                <a:avLst/>
                <a:gdLst>
                  <a:gd name="T0" fmla="*/ 0 w 100905"/>
                  <a:gd name="T1" fmla="*/ 0 h 239184"/>
                  <a:gd name="T2" fmla="*/ 0 w 100905"/>
                  <a:gd name="T3" fmla="*/ 0 h 239184"/>
                  <a:gd name="T4" fmla="*/ 0 w 100905"/>
                  <a:gd name="T5" fmla="*/ 0 h 239184"/>
                  <a:gd name="T6" fmla="*/ 0 w 100905"/>
                  <a:gd name="T7" fmla="*/ 0 h 239184"/>
                  <a:gd name="T8" fmla="*/ 0 w 100905"/>
                  <a:gd name="T9" fmla="*/ 0 h 239184"/>
                  <a:gd name="T10" fmla="*/ 0 w 100905"/>
                  <a:gd name="T11" fmla="*/ 0 h 239184"/>
                  <a:gd name="T12" fmla="*/ 0 w 100905"/>
                  <a:gd name="T13" fmla="*/ 0 h 239184"/>
                  <a:gd name="T14" fmla="*/ 0 w 100905"/>
                  <a:gd name="T15" fmla="*/ 0 h 239184"/>
                  <a:gd name="T16" fmla="*/ 0 w 100905"/>
                  <a:gd name="T17" fmla="*/ 0 h 23918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0905" h="239184">
                    <a:moveTo>
                      <a:pt x="0" y="242291"/>
                    </a:moveTo>
                    <a:cubicBezTo>
                      <a:pt x="10091" y="203797"/>
                      <a:pt x="20181" y="165303"/>
                      <a:pt x="30272" y="126436"/>
                    </a:cubicBezTo>
                    <a:cubicBezTo>
                      <a:pt x="39615" y="90184"/>
                      <a:pt x="48958" y="53559"/>
                      <a:pt x="59422" y="17308"/>
                    </a:cubicBezTo>
                    <a:cubicBezTo>
                      <a:pt x="61291" y="10581"/>
                      <a:pt x="68765" y="2359"/>
                      <a:pt x="75119" y="490"/>
                    </a:cubicBezTo>
                    <a:cubicBezTo>
                      <a:pt x="81098" y="-1378"/>
                      <a:pt x="90815" y="2359"/>
                      <a:pt x="96048" y="7217"/>
                    </a:cubicBezTo>
                    <a:cubicBezTo>
                      <a:pt x="100158" y="10955"/>
                      <a:pt x="102027" y="19924"/>
                      <a:pt x="100906" y="25904"/>
                    </a:cubicBezTo>
                    <a:cubicBezTo>
                      <a:pt x="90442" y="94295"/>
                      <a:pt x="79230" y="163061"/>
                      <a:pt x="67644" y="231453"/>
                    </a:cubicBezTo>
                    <a:cubicBezTo>
                      <a:pt x="66897" y="235564"/>
                      <a:pt x="62038" y="241917"/>
                      <a:pt x="59049" y="241917"/>
                    </a:cubicBezTo>
                    <a:cubicBezTo>
                      <a:pt x="39989" y="242665"/>
                      <a:pt x="20555" y="242291"/>
                      <a:pt x="0" y="242291"/>
                    </a:cubicBezTo>
                    <a:close/>
                  </a:path>
                </a:pathLst>
              </a:custGeom>
              <a:solidFill>
                <a:srgbClr val="DB6D25"/>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38" name="Freeform 39">
                <a:extLst>
                  <a:ext uri="{FF2B5EF4-FFF2-40B4-BE49-F238E27FC236}">
                    <a16:creationId xmlns:a16="http://schemas.microsoft.com/office/drawing/2014/main" id="{65E1E79E-9EC7-59EC-029F-C82ED113FF05}"/>
                  </a:ext>
                </a:extLst>
              </p:cNvPr>
              <p:cNvSpPr>
                <a:spLocks noChangeArrowheads="1"/>
              </p:cNvSpPr>
              <p:nvPr/>
            </p:nvSpPr>
            <p:spPr bwMode="auto">
              <a:xfrm rot="3180000">
                <a:off x="2224" y="1480"/>
                <a:ext cx="415" cy="807"/>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B03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39" name="Freeform 40">
                <a:extLst>
                  <a:ext uri="{FF2B5EF4-FFF2-40B4-BE49-F238E27FC236}">
                    <a16:creationId xmlns:a16="http://schemas.microsoft.com/office/drawing/2014/main" id="{5BDF24C2-E0A2-B0D4-49B0-E09BF2A8EC4A}"/>
                  </a:ext>
                </a:extLst>
              </p:cNvPr>
              <p:cNvSpPr>
                <a:spLocks noChangeArrowheads="1"/>
              </p:cNvSpPr>
              <p:nvPr/>
            </p:nvSpPr>
            <p:spPr bwMode="auto">
              <a:xfrm rot="3240000">
                <a:off x="2052" y="820"/>
                <a:ext cx="495" cy="963"/>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0" name="Freeform 41">
                <a:extLst>
                  <a:ext uri="{FF2B5EF4-FFF2-40B4-BE49-F238E27FC236}">
                    <a16:creationId xmlns:a16="http://schemas.microsoft.com/office/drawing/2014/main" id="{EBDD2257-2B31-7EB9-501D-69120448F81D}"/>
                  </a:ext>
                </a:extLst>
              </p:cNvPr>
              <p:cNvSpPr>
                <a:spLocks noChangeArrowheads="1"/>
              </p:cNvSpPr>
              <p:nvPr/>
            </p:nvSpPr>
            <p:spPr bwMode="auto">
              <a:xfrm rot="1800000">
                <a:off x="1812" y="1881"/>
                <a:ext cx="184" cy="358"/>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CE4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1" name="Freeform 42">
                <a:extLst>
                  <a:ext uri="{FF2B5EF4-FFF2-40B4-BE49-F238E27FC236}">
                    <a16:creationId xmlns:a16="http://schemas.microsoft.com/office/drawing/2014/main" id="{0FEBDAD0-0D64-58F3-14EC-0E8579A32389}"/>
                  </a:ext>
                </a:extLst>
              </p:cNvPr>
              <p:cNvSpPr>
                <a:spLocks noChangeArrowheads="1"/>
              </p:cNvSpPr>
              <p:nvPr/>
            </p:nvSpPr>
            <p:spPr bwMode="auto">
              <a:xfrm>
                <a:off x="1151" y="1669"/>
                <a:ext cx="240" cy="46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DB6D25">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2" name="Freeform 43">
                <a:extLst>
                  <a:ext uri="{FF2B5EF4-FFF2-40B4-BE49-F238E27FC236}">
                    <a16:creationId xmlns:a16="http://schemas.microsoft.com/office/drawing/2014/main" id="{F4B5F495-78E8-4171-BBAE-5C932FC80521}"/>
                  </a:ext>
                </a:extLst>
              </p:cNvPr>
              <p:cNvSpPr>
                <a:spLocks noChangeArrowheads="1"/>
              </p:cNvSpPr>
              <p:nvPr/>
            </p:nvSpPr>
            <p:spPr bwMode="auto">
              <a:xfrm rot="480000">
                <a:off x="1570" y="2180"/>
                <a:ext cx="162" cy="312"/>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3" name="Freeform 44">
                <a:extLst>
                  <a:ext uri="{FF2B5EF4-FFF2-40B4-BE49-F238E27FC236}">
                    <a16:creationId xmlns:a16="http://schemas.microsoft.com/office/drawing/2014/main" id="{E4A0E981-6ABA-0188-E8C0-3AA9ABF2C3AA}"/>
                  </a:ext>
                </a:extLst>
              </p:cNvPr>
              <p:cNvSpPr>
                <a:spLocks noChangeArrowheads="1"/>
              </p:cNvSpPr>
              <p:nvPr/>
            </p:nvSpPr>
            <p:spPr bwMode="auto">
              <a:xfrm rot="960000">
                <a:off x="1433" y="1361"/>
                <a:ext cx="388" cy="748"/>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4" name="Freeform 45">
                <a:extLst>
                  <a:ext uri="{FF2B5EF4-FFF2-40B4-BE49-F238E27FC236}">
                    <a16:creationId xmlns:a16="http://schemas.microsoft.com/office/drawing/2014/main" id="{1B06C996-84BA-54B5-EE44-64E9D866E6FD}"/>
                  </a:ext>
                </a:extLst>
              </p:cNvPr>
              <p:cNvSpPr>
                <a:spLocks noChangeArrowheads="1"/>
              </p:cNvSpPr>
              <p:nvPr/>
            </p:nvSpPr>
            <p:spPr bwMode="auto">
              <a:xfrm rot="6900000">
                <a:off x="2007" y="2589"/>
                <a:ext cx="278" cy="540"/>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5" name="Freeform 46">
                <a:extLst>
                  <a:ext uri="{FF2B5EF4-FFF2-40B4-BE49-F238E27FC236}">
                    <a16:creationId xmlns:a16="http://schemas.microsoft.com/office/drawing/2014/main" id="{C80F5C4B-BD90-09B3-D93F-BB4D91CE8600}"/>
                  </a:ext>
                </a:extLst>
              </p:cNvPr>
              <p:cNvSpPr>
                <a:spLocks noChangeArrowheads="1"/>
              </p:cNvSpPr>
              <p:nvPr/>
            </p:nvSpPr>
            <p:spPr bwMode="auto">
              <a:xfrm rot="6660000">
                <a:off x="2612" y="2469"/>
                <a:ext cx="301" cy="587"/>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6" name="Freeform 47">
                <a:extLst>
                  <a:ext uri="{FF2B5EF4-FFF2-40B4-BE49-F238E27FC236}">
                    <a16:creationId xmlns:a16="http://schemas.microsoft.com/office/drawing/2014/main" id="{C2506AB8-BBD5-C7F3-18B0-84A9A8D8130B}"/>
                  </a:ext>
                </a:extLst>
              </p:cNvPr>
              <p:cNvSpPr>
                <a:spLocks noChangeArrowheads="1"/>
              </p:cNvSpPr>
              <p:nvPr/>
            </p:nvSpPr>
            <p:spPr bwMode="auto">
              <a:xfrm rot="3420000">
                <a:off x="2868" y="1466"/>
                <a:ext cx="278" cy="540"/>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DB6D25">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7" name="Freeform 48">
                <a:extLst>
                  <a:ext uri="{FF2B5EF4-FFF2-40B4-BE49-F238E27FC236}">
                    <a16:creationId xmlns:a16="http://schemas.microsoft.com/office/drawing/2014/main" id="{70CE66BA-A9B1-3F02-1F94-5BCBB47EFB6A}"/>
                  </a:ext>
                </a:extLst>
              </p:cNvPr>
              <p:cNvSpPr>
                <a:spLocks noChangeArrowheads="1"/>
              </p:cNvSpPr>
              <p:nvPr/>
            </p:nvSpPr>
            <p:spPr bwMode="auto">
              <a:xfrm rot="6540000">
                <a:off x="2254" y="2458"/>
                <a:ext cx="184" cy="359"/>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DB6D25">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8" name="Freeform 49">
                <a:extLst>
                  <a:ext uri="{FF2B5EF4-FFF2-40B4-BE49-F238E27FC236}">
                    <a16:creationId xmlns:a16="http://schemas.microsoft.com/office/drawing/2014/main" id="{CCAC625B-158F-3DBC-9CB3-0213F271A7E6}"/>
                  </a:ext>
                </a:extLst>
              </p:cNvPr>
              <p:cNvSpPr>
                <a:spLocks noChangeArrowheads="1"/>
              </p:cNvSpPr>
              <p:nvPr/>
            </p:nvSpPr>
            <p:spPr bwMode="auto">
              <a:xfrm rot="3180000">
                <a:off x="2508" y="1865"/>
                <a:ext cx="387" cy="752"/>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9" name="Freeform 50">
                <a:extLst>
                  <a:ext uri="{FF2B5EF4-FFF2-40B4-BE49-F238E27FC236}">
                    <a16:creationId xmlns:a16="http://schemas.microsoft.com/office/drawing/2014/main" id="{829017FF-9591-3520-ED4C-ABCFB667DB0F}"/>
                  </a:ext>
                </a:extLst>
              </p:cNvPr>
              <p:cNvSpPr>
                <a:spLocks noChangeArrowheads="1"/>
              </p:cNvSpPr>
              <p:nvPr/>
            </p:nvSpPr>
            <p:spPr bwMode="auto">
              <a:xfrm rot="3240000">
                <a:off x="2751" y="880"/>
                <a:ext cx="301" cy="587"/>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B03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50" name="Freeform 51">
                <a:extLst>
                  <a:ext uri="{FF2B5EF4-FFF2-40B4-BE49-F238E27FC236}">
                    <a16:creationId xmlns:a16="http://schemas.microsoft.com/office/drawing/2014/main" id="{26161747-7A02-713F-9383-D8FE18865E34}"/>
                  </a:ext>
                </a:extLst>
              </p:cNvPr>
              <p:cNvSpPr>
                <a:spLocks noChangeArrowheads="1"/>
              </p:cNvSpPr>
              <p:nvPr/>
            </p:nvSpPr>
            <p:spPr bwMode="auto">
              <a:xfrm rot="1380000">
                <a:off x="1652" y="731"/>
                <a:ext cx="303" cy="58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DB6D25">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51" name="Freeform 52">
                <a:extLst>
                  <a:ext uri="{FF2B5EF4-FFF2-40B4-BE49-F238E27FC236}">
                    <a16:creationId xmlns:a16="http://schemas.microsoft.com/office/drawing/2014/main" id="{541C6D0F-07EB-3FE3-62FE-0207263DDA34}"/>
                  </a:ext>
                </a:extLst>
              </p:cNvPr>
              <p:cNvSpPr>
                <a:spLocks noChangeArrowheads="1"/>
              </p:cNvSpPr>
              <p:nvPr/>
            </p:nvSpPr>
            <p:spPr bwMode="auto">
              <a:xfrm rot="1140000">
                <a:off x="2081" y="557"/>
                <a:ext cx="241" cy="46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52" name="Freeform 53">
                <a:extLst>
                  <a:ext uri="{FF2B5EF4-FFF2-40B4-BE49-F238E27FC236}">
                    <a16:creationId xmlns:a16="http://schemas.microsoft.com/office/drawing/2014/main" id="{9F09FD7B-2F6C-D913-D045-7F460DFC6009}"/>
                  </a:ext>
                </a:extLst>
              </p:cNvPr>
              <p:cNvSpPr>
                <a:spLocks noChangeArrowheads="1"/>
              </p:cNvSpPr>
              <p:nvPr/>
            </p:nvSpPr>
            <p:spPr bwMode="auto">
              <a:xfrm>
                <a:off x="1215" y="1081"/>
                <a:ext cx="241" cy="46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53" name="Freeform 54">
                <a:extLst>
                  <a:ext uri="{FF2B5EF4-FFF2-40B4-BE49-F238E27FC236}">
                    <a16:creationId xmlns:a16="http://schemas.microsoft.com/office/drawing/2014/main" id="{30F1F74E-B0D9-04E4-4542-1A12512BEEC6}"/>
                  </a:ext>
                </a:extLst>
              </p:cNvPr>
              <p:cNvSpPr>
                <a:spLocks noChangeArrowheads="1"/>
              </p:cNvSpPr>
              <p:nvPr/>
            </p:nvSpPr>
            <p:spPr bwMode="auto">
              <a:xfrm rot="540000">
                <a:off x="1280" y="431"/>
                <a:ext cx="303" cy="58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54" name="Freeform 55">
                <a:extLst>
                  <a:ext uri="{FF2B5EF4-FFF2-40B4-BE49-F238E27FC236}">
                    <a16:creationId xmlns:a16="http://schemas.microsoft.com/office/drawing/2014/main" id="{C248AA34-5818-8C67-A4F1-E490E0E60849}"/>
                  </a:ext>
                </a:extLst>
              </p:cNvPr>
              <p:cNvSpPr>
                <a:spLocks noChangeArrowheads="1"/>
              </p:cNvSpPr>
              <p:nvPr/>
            </p:nvSpPr>
            <p:spPr bwMode="auto">
              <a:xfrm rot="9780000">
                <a:off x="1743" y="2877"/>
                <a:ext cx="186" cy="358"/>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CE4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55" name="Freeform 56">
                <a:extLst>
                  <a:ext uri="{FF2B5EF4-FFF2-40B4-BE49-F238E27FC236}">
                    <a16:creationId xmlns:a16="http://schemas.microsoft.com/office/drawing/2014/main" id="{F4410668-CD8A-BB75-8122-3F3C66909814}"/>
                  </a:ext>
                </a:extLst>
              </p:cNvPr>
              <p:cNvSpPr>
                <a:spLocks noChangeArrowheads="1"/>
              </p:cNvSpPr>
              <p:nvPr/>
            </p:nvSpPr>
            <p:spPr bwMode="auto">
              <a:xfrm rot="540000">
                <a:off x="1032" y="782"/>
                <a:ext cx="185" cy="358"/>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CE4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56" name="Freeform 57">
                <a:extLst>
                  <a:ext uri="{FF2B5EF4-FFF2-40B4-BE49-F238E27FC236}">
                    <a16:creationId xmlns:a16="http://schemas.microsoft.com/office/drawing/2014/main" id="{28D52B8A-DEC6-DAE7-847C-D79665316DC1}"/>
                  </a:ext>
                </a:extLst>
              </p:cNvPr>
              <p:cNvSpPr>
                <a:spLocks noChangeArrowheads="1"/>
              </p:cNvSpPr>
              <p:nvPr/>
            </p:nvSpPr>
            <p:spPr bwMode="auto">
              <a:xfrm rot="-1020000">
                <a:off x="1019" y="2278"/>
                <a:ext cx="184" cy="358"/>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57" name="Freeform 58">
                <a:extLst>
                  <a:ext uri="{FF2B5EF4-FFF2-40B4-BE49-F238E27FC236}">
                    <a16:creationId xmlns:a16="http://schemas.microsoft.com/office/drawing/2014/main" id="{DC5DFDF6-BAB6-9278-EDF9-AFA245437A5B}"/>
                  </a:ext>
                </a:extLst>
              </p:cNvPr>
              <p:cNvSpPr>
                <a:spLocks noChangeArrowheads="1"/>
              </p:cNvSpPr>
              <p:nvPr/>
            </p:nvSpPr>
            <p:spPr bwMode="auto">
              <a:xfrm rot="1380000">
                <a:off x="1801" y="-34"/>
                <a:ext cx="303" cy="58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CE4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grpSp>
      </p:grpSp>
      <p:sp>
        <p:nvSpPr>
          <p:cNvPr id="119867" name="Freeform 59">
            <a:extLst>
              <a:ext uri="{FF2B5EF4-FFF2-40B4-BE49-F238E27FC236}">
                <a16:creationId xmlns:a16="http://schemas.microsoft.com/office/drawing/2014/main" id="{BE4339F0-CB51-DCA1-CE51-422C3169BCCB}"/>
              </a:ext>
            </a:extLst>
          </p:cNvPr>
          <p:cNvSpPr>
            <a:spLocks noChangeArrowheads="1"/>
          </p:cNvSpPr>
          <p:nvPr/>
        </p:nvSpPr>
        <p:spPr bwMode="auto">
          <a:xfrm rot="5400000">
            <a:off x="1729357" y="1298059"/>
            <a:ext cx="3938075" cy="3939662"/>
          </a:xfrm>
          <a:custGeom>
            <a:avLst/>
            <a:gdLst>
              <a:gd name="T0" fmla="*/ 0 w 3938588"/>
              <a:gd name="T1" fmla="*/ 1970088 h 3940175"/>
              <a:gd name="T2" fmla="*/ 1960391 w 3938588"/>
              <a:gd name="T3" fmla="*/ 20 h 3940175"/>
              <a:gd name="T4" fmla="*/ 3938508 w 3938588"/>
              <a:gd name="T5" fmla="*/ 1952289 h 3940175"/>
              <a:gd name="T6" fmla="*/ 3895461 w 3938588"/>
              <a:gd name="T7" fmla="*/ 1952677 h 3940175"/>
              <a:gd name="T8" fmla="*/ 1960586 w 3938588"/>
              <a:gd name="T9" fmla="*/ 43068 h 3940175"/>
              <a:gd name="T10" fmla="*/ 43050 w 3938588"/>
              <a:gd name="T11" fmla="*/ 1970087 h 3940175"/>
              <a:gd name="T12" fmla="*/ 0 w 3938588"/>
              <a:gd name="T13" fmla="*/ 1970088 h 39401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938588" h="3940175">
                <a:moveTo>
                  <a:pt x="0" y="1970088"/>
                </a:moveTo>
                <a:cubicBezTo>
                  <a:pt x="0" y="885515"/>
                  <a:pt x="876266" y="4924"/>
                  <a:pt x="1960391" y="20"/>
                </a:cubicBezTo>
                <a:cubicBezTo>
                  <a:pt x="3044521" y="-4883"/>
                  <a:pt x="3928713" y="867755"/>
                  <a:pt x="3938508" y="1952289"/>
                </a:cubicBezTo>
                <a:lnTo>
                  <a:pt x="3895461" y="1952677"/>
                </a:lnTo>
                <a:cubicBezTo>
                  <a:pt x="3885880" y="891841"/>
                  <a:pt x="3021017" y="38271"/>
                  <a:pt x="1960586" y="43068"/>
                </a:cubicBezTo>
                <a:cubicBezTo>
                  <a:pt x="900160" y="47864"/>
                  <a:pt x="43050" y="909214"/>
                  <a:pt x="43050" y="1970087"/>
                </a:cubicBezTo>
                <a:lnTo>
                  <a:pt x="0" y="1970088"/>
                </a:lnTo>
                <a:close/>
              </a:path>
            </a:pathLst>
          </a:custGeom>
          <a:solidFill>
            <a:srgbClr val="63070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grpSp>
        <p:nvGrpSpPr>
          <p:cNvPr id="3" name="Group 2">
            <a:extLst>
              <a:ext uri="{FF2B5EF4-FFF2-40B4-BE49-F238E27FC236}">
                <a16:creationId xmlns:a16="http://schemas.microsoft.com/office/drawing/2014/main" id="{EA4BE498-2383-E48E-55FC-191230565C66}"/>
              </a:ext>
            </a:extLst>
          </p:cNvPr>
          <p:cNvGrpSpPr/>
          <p:nvPr/>
        </p:nvGrpSpPr>
        <p:grpSpPr>
          <a:xfrm>
            <a:off x="5961278" y="442996"/>
            <a:ext cx="5966732" cy="4885831"/>
            <a:chOff x="5961278" y="442996"/>
            <a:chExt cx="5966732" cy="4885831"/>
          </a:xfrm>
        </p:grpSpPr>
        <p:sp>
          <p:nvSpPr>
            <p:cNvPr id="111628" name="Text Box 60">
              <a:extLst>
                <a:ext uri="{FF2B5EF4-FFF2-40B4-BE49-F238E27FC236}">
                  <a16:creationId xmlns:a16="http://schemas.microsoft.com/office/drawing/2014/main" id="{C5CF83DF-405D-9A9E-D90E-DA486B2586CF}"/>
                </a:ext>
              </a:extLst>
            </p:cNvPr>
            <p:cNvSpPr txBox="1">
              <a:spLocks noChangeArrowheads="1"/>
            </p:cNvSpPr>
            <p:nvPr/>
          </p:nvSpPr>
          <p:spPr bwMode="auto">
            <a:xfrm>
              <a:off x="7494406" y="442996"/>
              <a:ext cx="2690462" cy="761901"/>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9pPr>
            </a:lstStyle>
            <a:p>
              <a:pPr algn="ctr" eaLnBrk="1" hangingPunct="1">
                <a:lnSpc>
                  <a:spcPct val="90000"/>
                </a:lnSpc>
                <a:buSzPct val="100000"/>
              </a:pPr>
              <a:r>
                <a:rPr lang="en-US" altLang="en-US" sz="2400" b="0" dirty="0">
                  <a:solidFill>
                    <a:srgbClr val="FFFFFF"/>
                  </a:solidFill>
                  <a:latin typeface="Arial" panose="020B0604020202020204" pitchFamily="34" charset="0"/>
                  <a:ea typeface="Arial Unicode MS" panose="020B0604020202020204" pitchFamily="34" charset="-128"/>
                  <a:cs typeface="Arial" panose="020B0604020202020204" pitchFamily="34" charset="0"/>
                </a:rPr>
                <a:t>NỘI DUNG</a:t>
              </a:r>
            </a:p>
          </p:txBody>
        </p:sp>
        <p:sp>
          <p:nvSpPr>
            <p:cNvPr id="111629" name="Rectangle 61">
              <a:extLst>
                <a:ext uri="{FF2B5EF4-FFF2-40B4-BE49-F238E27FC236}">
                  <a16:creationId xmlns:a16="http://schemas.microsoft.com/office/drawing/2014/main" id="{1A1C1DE7-562D-06A7-EBEC-DABDAD8B1AE3}"/>
                </a:ext>
              </a:extLst>
            </p:cNvPr>
            <p:cNvSpPr>
              <a:spLocks noChangeArrowheads="1"/>
            </p:cNvSpPr>
            <p:nvPr/>
          </p:nvSpPr>
          <p:spPr bwMode="auto">
            <a:xfrm>
              <a:off x="5961278" y="1708328"/>
              <a:ext cx="5932803"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9pPr>
            </a:lstStyle>
            <a:p>
              <a:pPr>
                <a:buSzPct val="100000"/>
              </a:pPr>
              <a:r>
                <a:rPr lang="nl-NL" altLang="en-US" sz="2400" b="0" u="sng" dirty="0">
                  <a:solidFill>
                    <a:srgbClr val="3333CC"/>
                  </a:solidFill>
                  <a:latin typeface="Arial" panose="020B0604020202020204" pitchFamily="34" charset="0"/>
                  <a:ea typeface="Arial Unicode MS" panose="020B0604020202020204" pitchFamily="34" charset="-128"/>
                  <a:cs typeface="Arial" panose="020B0604020202020204" pitchFamily="34" charset="0"/>
                </a:rPr>
                <a:t>1</a:t>
              </a:r>
              <a:r>
                <a:rPr lang="en-US" altLang="en-US" sz="2400" b="0" u="sng" dirty="0">
                  <a:solidFill>
                    <a:srgbClr val="3333CC"/>
                  </a:solidFill>
                  <a:latin typeface="Arial" panose="020B0604020202020204" pitchFamily="34" charset="0"/>
                  <a:ea typeface="Arial Unicode MS" panose="020B0604020202020204" pitchFamily="34" charset="-128"/>
                  <a:cs typeface="Arial" panose="020B0604020202020204" pitchFamily="34" charset="0"/>
                </a:rPr>
                <a:t>. </a:t>
              </a:r>
              <a:r>
                <a:rPr lang="en-US" altLang="en-US" sz="2400" b="0" u="sng" dirty="0" err="1">
                  <a:solidFill>
                    <a:srgbClr val="3333CC"/>
                  </a:solidFill>
                  <a:latin typeface="Arial" panose="020B0604020202020204" pitchFamily="34" charset="0"/>
                  <a:ea typeface="Arial Unicode MS" panose="020B0604020202020204" pitchFamily="34" charset="-128"/>
                  <a:cs typeface="Arial" panose="020B0604020202020204" pitchFamily="34" charset="0"/>
                </a:rPr>
                <a:t>Bối</a:t>
              </a:r>
              <a:r>
                <a:rPr lang="en-US" altLang="en-US" sz="2400" b="0" u="sng" dirty="0">
                  <a:solidFill>
                    <a:srgbClr val="3333CC"/>
                  </a:solidFill>
                  <a:latin typeface="Arial" panose="020B0604020202020204" pitchFamily="34" charset="0"/>
                  <a:ea typeface="Arial Unicode MS" panose="020B0604020202020204" pitchFamily="34" charset="-128"/>
                  <a:cs typeface="Arial" panose="020B0604020202020204" pitchFamily="34" charset="0"/>
                </a:rPr>
                <a:t> </a:t>
              </a:r>
              <a:r>
                <a:rPr lang="en-US" altLang="en-US" sz="2400" b="0" u="sng" dirty="0" err="1">
                  <a:solidFill>
                    <a:srgbClr val="3333CC"/>
                  </a:solidFill>
                  <a:latin typeface="Arial" panose="020B0604020202020204" pitchFamily="34" charset="0"/>
                  <a:ea typeface="Arial Unicode MS" panose="020B0604020202020204" pitchFamily="34" charset="-128"/>
                  <a:cs typeface="Arial" panose="020B0604020202020204" pitchFamily="34" charset="0"/>
                </a:rPr>
                <a:t>cảnh</a:t>
              </a:r>
              <a:r>
                <a:rPr lang="en-US" altLang="en-US" sz="2400" b="0" u="sng" dirty="0">
                  <a:solidFill>
                    <a:srgbClr val="3333CC"/>
                  </a:solidFill>
                  <a:latin typeface="Arial" panose="020B0604020202020204" pitchFamily="34" charset="0"/>
                  <a:ea typeface="Arial Unicode MS" panose="020B0604020202020204" pitchFamily="34" charset="-128"/>
                  <a:cs typeface="Arial" panose="020B0604020202020204" pitchFamily="34" charset="0"/>
                </a:rPr>
                <a:t> </a:t>
              </a:r>
              <a:r>
                <a:rPr lang="en-US" altLang="en-US" sz="2400" b="0" u="sng" dirty="0" err="1">
                  <a:solidFill>
                    <a:srgbClr val="3333CC"/>
                  </a:solidFill>
                  <a:latin typeface="Arial" panose="020B0604020202020204" pitchFamily="34" charset="0"/>
                  <a:ea typeface="Arial Unicode MS" panose="020B0604020202020204" pitchFamily="34" charset="-128"/>
                  <a:cs typeface="Arial" panose="020B0604020202020204" pitchFamily="34" charset="0"/>
                </a:rPr>
                <a:t>quốc</a:t>
              </a:r>
              <a:r>
                <a:rPr lang="en-US" altLang="en-US" sz="2400" b="0" u="sng" dirty="0">
                  <a:solidFill>
                    <a:srgbClr val="3333CC"/>
                  </a:solidFill>
                  <a:latin typeface="Arial" panose="020B0604020202020204" pitchFamily="34" charset="0"/>
                  <a:ea typeface="Arial Unicode MS" panose="020B0604020202020204" pitchFamily="34" charset="-128"/>
                  <a:cs typeface="Arial" panose="020B0604020202020204" pitchFamily="34" charset="0"/>
                </a:rPr>
                <a:t> </a:t>
              </a:r>
              <a:r>
                <a:rPr lang="en-US" altLang="en-US" sz="2400" b="0" u="sng" dirty="0" err="1">
                  <a:solidFill>
                    <a:srgbClr val="3333CC"/>
                  </a:solidFill>
                  <a:latin typeface="Arial" panose="020B0604020202020204" pitchFamily="34" charset="0"/>
                  <a:ea typeface="Arial Unicode MS" panose="020B0604020202020204" pitchFamily="34" charset="-128"/>
                  <a:cs typeface="Arial" panose="020B0604020202020204" pitchFamily="34" charset="0"/>
                </a:rPr>
                <a:t>tế</a:t>
              </a:r>
              <a:r>
                <a:rPr lang="en-US" altLang="en-US" sz="2400" b="0" u="sng" dirty="0">
                  <a:solidFill>
                    <a:srgbClr val="3333CC"/>
                  </a:solidFill>
                  <a:latin typeface="Arial" panose="020B0604020202020204" pitchFamily="34" charset="0"/>
                  <a:ea typeface="Arial Unicode MS" panose="020B0604020202020204" pitchFamily="34" charset="-128"/>
                  <a:cs typeface="Arial" panose="020B0604020202020204" pitchFamily="34" charset="0"/>
                </a:rPr>
                <a:t> </a:t>
              </a:r>
              <a:r>
                <a:rPr lang="en-US" altLang="en-US" sz="2400" b="0" u="sng" dirty="0" err="1">
                  <a:solidFill>
                    <a:srgbClr val="3333CC"/>
                  </a:solidFill>
                  <a:latin typeface="Arial" panose="020B0604020202020204" pitchFamily="34" charset="0"/>
                  <a:ea typeface="Arial Unicode MS" panose="020B0604020202020204" pitchFamily="34" charset="-128"/>
                  <a:cs typeface="Arial" panose="020B0604020202020204" pitchFamily="34" charset="0"/>
                </a:rPr>
                <a:t>và</a:t>
              </a:r>
              <a:r>
                <a:rPr lang="en-US" altLang="en-US" sz="2400" b="0" u="sng" dirty="0">
                  <a:solidFill>
                    <a:srgbClr val="3333CC"/>
                  </a:solidFill>
                  <a:latin typeface="Arial" panose="020B0604020202020204" pitchFamily="34" charset="0"/>
                  <a:ea typeface="Arial Unicode MS" panose="020B0604020202020204" pitchFamily="34" charset="-128"/>
                  <a:cs typeface="Arial" panose="020B0604020202020204" pitchFamily="34" charset="0"/>
                </a:rPr>
                <a:t> </a:t>
              </a:r>
              <a:r>
                <a:rPr lang="en-US" altLang="en-US" sz="2400" b="0" u="sng" dirty="0" err="1">
                  <a:solidFill>
                    <a:srgbClr val="3333CC"/>
                  </a:solidFill>
                  <a:latin typeface="Arial" panose="020B0604020202020204" pitchFamily="34" charset="0"/>
                  <a:ea typeface="Arial Unicode MS" panose="020B0604020202020204" pitchFamily="34" charset="-128"/>
                  <a:cs typeface="Arial" panose="020B0604020202020204" pitchFamily="34" charset="0"/>
                </a:rPr>
                <a:t>Việt</a:t>
              </a:r>
              <a:r>
                <a:rPr lang="en-US" altLang="en-US" sz="2400" b="0" u="sng" dirty="0">
                  <a:solidFill>
                    <a:srgbClr val="3333CC"/>
                  </a:solidFill>
                  <a:latin typeface="Arial" panose="020B0604020202020204" pitchFamily="34" charset="0"/>
                  <a:ea typeface="Arial Unicode MS" panose="020B0604020202020204" pitchFamily="34" charset="-128"/>
                  <a:cs typeface="Arial" panose="020B0604020202020204" pitchFamily="34" charset="0"/>
                </a:rPr>
                <a:t> Nam</a:t>
              </a:r>
            </a:p>
          </p:txBody>
        </p:sp>
        <p:sp>
          <p:nvSpPr>
            <p:cNvPr id="111630" name="Rectangle 62">
              <a:extLst>
                <a:ext uri="{FF2B5EF4-FFF2-40B4-BE49-F238E27FC236}">
                  <a16:creationId xmlns:a16="http://schemas.microsoft.com/office/drawing/2014/main" id="{746B671A-1A34-2480-256B-3A01195D0886}"/>
                </a:ext>
              </a:extLst>
            </p:cNvPr>
            <p:cNvSpPr>
              <a:spLocks noChangeArrowheads="1"/>
            </p:cNvSpPr>
            <p:nvPr/>
          </p:nvSpPr>
          <p:spPr bwMode="auto">
            <a:xfrm>
              <a:off x="5995207" y="2851226"/>
              <a:ext cx="5932803" cy="8331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9pPr>
            </a:lstStyle>
            <a:p>
              <a:pPr marL="344488" indent="-344488">
                <a:buSzPct val="100000"/>
                <a:tabLst>
                  <a:tab pos="34448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altLang="en-US" sz="2400" b="0" u="sng" dirty="0">
                  <a:solidFill>
                    <a:srgbClr val="000000"/>
                  </a:solidFill>
                  <a:latin typeface="Arial" panose="020B0604020202020204" pitchFamily="34" charset="0"/>
                  <a:ea typeface="Arial Unicode MS" panose="020B0604020202020204" pitchFamily="34" charset="-128"/>
                  <a:cs typeface="Arial" panose="020B0604020202020204" pitchFamily="34" charset="0"/>
                </a:rPr>
                <a:t>2</a:t>
              </a:r>
              <a:r>
                <a:rPr lang="vi-VN" altLang="en-US" sz="2400" b="0" u="sng" dirty="0">
                  <a:solidFill>
                    <a:srgbClr val="000000"/>
                  </a:solidFill>
                  <a:latin typeface="Arial" panose="020B0604020202020204" pitchFamily="34" charset="0"/>
                  <a:ea typeface="Arial Unicode MS" panose="020B0604020202020204" pitchFamily="34" charset="-128"/>
                  <a:cs typeface="Arial" panose="020B0604020202020204" pitchFamily="34" charset="0"/>
                </a:rPr>
                <a:t>. </a:t>
              </a:r>
              <a:r>
                <a:rPr lang="vi-VN" altLang="en-US" sz="2400" b="0" u="sng" dirty="0">
                  <a:solidFill>
                    <a:srgbClr val="CCCCFF"/>
                  </a:solidFill>
                  <a:latin typeface="Arial" panose="020B0604020202020204" pitchFamily="34" charset="0"/>
                  <a:ea typeface="Arial Unicode MS" panose="020B0604020202020204" pitchFamily="34" charset="-128"/>
                  <a:cs typeface="Arial" panose="020B0604020202020204" pitchFamily="34" charset="0"/>
                  <a:hlinkClick r:id="rId3"/>
                </a:rPr>
                <a:t>Quan điểm và những nhiệm vụ chủ yếu của đường lối quốc phòng, an ninh</a:t>
              </a:r>
            </a:p>
          </p:txBody>
        </p:sp>
        <p:sp>
          <p:nvSpPr>
            <p:cNvPr id="119871" name="Rectangle 63">
              <a:extLst>
                <a:ext uri="{FF2B5EF4-FFF2-40B4-BE49-F238E27FC236}">
                  <a16:creationId xmlns:a16="http://schemas.microsoft.com/office/drawing/2014/main" id="{2AB5E9D2-D787-935F-D9E2-DAEF413AAB2C}"/>
                </a:ext>
              </a:extLst>
            </p:cNvPr>
            <p:cNvSpPr>
              <a:spLocks noChangeArrowheads="1"/>
            </p:cNvSpPr>
            <p:nvPr/>
          </p:nvSpPr>
          <p:spPr bwMode="auto">
            <a:xfrm>
              <a:off x="6093932" y="4495661"/>
              <a:ext cx="5834078" cy="833166"/>
            </a:xfrm>
            <a:prstGeom prst="rect">
              <a:avLst/>
            </a:prstGeom>
            <a:noFill/>
            <a:ln>
              <a:noFill/>
            </a:ln>
            <a:effectLst/>
          </p:spPr>
          <p:txBody>
            <a:bodyPr wrap="square" lIns="89988" tIns="46794" rIns="89988" bIns="46794">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rgbClr val="000000"/>
                  </a:solidFill>
                  <a:latin typeface="Times New Roman" panose="02020603050405020304" pitchFamily="18" charset="0"/>
                  <a:ea typeface="Microsoft YaHei" panose="020B0503020204020204" pitchFamily="34" charset="-122"/>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rgbClr val="000000"/>
                  </a:solidFill>
                  <a:latin typeface="Times New Roman" panose="02020603050405020304" pitchFamily="18" charset="0"/>
                  <a:ea typeface="Microsoft YaHei" panose="020B0503020204020204" pitchFamily="34" charset="-122"/>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rgbClr val="000000"/>
                  </a:solidFill>
                  <a:latin typeface="Times New Roman" panose="02020603050405020304" pitchFamily="18" charset="0"/>
                  <a:ea typeface="Microsoft YaHei" panose="020B0503020204020204" pitchFamily="34" charset="-122"/>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rgbClr val="000000"/>
                  </a:solidFill>
                  <a:latin typeface="Times New Roman" panose="02020603050405020304" pitchFamily="18" charset="0"/>
                  <a:ea typeface="Microsoft YaHei" panose="020B0503020204020204" pitchFamily="34" charset="-122"/>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rgbClr val="000000"/>
                  </a:solidFill>
                  <a:latin typeface="Times New Roman" panose="02020603050405020304" pitchFamily="18" charset="0"/>
                  <a:ea typeface="Microsoft YaHei" panose="020B0503020204020204" pitchFamily="34" charset="-122"/>
                </a:defRPr>
              </a:lvl9pPr>
            </a:lstStyle>
            <a:p>
              <a:pPr marL="401638" indent="-401638">
                <a:buSzPct val="100000"/>
                <a:defRPr/>
              </a:pPr>
              <a:r>
                <a:rPr lang="en-US" altLang="en-US" sz="2400" b="0" dirty="0">
                  <a:solidFill>
                    <a:srgbClr val="CC00CC"/>
                  </a:solidFill>
                  <a:effectLst>
                    <a:outerShdw blurRad="38100" dist="38100" dir="2700000" algn="tl">
                      <a:srgbClr val="000000"/>
                    </a:outerShdw>
                  </a:effectLst>
                  <a:latin typeface="Arial" panose="020B0604020202020204" pitchFamily="34" charset="0"/>
                  <a:ea typeface="Arial Unicode MS" panose="020B0604020202020204" pitchFamily="34" charset="-128"/>
                  <a:cs typeface="Arial" panose="020B0604020202020204" pitchFamily="34" charset="0"/>
                  <a:hlinkClick r:id="rId4" action="ppaction://hlinkpres?slideindex=58&amp;slidetitle=PowerPoint Presentation"/>
                </a:rPr>
                <a:t>3</a:t>
              </a:r>
              <a:r>
                <a:rPr lang="vi-VN" altLang="en-US" sz="2400" b="0" dirty="0">
                  <a:solidFill>
                    <a:srgbClr val="CC00CC"/>
                  </a:solidFill>
                  <a:effectLst>
                    <a:outerShdw blurRad="38100" dist="38100" dir="2700000" algn="tl">
                      <a:srgbClr val="000000"/>
                    </a:outerShdw>
                  </a:effectLst>
                  <a:latin typeface="Arial" panose="020B0604020202020204" pitchFamily="34" charset="0"/>
                  <a:ea typeface="Arial Unicode MS" panose="020B0604020202020204" pitchFamily="34" charset="-128"/>
                  <a:cs typeface="Arial" panose="020B0604020202020204" pitchFamily="34" charset="0"/>
                  <a:hlinkClick r:id="rId4" action="ppaction://hlinkpres?slideindex=58&amp;slidetitle=PowerPoint Presentation"/>
                </a:rPr>
                <a:t>. Quan điểm và những nhiệm vụ chủ yếu của đường lối đối ngoại</a:t>
              </a:r>
              <a:endParaRPr lang="vi-VN" altLang="en-US" sz="2400" b="0" dirty="0">
                <a:solidFill>
                  <a:srgbClr val="CC00CC"/>
                </a:solidFill>
                <a:effectLst>
                  <a:outerShdw blurRad="38100" dist="38100" dir="2700000" algn="tl">
                    <a:srgbClr val="000000"/>
                  </a:outerShdw>
                </a:effectLst>
                <a:latin typeface="Arial" panose="020B0604020202020204" pitchFamily="34" charset="0"/>
                <a:ea typeface="Arial Unicode MS" panose="020B0604020202020204" pitchFamily="34" charset="-128"/>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DEC0E66A-106F-3648-89A3-E8BB5DF719E6}"/>
              </a:ext>
            </a:extLst>
          </p:cNvPr>
          <p:cNvGrpSpPr/>
          <p:nvPr/>
        </p:nvGrpSpPr>
        <p:grpSpPr>
          <a:xfrm>
            <a:off x="698719" y="304234"/>
            <a:ext cx="10942453" cy="5761841"/>
            <a:chOff x="698719" y="304234"/>
            <a:chExt cx="10942453" cy="5761841"/>
          </a:xfrm>
        </p:grpSpPr>
        <p:sp>
          <p:nvSpPr>
            <p:cNvPr id="114690" name="Rectangle 2">
              <a:extLst>
                <a:ext uri="{FF2B5EF4-FFF2-40B4-BE49-F238E27FC236}">
                  <a16:creationId xmlns:a16="http://schemas.microsoft.com/office/drawing/2014/main" id="{E7BB3B32-B393-4077-3A2C-49C64FBA6025}"/>
                </a:ext>
              </a:extLst>
            </p:cNvPr>
            <p:cNvSpPr>
              <a:spLocks noChangeArrowheads="1"/>
            </p:cNvSpPr>
            <p:nvPr/>
          </p:nvSpPr>
          <p:spPr bwMode="auto">
            <a:xfrm>
              <a:off x="4861880" y="2505196"/>
              <a:ext cx="2466654" cy="1847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14691" name="Rectangle 3">
              <a:extLst>
                <a:ext uri="{FF2B5EF4-FFF2-40B4-BE49-F238E27FC236}">
                  <a16:creationId xmlns:a16="http://schemas.microsoft.com/office/drawing/2014/main" id="{7EC0952B-6737-B7F6-4DCD-B2CE80D78243}"/>
                </a:ext>
              </a:extLst>
            </p:cNvPr>
            <p:cNvSpPr>
              <a:spLocks noChangeArrowheads="1"/>
            </p:cNvSpPr>
            <p:nvPr/>
          </p:nvSpPr>
          <p:spPr bwMode="auto">
            <a:xfrm>
              <a:off x="4861880" y="2505196"/>
              <a:ext cx="2466654" cy="1847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14692" name="Rectangle 4">
              <a:extLst>
                <a:ext uri="{FF2B5EF4-FFF2-40B4-BE49-F238E27FC236}">
                  <a16:creationId xmlns:a16="http://schemas.microsoft.com/office/drawing/2014/main" id="{A81DC9AE-93AB-3798-DB15-10ABE125AAC4}"/>
                </a:ext>
              </a:extLst>
            </p:cNvPr>
            <p:cNvSpPr>
              <a:spLocks noChangeArrowheads="1"/>
            </p:cNvSpPr>
            <p:nvPr/>
          </p:nvSpPr>
          <p:spPr bwMode="auto">
            <a:xfrm>
              <a:off x="5942826" y="3276620"/>
              <a:ext cx="304760" cy="3047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20837" name="Rectangle 5">
              <a:extLst>
                <a:ext uri="{FF2B5EF4-FFF2-40B4-BE49-F238E27FC236}">
                  <a16:creationId xmlns:a16="http://schemas.microsoft.com/office/drawing/2014/main" id="{75B30F7A-A57F-5AC1-F63D-C3AA750B6BC7}"/>
                </a:ext>
              </a:extLst>
            </p:cNvPr>
            <p:cNvSpPr>
              <a:spLocks noChangeArrowheads="1"/>
            </p:cNvSpPr>
            <p:nvPr/>
          </p:nvSpPr>
          <p:spPr bwMode="auto">
            <a:xfrm>
              <a:off x="3815468" y="1108002"/>
              <a:ext cx="4559474" cy="463834"/>
            </a:xfrm>
            <a:prstGeom prst="rect">
              <a:avLst/>
            </a:prstGeom>
            <a:solidFill>
              <a:srgbClr val="FFFF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ctr">
                <a:lnSpc>
                  <a:spcPct val="100000"/>
                </a:lnSpc>
                <a:spcBef>
                  <a:spcPct val="0"/>
                </a:spcBef>
                <a:buClrTx/>
                <a:buFontTx/>
                <a:buNone/>
              </a:pPr>
              <a:r>
                <a:rPr lang="en-US" altLang="en-US" u="sng" dirty="0">
                  <a:solidFill>
                    <a:srgbClr val="3333CC"/>
                  </a:solidFill>
                  <a:latin typeface="Arial" panose="020B0604020202020204" pitchFamily="34" charset="0"/>
                  <a:cs typeface="Arial" panose="020B0604020202020204" pitchFamily="34" charset="0"/>
                </a:rPr>
                <a:t>1.1. </a:t>
              </a:r>
              <a:r>
                <a:rPr lang="en-US" altLang="en-US" u="sng" dirty="0" err="1">
                  <a:solidFill>
                    <a:srgbClr val="3333CC"/>
                  </a:solidFill>
                  <a:latin typeface="Arial" panose="020B0604020202020204" pitchFamily="34" charset="0"/>
                  <a:cs typeface="Arial" panose="020B0604020202020204" pitchFamily="34" charset="0"/>
                </a:rPr>
                <a:t>Tình</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hình</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quốc</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tế</a:t>
              </a:r>
              <a:endParaRPr lang="en-US" altLang="en-US" u="sng" dirty="0">
                <a:solidFill>
                  <a:srgbClr val="3333CC"/>
                </a:solidFill>
                <a:latin typeface="Arial" panose="020B0604020202020204" pitchFamily="34" charset="0"/>
                <a:cs typeface="Arial" panose="020B0604020202020204" pitchFamily="34" charset="0"/>
              </a:endParaRPr>
            </a:p>
          </p:txBody>
        </p:sp>
        <p:grpSp>
          <p:nvGrpSpPr>
            <p:cNvPr id="120838" name="Group 6">
              <a:extLst>
                <a:ext uri="{FF2B5EF4-FFF2-40B4-BE49-F238E27FC236}">
                  <a16:creationId xmlns:a16="http://schemas.microsoft.com/office/drawing/2014/main" id="{694681A8-3C90-3975-FC15-709CFDDEE927}"/>
                </a:ext>
              </a:extLst>
            </p:cNvPr>
            <p:cNvGrpSpPr>
              <a:grpSpLocks/>
            </p:cNvGrpSpPr>
            <p:nvPr/>
          </p:nvGrpSpPr>
          <p:grpSpPr bwMode="auto">
            <a:xfrm>
              <a:off x="1777767" y="2042312"/>
              <a:ext cx="8634876" cy="833329"/>
              <a:chOff x="2160" y="1298"/>
              <a:chExt cx="5440" cy="525"/>
            </a:xfrm>
          </p:grpSpPr>
          <p:sp>
            <p:nvSpPr>
              <p:cNvPr id="114698" name="AutoShape 7">
                <a:extLst>
                  <a:ext uri="{FF2B5EF4-FFF2-40B4-BE49-F238E27FC236}">
                    <a16:creationId xmlns:a16="http://schemas.microsoft.com/office/drawing/2014/main" id="{DEFD210E-E15E-14AE-1C35-810BBE4D5A5A}"/>
                  </a:ext>
                </a:extLst>
              </p:cNvPr>
              <p:cNvSpPr>
                <a:spLocks noChangeArrowheads="1"/>
              </p:cNvSpPr>
              <p:nvPr/>
            </p:nvSpPr>
            <p:spPr bwMode="auto">
              <a:xfrm>
                <a:off x="2160" y="1365"/>
                <a:ext cx="190" cy="196"/>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14699" name="Rectangle 8">
                <a:extLst>
                  <a:ext uri="{FF2B5EF4-FFF2-40B4-BE49-F238E27FC236}">
                    <a16:creationId xmlns:a16="http://schemas.microsoft.com/office/drawing/2014/main" id="{A9716B12-E5FB-F3AA-7272-4270C4A85637}"/>
                  </a:ext>
                </a:extLst>
              </p:cNvPr>
              <p:cNvSpPr>
                <a:spLocks noChangeArrowheads="1"/>
              </p:cNvSpPr>
              <p:nvPr/>
            </p:nvSpPr>
            <p:spPr bwMode="auto">
              <a:xfrm>
                <a:off x="2373" y="1298"/>
                <a:ext cx="5227" cy="525"/>
              </a:xfrm>
              <a:prstGeom prst="rect">
                <a:avLst/>
              </a:prstGeom>
              <a:solidFill>
                <a:srgbClr val="FFCCFF"/>
              </a:solidFill>
              <a:ln w="9360" cap="sq">
                <a:solidFill>
                  <a:srgbClr val="CC00CC"/>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it-IT" altLang="en-US">
                    <a:latin typeface="Arial" panose="020B0604020202020204" pitchFamily="34" charset="0"/>
                    <a:cs typeface="Arial" panose="020B0604020202020204" pitchFamily="34" charset="0"/>
                  </a:rPr>
                  <a:t>Hòa bình, hợp tác và phát triển vẫn là xu thế lớn, song đang đứng trước nhiều trở ngại, khó khăn</a:t>
                </a:r>
                <a:r>
                  <a:rPr lang="en-US" altLang="en-US">
                    <a:solidFill>
                      <a:srgbClr val="000000"/>
                    </a:solidFill>
                    <a:latin typeface="Arial" panose="020B0604020202020204" pitchFamily="34" charset="0"/>
                    <a:cs typeface="Arial" panose="020B0604020202020204" pitchFamily="34" charset="0"/>
                  </a:rPr>
                  <a:t>…</a:t>
                </a:r>
              </a:p>
            </p:txBody>
          </p:sp>
        </p:grpSp>
        <p:sp>
          <p:nvSpPr>
            <p:cNvPr id="120841" name="Rectangle 9">
              <a:extLst>
                <a:ext uri="{FF2B5EF4-FFF2-40B4-BE49-F238E27FC236}">
                  <a16:creationId xmlns:a16="http://schemas.microsoft.com/office/drawing/2014/main" id="{B1AD4192-9853-64BD-3371-7067A02E2128}"/>
                </a:ext>
              </a:extLst>
            </p:cNvPr>
            <p:cNvSpPr>
              <a:spLocks noChangeArrowheads="1"/>
            </p:cNvSpPr>
            <p:nvPr/>
          </p:nvSpPr>
          <p:spPr bwMode="auto">
            <a:xfrm>
              <a:off x="698719" y="3214534"/>
              <a:ext cx="6516919" cy="2796011"/>
            </a:xfrm>
            <a:prstGeom prst="rect">
              <a:avLst/>
            </a:prstGeom>
            <a:noFill/>
            <a:ln>
              <a:noFill/>
            </a:ln>
            <a:effec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50000"/>
                </a:lnSpc>
                <a:spcBef>
                  <a:spcPct val="0"/>
                </a:spcBef>
                <a:buClrTx/>
                <a:buFontTx/>
                <a:buNone/>
              </a:pP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Quá</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trình</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toàn</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cầu</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hóa</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và</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hội</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nhập</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quốc</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tế</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tiếp</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tục</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đẩy</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mạnh</a:t>
              </a:r>
              <a:endParaRPr lang="en-US" altLang="en-US" dirty="0">
                <a:solidFill>
                  <a:srgbClr val="000000"/>
                </a:solidFill>
                <a:latin typeface="Arial" panose="020B0604020202020204" pitchFamily="34" charset="0"/>
                <a:cs typeface="Arial" panose="020B0604020202020204" pitchFamily="34" charset="0"/>
              </a:endParaRPr>
            </a:p>
            <a:p>
              <a:pPr algn="just">
                <a:lnSpc>
                  <a:spcPct val="150000"/>
                </a:lnSpc>
                <a:spcBef>
                  <a:spcPct val="0"/>
                </a:spcBef>
                <a:buClrTx/>
                <a:buFontTx/>
                <a:buNone/>
              </a:pPr>
              <a:endParaRPr lang="en-US" altLang="en-US" dirty="0">
                <a:solidFill>
                  <a:srgbClr val="000000"/>
                </a:solidFill>
                <a:latin typeface="Arial" panose="020B0604020202020204" pitchFamily="34" charset="0"/>
                <a:cs typeface="Arial" panose="020B0604020202020204" pitchFamily="34" charset="0"/>
              </a:endParaRPr>
            </a:p>
            <a:p>
              <a:pPr algn="just">
                <a:lnSpc>
                  <a:spcPct val="150000"/>
                </a:lnSpc>
                <a:spcBef>
                  <a:spcPct val="0"/>
                </a:spcBef>
                <a:buClrTx/>
                <a:buFontTx/>
                <a:buNone/>
              </a:pPr>
              <a:r>
                <a:rPr lang="en-US" altLang="en-US" dirty="0">
                  <a:solidFill>
                    <a:srgbClr val="000000"/>
                  </a:solidFill>
                  <a:latin typeface="Arial" panose="020B0604020202020204" pitchFamily="34" charset="0"/>
                  <a:cs typeface="Arial" panose="020B0604020202020204" pitchFamily="34" charset="0"/>
                </a:rPr>
                <a:t>	Hợp </a:t>
              </a:r>
              <a:r>
                <a:rPr lang="en-US" altLang="en-US" dirty="0" err="1">
                  <a:solidFill>
                    <a:srgbClr val="000000"/>
                  </a:solidFill>
                  <a:latin typeface="Arial" panose="020B0604020202020204" pitchFamily="34" charset="0"/>
                  <a:cs typeface="Arial" panose="020B0604020202020204" pitchFamily="34" charset="0"/>
                </a:rPr>
                <a:t>tác</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cạnh</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tranh</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đấu</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tranh</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giữa</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các</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nước</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nhất</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là</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giữa</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các</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nước</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lớn</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ngày</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càng</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tăng</a:t>
              </a:r>
              <a:r>
                <a:rPr lang="en-US" altLang="en-US" dirty="0">
                  <a:solidFill>
                    <a:srgbClr val="000000"/>
                  </a:solidFill>
                  <a:latin typeface="Arial" panose="020B0604020202020204" pitchFamily="34" charset="0"/>
                  <a:cs typeface="Arial" panose="020B0604020202020204" pitchFamily="34" charset="0"/>
                </a:rPr>
                <a:t>.</a:t>
              </a:r>
            </a:p>
          </p:txBody>
        </p:sp>
        <p:pic>
          <p:nvPicPr>
            <p:cNvPr id="114696" name="Picture 10">
              <a:extLst>
                <a:ext uri="{FF2B5EF4-FFF2-40B4-BE49-F238E27FC236}">
                  <a16:creationId xmlns:a16="http://schemas.microsoft.com/office/drawing/2014/main" id="{EC6DD53C-3510-B801-8392-C8C70E9712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28532" y="3053902"/>
              <a:ext cx="4312640" cy="301217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14697" name="Rectangle 61">
              <a:extLst>
                <a:ext uri="{FF2B5EF4-FFF2-40B4-BE49-F238E27FC236}">
                  <a16:creationId xmlns:a16="http://schemas.microsoft.com/office/drawing/2014/main" id="{7F62BDCB-7456-EDB9-302D-C76292CE0AF4}"/>
                </a:ext>
              </a:extLst>
            </p:cNvPr>
            <p:cNvSpPr>
              <a:spLocks noChangeArrowheads="1"/>
            </p:cNvSpPr>
            <p:nvPr/>
          </p:nvSpPr>
          <p:spPr bwMode="auto">
            <a:xfrm>
              <a:off x="2803159" y="304234"/>
              <a:ext cx="6584093"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nl-NL" altLang="en-US" sz="2400" dirty="0">
                  <a:solidFill>
                    <a:srgbClr val="FF0000"/>
                  </a:solidFill>
                  <a:latin typeface="Arial" panose="020B0604020202020204" pitchFamily="34" charset="0"/>
                  <a:ea typeface="Arial Unicode MS" panose="020B0604020202020204" pitchFamily="34" charset="-128"/>
                  <a:cs typeface="Arial" panose="020B0604020202020204" pitchFamily="34" charset="0"/>
                </a:rPr>
                <a:t>1</a:t>
              </a:r>
              <a:r>
                <a:rPr lang="en-US" altLang="en-US" sz="2400" dirty="0">
                  <a:solidFill>
                    <a:srgbClr val="FF0000"/>
                  </a:solidFill>
                  <a:latin typeface="Arial" panose="020B0604020202020204" pitchFamily="34" charset="0"/>
                  <a:ea typeface="Arial Unicode MS" panose="020B0604020202020204" pitchFamily="34" charset="-128"/>
                  <a:cs typeface="Arial" panose="020B0604020202020204" pitchFamily="34" charset="0"/>
                </a:rPr>
                <a:t>. BỐI CẢNH QUỐC TẾ VÀ VIỆT NAM</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33938EFA-F97D-227D-4325-8452111FB552}"/>
              </a:ext>
            </a:extLst>
          </p:cNvPr>
          <p:cNvGrpSpPr/>
          <p:nvPr/>
        </p:nvGrpSpPr>
        <p:grpSpPr>
          <a:xfrm>
            <a:off x="1720626" y="2493522"/>
            <a:ext cx="8749161" cy="2644713"/>
            <a:chOff x="1720626" y="2493522"/>
            <a:chExt cx="8749161" cy="2644713"/>
          </a:xfrm>
        </p:grpSpPr>
        <p:sp>
          <p:nvSpPr>
            <p:cNvPr id="118786" name="Rectangle 1">
              <a:extLst>
                <a:ext uri="{FF2B5EF4-FFF2-40B4-BE49-F238E27FC236}">
                  <a16:creationId xmlns:a16="http://schemas.microsoft.com/office/drawing/2014/main" id="{3983F4EC-B459-3868-4BE1-14C0E2184C4C}"/>
                </a:ext>
              </a:extLst>
            </p:cNvPr>
            <p:cNvSpPr>
              <a:spLocks noChangeArrowheads="1"/>
            </p:cNvSpPr>
            <p:nvPr/>
          </p:nvSpPr>
          <p:spPr bwMode="auto">
            <a:xfrm>
              <a:off x="4861880" y="3053837"/>
              <a:ext cx="2466654" cy="1847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nSpc>
                  <a:spcPct val="150000"/>
                </a:lnSpc>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18787" name="Rectangle 2">
              <a:extLst>
                <a:ext uri="{FF2B5EF4-FFF2-40B4-BE49-F238E27FC236}">
                  <a16:creationId xmlns:a16="http://schemas.microsoft.com/office/drawing/2014/main" id="{DD901716-DB6F-FA4A-76DE-6BF673BA8443}"/>
                </a:ext>
              </a:extLst>
            </p:cNvPr>
            <p:cNvSpPr>
              <a:spLocks noChangeArrowheads="1"/>
            </p:cNvSpPr>
            <p:nvPr/>
          </p:nvSpPr>
          <p:spPr bwMode="auto">
            <a:xfrm>
              <a:off x="4861880" y="3053837"/>
              <a:ext cx="2466654" cy="1847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nSpc>
                  <a:spcPct val="150000"/>
                </a:lnSpc>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18788" name="Rectangle 3">
              <a:extLst>
                <a:ext uri="{FF2B5EF4-FFF2-40B4-BE49-F238E27FC236}">
                  <a16:creationId xmlns:a16="http://schemas.microsoft.com/office/drawing/2014/main" id="{18458E38-C422-66B6-E886-8E07219F02A4}"/>
                </a:ext>
              </a:extLst>
            </p:cNvPr>
            <p:cNvSpPr>
              <a:spLocks noChangeArrowheads="1"/>
            </p:cNvSpPr>
            <p:nvPr/>
          </p:nvSpPr>
          <p:spPr bwMode="auto">
            <a:xfrm>
              <a:off x="5942826" y="3825261"/>
              <a:ext cx="304760" cy="3047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nSpc>
                  <a:spcPct val="150000"/>
                </a:lnSpc>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grpSp>
          <p:nvGrpSpPr>
            <p:cNvPr id="118789" name="Group 4">
              <a:extLst>
                <a:ext uri="{FF2B5EF4-FFF2-40B4-BE49-F238E27FC236}">
                  <a16:creationId xmlns:a16="http://schemas.microsoft.com/office/drawing/2014/main" id="{FEABDC35-51EA-760F-B75D-77573576AEDB}"/>
                </a:ext>
              </a:extLst>
            </p:cNvPr>
            <p:cNvGrpSpPr>
              <a:grpSpLocks/>
            </p:cNvGrpSpPr>
            <p:nvPr/>
          </p:nvGrpSpPr>
          <p:grpSpPr bwMode="auto">
            <a:xfrm>
              <a:off x="1720626" y="2493522"/>
              <a:ext cx="8749161" cy="1133327"/>
              <a:chOff x="1084" y="1225"/>
              <a:chExt cx="6403" cy="714"/>
            </a:xfrm>
          </p:grpSpPr>
          <p:sp>
            <p:nvSpPr>
              <p:cNvPr id="118795" name="AutoShape 5">
                <a:extLst>
                  <a:ext uri="{FF2B5EF4-FFF2-40B4-BE49-F238E27FC236}">
                    <a16:creationId xmlns:a16="http://schemas.microsoft.com/office/drawing/2014/main" id="{FACA1B88-88E7-AE77-0865-873B0E6E150D}"/>
                  </a:ext>
                </a:extLst>
              </p:cNvPr>
              <p:cNvSpPr>
                <a:spLocks noChangeArrowheads="1"/>
              </p:cNvSpPr>
              <p:nvPr/>
            </p:nvSpPr>
            <p:spPr bwMode="auto">
              <a:xfrm>
                <a:off x="1084" y="1292"/>
                <a:ext cx="224" cy="196"/>
              </a:xfrm>
              <a:prstGeom prst="rightArrow">
                <a:avLst>
                  <a:gd name="adj1" fmla="val 50000"/>
                  <a:gd name="adj2" fmla="val 57143"/>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nSpc>
                    <a:spcPct val="150000"/>
                  </a:lnSpc>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18796" name="Rectangle 6">
                <a:extLst>
                  <a:ext uri="{FF2B5EF4-FFF2-40B4-BE49-F238E27FC236}">
                    <a16:creationId xmlns:a16="http://schemas.microsoft.com/office/drawing/2014/main" id="{40926CAE-93CF-FDC1-7DBC-209F9EB3FD91}"/>
                  </a:ext>
                </a:extLst>
              </p:cNvPr>
              <p:cNvSpPr>
                <a:spLocks noChangeArrowheads="1"/>
              </p:cNvSpPr>
              <p:nvPr/>
            </p:nvSpPr>
            <p:spPr bwMode="auto">
              <a:xfrm>
                <a:off x="1371" y="1225"/>
                <a:ext cx="6116" cy="714"/>
              </a:xfrm>
              <a:prstGeom prst="rect">
                <a:avLst/>
              </a:prstGeom>
              <a:noFill/>
              <a:ln w="9360" cap="sq">
                <a:solidFill>
                  <a:srgbClr val="CC00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50000"/>
                  </a:lnSpc>
                  <a:spcBef>
                    <a:spcPct val="0"/>
                  </a:spcBef>
                  <a:buClrTx/>
                  <a:buFontTx/>
                  <a:buNone/>
                </a:pPr>
                <a:r>
                  <a:rPr lang="it-IT" altLang="en-US" dirty="0">
                    <a:latin typeface="Arial" panose="020B0604020202020204" pitchFamily="34" charset="0"/>
                    <a:cs typeface="Arial" panose="020B0604020202020204" pitchFamily="34" charset="0"/>
                  </a:rPr>
                  <a:t>Hòa bình, hợp tác và phát triển vẫn là xu thế lớn, song đang đứng trước nhiều trở ngại, khó khăn</a:t>
                </a:r>
                <a:endParaRPr lang="en-US" altLang="en-US" dirty="0">
                  <a:solidFill>
                    <a:srgbClr val="000000"/>
                  </a:solidFill>
                  <a:latin typeface="Arial" panose="020B0604020202020204" pitchFamily="34" charset="0"/>
                  <a:cs typeface="Arial" panose="020B0604020202020204" pitchFamily="34" charset="0"/>
                </a:endParaRPr>
              </a:p>
            </p:txBody>
          </p:sp>
        </p:grpSp>
        <p:grpSp>
          <p:nvGrpSpPr>
            <p:cNvPr id="125959" name="Group 7">
              <a:extLst>
                <a:ext uri="{FF2B5EF4-FFF2-40B4-BE49-F238E27FC236}">
                  <a16:creationId xmlns:a16="http://schemas.microsoft.com/office/drawing/2014/main" id="{DBACF287-8361-C887-8CC8-33CE29A8AECB}"/>
                </a:ext>
              </a:extLst>
            </p:cNvPr>
            <p:cNvGrpSpPr>
              <a:grpSpLocks/>
            </p:cNvGrpSpPr>
            <p:nvPr/>
          </p:nvGrpSpPr>
          <p:grpSpPr bwMode="auto">
            <a:xfrm>
              <a:off x="1720626" y="4004906"/>
              <a:ext cx="8749161" cy="1133329"/>
              <a:chOff x="1084" y="1898"/>
              <a:chExt cx="5512" cy="714"/>
            </a:xfrm>
          </p:grpSpPr>
          <p:sp>
            <p:nvSpPr>
              <p:cNvPr id="118793" name="AutoShape 8">
                <a:extLst>
                  <a:ext uri="{FF2B5EF4-FFF2-40B4-BE49-F238E27FC236}">
                    <a16:creationId xmlns:a16="http://schemas.microsoft.com/office/drawing/2014/main" id="{3DFB3EC6-D673-587D-563E-69179358476C}"/>
                  </a:ext>
                </a:extLst>
              </p:cNvPr>
              <p:cNvSpPr>
                <a:spLocks noChangeArrowheads="1"/>
              </p:cNvSpPr>
              <p:nvPr/>
            </p:nvSpPr>
            <p:spPr bwMode="auto">
              <a:xfrm>
                <a:off x="1084" y="1987"/>
                <a:ext cx="196" cy="196"/>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nSpc>
                    <a:spcPct val="150000"/>
                  </a:lnSpc>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18794" name="Rectangle 9">
                <a:extLst>
                  <a:ext uri="{FF2B5EF4-FFF2-40B4-BE49-F238E27FC236}">
                    <a16:creationId xmlns:a16="http://schemas.microsoft.com/office/drawing/2014/main" id="{878EF731-3039-712F-A228-596816578666}"/>
                  </a:ext>
                </a:extLst>
              </p:cNvPr>
              <p:cNvSpPr>
                <a:spLocks noChangeArrowheads="1"/>
              </p:cNvSpPr>
              <p:nvPr/>
            </p:nvSpPr>
            <p:spPr bwMode="auto">
              <a:xfrm>
                <a:off x="1331" y="1898"/>
                <a:ext cx="5265" cy="714"/>
              </a:xfrm>
              <a:prstGeom prst="rect">
                <a:avLst/>
              </a:prstGeom>
              <a:noFill/>
              <a:ln w="28440" cap="sq">
                <a:solidFill>
                  <a:srgbClr val="FF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50000"/>
                  </a:lnSpc>
                  <a:spcBef>
                    <a:spcPct val="0"/>
                  </a:spcBef>
                  <a:buClrTx/>
                  <a:buFontTx/>
                  <a:buNone/>
                </a:pPr>
                <a:r>
                  <a:rPr lang="it-IT" altLang="en-US">
                    <a:latin typeface="Arial" panose="020B0604020202020204" pitchFamily="34" charset="0"/>
                    <a:cs typeface="Arial" panose="020B0604020202020204" pitchFamily="34" charset="0"/>
                  </a:rPr>
                  <a:t>- Cuộc Cách mạng công nghiệp lần thứ tư, nhất là công nghệ số phát triển mạnh mẽ</a:t>
                </a:r>
                <a:endParaRPr lang="en-US" altLang="en-US">
                  <a:solidFill>
                    <a:srgbClr val="000000"/>
                  </a:solidFill>
                  <a:latin typeface="Arial" panose="020B0604020202020204" pitchFamily="34" charset="0"/>
                  <a:cs typeface="Arial" panose="020B0604020202020204" pitchFamily="34" charset="0"/>
                </a:endParaRPr>
              </a:p>
            </p:txBody>
          </p:sp>
        </p:grpSp>
      </p:grpSp>
      <p:sp>
        <p:nvSpPr>
          <p:cNvPr id="3" name="Rectangle 5">
            <a:extLst>
              <a:ext uri="{FF2B5EF4-FFF2-40B4-BE49-F238E27FC236}">
                <a16:creationId xmlns:a16="http://schemas.microsoft.com/office/drawing/2014/main" id="{19F6E89B-150A-E009-D5AC-B767981A97BF}"/>
              </a:ext>
            </a:extLst>
          </p:cNvPr>
          <p:cNvSpPr>
            <a:spLocks noChangeArrowheads="1"/>
          </p:cNvSpPr>
          <p:nvPr/>
        </p:nvSpPr>
        <p:spPr bwMode="auto">
          <a:xfrm>
            <a:off x="3815468" y="1108002"/>
            <a:ext cx="4559474" cy="463834"/>
          </a:xfrm>
          <a:prstGeom prst="rect">
            <a:avLst/>
          </a:prstGeom>
          <a:solidFill>
            <a:srgbClr val="FFFF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ctr">
              <a:lnSpc>
                <a:spcPct val="100000"/>
              </a:lnSpc>
              <a:spcBef>
                <a:spcPct val="0"/>
              </a:spcBef>
              <a:buClrTx/>
              <a:buFontTx/>
              <a:buNone/>
            </a:pPr>
            <a:r>
              <a:rPr lang="en-US" altLang="en-US" u="sng" dirty="0">
                <a:solidFill>
                  <a:srgbClr val="3333CC"/>
                </a:solidFill>
                <a:latin typeface="Arial" panose="020B0604020202020204" pitchFamily="34" charset="0"/>
                <a:cs typeface="Arial" panose="020B0604020202020204" pitchFamily="34" charset="0"/>
              </a:rPr>
              <a:t>1.1. </a:t>
            </a:r>
            <a:r>
              <a:rPr lang="en-US" altLang="en-US" u="sng" dirty="0" err="1">
                <a:solidFill>
                  <a:srgbClr val="3333CC"/>
                </a:solidFill>
                <a:latin typeface="Arial" panose="020B0604020202020204" pitchFamily="34" charset="0"/>
                <a:cs typeface="Arial" panose="020B0604020202020204" pitchFamily="34" charset="0"/>
              </a:rPr>
              <a:t>Tình</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hình</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quốc</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tế</a:t>
            </a:r>
            <a:endParaRPr lang="en-US" altLang="en-US" u="sng" dirty="0">
              <a:solidFill>
                <a:srgbClr val="3333CC"/>
              </a:solidFill>
              <a:latin typeface="Arial" panose="020B0604020202020204" pitchFamily="34" charset="0"/>
              <a:cs typeface="Arial" panose="020B0604020202020204" pitchFamily="34" charset="0"/>
            </a:endParaRPr>
          </a:p>
        </p:txBody>
      </p:sp>
      <p:sp>
        <p:nvSpPr>
          <p:cNvPr id="4" name="Rectangle 61">
            <a:extLst>
              <a:ext uri="{FF2B5EF4-FFF2-40B4-BE49-F238E27FC236}">
                <a16:creationId xmlns:a16="http://schemas.microsoft.com/office/drawing/2014/main" id="{8DD920B4-74A9-DAE6-1776-3E9E4A07DF6E}"/>
              </a:ext>
            </a:extLst>
          </p:cNvPr>
          <p:cNvSpPr>
            <a:spLocks noChangeArrowheads="1"/>
          </p:cNvSpPr>
          <p:nvPr/>
        </p:nvSpPr>
        <p:spPr bwMode="auto">
          <a:xfrm>
            <a:off x="2803159" y="304234"/>
            <a:ext cx="6584093"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nl-NL" altLang="en-US" sz="2400" dirty="0">
                <a:solidFill>
                  <a:srgbClr val="FF0000"/>
                </a:solidFill>
                <a:latin typeface="Arial" panose="020B0604020202020204" pitchFamily="34" charset="0"/>
                <a:ea typeface="Arial Unicode MS" panose="020B0604020202020204" pitchFamily="34" charset="-128"/>
                <a:cs typeface="Arial" panose="020B0604020202020204" pitchFamily="34" charset="0"/>
              </a:rPr>
              <a:t>1</a:t>
            </a:r>
            <a:r>
              <a:rPr lang="en-US" altLang="en-US" sz="2400" dirty="0">
                <a:solidFill>
                  <a:srgbClr val="FF0000"/>
                </a:solidFill>
                <a:latin typeface="Arial" panose="020B0604020202020204" pitchFamily="34" charset="0"/>
                <a:ea typeface="Arial Unicode MS" panose="020B0604020202020204" pitchFamily="34" charset="-128"/>
                <a:cs typeface="Arial" panose="020B0604020202020204" pitchFamily="34" charset="0"/>
              </a:rPr>
              <a:t>. BỐI CẢNH QUỐC TẾ VÀ VIỆT NAM</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0834" name="Picture 1">
            <a:extLst>
              <a:ext uri="{FF2B5EF4-FFF2-40B4-BE49-F238E27FC236}">
                <a16:creationId xmlns:a16="http://schemas.microsoft.com/office/drawing/2014/main" id="{762D93BD-C158-C3E0-6022-2E700E50E0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39037"/>
            <a:ext cx="12192000" cy="552397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20834"/>
                                        </p:tgtEl>
                                        <p:attrNameLst>
                                          <p:attrName>style.visibility</p:attrName>
                                        </p:attrNameLst>
                                      </p:cBhvr>
                                      <p:to>
                                        <p:strVal val="visible"/>
                                      </p:to>
                                    </p:set>
                                    <p:animEffect transition="in" filter="wipe(left)">
                                      <p:cBhvr>
                                        <p:cTn id="7" dur="1500"/>
                                        <p:tgtEl>
                                          <p:spTgt spid="1208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82" name="Picture 1">
            <a:extLst>
              <a:ext uri="{FF2B5EF4-FFF2-40B4-BE49-F238E27FC236}">
                <a16:creationId xmlns:a16="http://schemas.microsoft.com/office/drawing/2014/main" id="{3233FCCC-82D8-1F5D-ADEF-AF31414B53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49" y="651353"/>
            <a:ext cx="12185651" cy="56993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22882"/>
                                        </p:tgtEl>
                                        <p:attrNameLst>
                                          <p:attrName>style.visibility</p:attrName>
                                        </p:attrNameLst>
                                      </p:cBhvr>
                                      <p:to>
                                        <p:strVal val="visible"/>
                                      </p:to>
                                    </p:set>
                                    <p:animEffect transition="in" filter="wipe(up)">
                                      <p:cBhvr>
                                        <p:cTn id="7" dur="1500"/>
                                        <p:tgtEl>
                                          <p:spTgt spid="1228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4930" name="Picture 1">
            <a:extLst>
              <a:ext uri="{FF2B5EF4-FFF2-40B4-BE49-F238E27FC236}">
                <a16:creationId xmlns:a16="http://schemas.microsoft.com/office/drawing/2014/main" id="{CFE5E632-30D0-B49F-A594-013FAE5B93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2377" y="951978"/>
            <a:ext cx="10687246" cy="5260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124930"/>
                                        </p:tgtEl>
                                        <p:attrNameLst>
                                          <p:attrName>style.visibility</p:attrName>
                                        </p:attrNameLst>
                                      </p:cBhvr>
                                      <p:to>
                                        <p:strVal val="visible"/>
                                      </p:to>
                                    </p:set>
                                    <p:animEffect transition="in" filter="box(in)">
                                      <p:cBhvr>
                                        <p:cTn id="7" dur="2000"/>
                                        <p:tgtEl>
                                          <p:spTgt spid="1249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E7C16286-4551-01BC-56C1-2714477A7B81}"/>
              </a:ext>
            </a:extLst>
          </p:cNvPr>
          <p:cNvGrpSpPr/>
          <p:nvPr/>
        </p:nvGrpSpPr>
        <p:grpSpPr>
          <a:xfrm>
            <a:off x="1720626" y="1944882"/>
            <a:ext cx="8790430" cy="3239665"/>
            <a:chOff x="1720626" y="1944882"/>
            <a:chExt cx="8790430" cy="3239665"/>
          </a:xfrm>
        </p:grpSpPr>
        <p:sp>
          <p:nvSpPr>
            <p:cNvPr id="125954" name="Rectangle 1">
              <a:extLst>
                <a:ext uri="{FF2B5EF4-FFF2-40B4-BE49-F238E27FC236}">
                  <a16:creationId xmlns:a16="http://schemas.microsoft.com/office/drawing/2014/main" id="{F5FE5BE4-2FF6-A847-2777-A2BBD962AC98}"/>
                </a:ext>
              </a:extLst>
            </p:cNvPr>
            <p:cNvSpPr>
              <a:spLocks noChangeArrowheads="1"/>
            </p:cNvSpPr>
            <p:nvPr/>
          </p:nvSpPr>
          <p:spPr bwMode="auto">
            <a:xfrm>
              <a:off x="4861880" y="2505196"/>
              <a:ext cx="2466654" cy="1847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25955" name="Rectangle 2">
              <a:extLst>
                <a:ext uri="{FF2B5EF4-FFF2-40B4-BE49-F238E27FC236}">
                  <a16:creationId xmlns:a16="http://schemas.microsoft.com/office/drawing/2014/main" id="{C9E069AA-5BB7-07F6-F14B-564931BF90FA}"/>
                </a:ext>
              </a:extLst>
            </p:cNvPr>
            <p:cNvSpPr>
              <a:spLocks noChangeArrowheads="1"/>
            </p:cNvSpPr>
            <p:nvPr/>
          </p:nvSpPr>
          <p:spPr bwMode="auto">
            <a:xfrm>
              <a:off x="4861880" y="2505196"/>
              <a:ext cx="2466654" cy="1847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25956" name="Rectangle 3">
              <a:extLst>
                <a:ext uri="{FF2B5EF4-FFF2-40B4-BE49-F238E27FC236}">
                  <a16:creationId xmlns:a16="http://schemas.microsoft.com/office/drawing/2014/main" id="{09B22ED0-210C-6900-E81C-D10A34CD2FC1}"/>
                </a:ext>
              </a:extLst>
            </p:cNvPr>
            <p:cNvSpPr>
              <a:spLocks noChangeArrowheads="1"/>
            </p:cNvSpPr>
            <p:nvPr/>
          </p:nvSpPr>
          <p:spPr bwMode="auto">
            <a:xfrm>
              <a:off x="5942826" y="3276620"/>
              <a:ext cx="304760" cy="3047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grpSp>
          <p:nvGrpSpPr>
            <p:cNvPr id="125957" name="Group 4">
              <a:extLst>
                <a:ext uri="{FF2B5EF4-FFF2-40B4-BE49-F238E27FC236}">
                  <a16:creationId xmlns:a16="http://schemas.microsoft.com/office/drawing/2014/main" id="{F7A4414F-3324-A2CC-FFE0-AC856C4402D9}"/>
                </a:ext>
              </a:extLst>
            </p:cNvPr>
            <p:cNvGrpSpPr>
              <a:grpSpLocks/>
            </p:cNvGrpSpPr>
            <p:nvPr/>
          </p:nvGrpSpPr>
          <p:grpSpPr bwMode="auto">
            <a:xfrm>
              <a:off x="1720626" y="1944882"/>
              <a:ext cx="8749161" cy="833329"/>
              <a:chOff x="1084" y="1225"/>
              <a:chExt cx="6403" cy="525"/>
            </a:xfrm>
          </p:grpSpPr>
          <p:sp>
            <p:nvSpPr>
              <p:cNvPr id="125966" name="AutoShape 5">
                <a:extLst>
                  <a:ext uri="{FF2B5EF4-FFF2-40B4-BE49-F238E27FC236}">
                    <a16:creationId xmlns:a16="http://schemas.microsoft.com/office/drawing/2014/main" id="{3E1E9AFC-66F9-C8D6-759C-C99ABAC383D8}"/>
                  </a:ext>
                </a:extLst>
              </p:cNvPr>
              <p:cNvSpPr>
                <a:spLocks noChangeArrowheads="1"/>
              </p:cNvSpPr>
              <p:nvPr/>
            </p:nvSpPr>
            <p:spPr bwMode="auto">
              <a:xfrm>
                <a:off x="1084" y="1292"/>
                <a:ext cx="224" cy="196"/>
              </a:xfrm>
              <a:prstGeom prst="rightArrow">
                <a:avLst>
                  <a:gd name="adj1" fmla="val 50000"/>
                  <a:gd name="adj2" fmla="val 57143"/>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25967" name="Rectangle 6">
                <a:extLst>
                  <a:ext uri="{FF2B5EF4-FFF2-40B4-BE49-F238E27FC236}">
                    <a16:creationId xmlns:a16="http://schemas.microsoft.com/office/drawing/2014/main" id="{4436A778-3B39-EA8A-ACA8-ADEB79C5BDBA}"/>
                  </a:ext>
                </a:extLst>
              </p:cNvPr>
              <p:cNvSpPr>
                <a:spLocks noChangeArrowheads="1"/>
              </p:cNvSpPr>
              <p:nvPr/>
            </p:nvSpPr>
            <p:spPr bwMode="auto">
              <a:xfrm>
                <a:off x="1335" y="1225"/>
                <a:ext cx="6152" cy="525"/>
              </a:xfrm>
              <a:prstGeom prst="rect">
                <a:avLst/>
              </a:prstGeom>
              <a:noFill/>
              <a:ln w="9360" cap="sq">
                <a:solidFill>
                  <a:srgbClr val="CC00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it-IT" altLang="en-US" dirty="0">
                    <a:latin typeface="Arial" panose="020B0604020202020204" pitchFamily="34" charset="0"/>
                    <a:cs typeface="Arial" panose="020B0604020202020204" pitchFamily="34" charset="0"/>
                  </a:rPr>
                  <a:t>Hòa bình, hợp tác và phát triển vẫn là xu thế lớn, song đang đứng trước nhiều trở ngại, khó khăn</a:t>
                </a:r>
                <a:endParaRPr lang="en-US" altLang="en-US" dirty="0">
                  <a:solidFill>
                    <a:srgbClr val="000000"/>
                  </a:solidFill>
                  <a:latin typeface="Arial" panose="020B0604020202020204" pitchFamily="34" charset="0"/>
                  <a:cs typeface="Arial" panose="020B0604020202020204" pitchFamily="34" charset="0"/>
                </a:endParaRPr>
              </a:p>
            </p:txBody>
          </p:sp>
        </p:grpSp>
        <p:grpSp>
          <p:nvGrpSpPr>
            <p:cNvPr id="125958" name="Group 7">
              <a:extLst>
                <a:ext uri="{FF2B5EF4-FFF2-40B4-BE49-F238E27FC236}">
                  <a16:creationId xmlns:a16="http://schemas.microsoft.com/office/drawing/2014/main" id="{33EFB43B-D7ED-C037-2102-1B1DBE7BCC0D}"/>
                </a:ext>
              </a:extLst>
            </p:cNvPr>
            <p:cNvGrpSpPr>
              <a:grpSpLocks/>
            </p:cNvGrpSpPr>
            <p:nvPr/>
          </p:nvGrpSpPr>
          <p:grpSpPr bwMode="auto">
            <a:xfrm>
              <a:off x="1720626" y="3013130"/>
              <a:ext cx="8749161" cy="833330"/>
              <a:chOff x="1084" y="1898"/>
              <a:chExt cx="5512" cy="525"/>
            </a:xfrm>
          </p:grpSpPr>
          <p:sp>
            <p:nvSpPr>
              <p:cNvPr id="125964" name="AutoShape 8">
                <a:extLst>
                  <a:ext uri="{FF2B5EF4-FFF2-40B4-BE49-F238E27FC236}">
                    <a16:creationId xmlns:a16="http://schemas.microsoft.com/office/drawing/2014/main" id="{BE1648E5-600B-62D8-F4C0-3503C01D9347}"/>
                  </a:ext>
                </a:extLst>
              </p:cNvPr>
              <p:cNvSpPr>
                <a:spLocks noChangeArrowheads="1"/>
              </p:cNvSpPr>
              <p:nvPr/>
            </p:nvSpPr>
            <p:spPr bwMode="auto">
              <a:xfrm>
                <a:off x="1084" y="1987"/>
                <a:ext cx="196" cy="196"/>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25965" name="Rectangle 9">
                <a:extLst>
                  <a:ext uri="{FF2B5EF4-FFF2-40B4-BE49-F238E27FC236}">
                    <a16:creationId xmlns:a16="http://schemas.microsoft.com/office/drawing/2014/main" id="{A487C713-290A-33C4-49D2-0B6D40896BF6}"/>
                  </a:ext>
                </a:extLst>
              </p:cNvPr>
              <p:cNvSpPr>
                <a:spLocks noChangeArrowheads="1"/>
              </p:cNvSpPr>
              <p:nvPr/>
            </p:nvSpPr>
            <p:spPr bwMode="auto">
              <a:xfrm>
                <a:off x="1331" y="1898"/>
                <a:ext cx="5265" cy="525"/>
              </a:xfrm>
              <a:prstGeom prst="rect">
                <a:avLst/>
              </a:prstGeom>
              <a:noFill/>
              <a:ln w="28440" cap="sq">
                <a:solidFill>
                  <a:srgbClr val="FF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it-IT" altLang="en-US">
                    <a:latin typeface="Arial" panose="020B0604020202020204" pitchFamily="34" charset="0"/>
                    <a:cs typeface="Arial" panose="020B0604020202020204" pitchFamily="34" charset="0"/>
                  </a:rPr>
                  <a:t>- Cuộc Cách mạng công nghiệp lần thứ tư, nhất là công nghệ số phát triển mạnh mẽ</a:t>
                </a:r>
                <a:endParaRPr lang="en-US" altLang="en-US">
                  <a:solidFill>
                    <a:srgbClr val="000000"/>
                  </a:solidFill>
                  <a:latin typeface="Arial" panose="020B0604020202020204" pitchFamily="34" charset="0"/>
                  <a:cs typeface="Arial" panose="020B0604020202020204" pitchFamily="34" charset="0"/>
                </a:endParaRPr>
              </a:p>
            </p:txBody>
          </p:sp>
        </p:grpSp>
        <p:grpSp>
          <p:nvGrpSpPr>
            <p:cNvPr id="130060" name="Group 12">
              <a:extLst>
                <a:ext uri="{FF2B5EF4-FFF2-40B4-BE49-F238E27FC236}">
                  <a16:creationId xmlns:a16="http://schemas.microsoft.com/office/drawing/2014/main" id="{E7EEFC7F-8967-F6CC-D351-50E45133F9BC}"/>
                </a:ext>
              </a:extLst>
            </p:cNvPr>
            <p:cNvGrpSpPr>
              <a:grpSpLocks/>
            </p:cNvGrpSpPr>
            <p:nvPr/>
          </p:nvGrpSpPr>
          <p:grpSpPr bwMode="auto">
            <a:xfrm>
              <a:off x="1761895" y="4351219"/>
              <a:ext cx="8749161" cy="833328"/>
              <a:chOff x="1110" y="2741"/>
              <a:chExt cx="5512" cy="525"/>
            </a:xfrm>
          </p:grpSpPr>
          <p:sp>
            <p:nvSpPr>
              <p:cNvPr id="125962" name="AutoShape 13">
                <a:extLst>
                  <a:ext uri="{FF2B5EF4-FFF2-40B4-BE49-F238E27FC236}">
                    <a16:creationId xmlns:a16="http://schemas.microsoft.com/office/drawing/2014/main" id="{08907615-65A0-40F0-3FEC-F21D4C0B4FFD}"/>
                  </a:ext>
                </a:extLst>
              </p:cNvPr>
              <p:cNvSpPr>
                <a:spLocks noChangeArrowheads="1"/>
              </p:cNvSpPr>
              <p:nvPr/>
            </p:nvSpPr>
            <p:spPr bwMode="auto">
              <a:xfrm>
                <a:off x="1110" y="2830"/>
                <a:ext cx="196" cy="196"/>
              </a:xfrm>
              <a:prstGeom prst="rightArrow">
                <a:avLst>
                  <a:gd name="adj1" fmla="val 50000"/>
                  <a:gd name="adj2" fmla="val 50000"/>
                </a:avLst>
              </a:prstGeom>
              <a:solidFill>
                <a:srgbClr val="50B4C8"/>
              </a:solidFill>
              <a:ln w="57240" cap="sq">
                <a:solidFill>
                  <a:srgbClr val="3333CC"/>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25963" name="Rectangle 14">
                <a:extLst>
                  <a:ext uri="{FF2B5EF4-FFF2-40B4-BE49-F238E27FC236}">
                    <a16:creationId xmlns:a16="http://schemas.microsoft.com/office/drawing/2014/main" id="{20BF1244-FE0F-C2A0-EA2C-B995CF8B3189}"/>
                  </a:ext>
                </a:extLst>
              </p:cNvPr>
              <p:cNvSpPr>
                <a:spLocks noChangeArrowheads="1"/>
              </p:cNvSpPr>
              <p:nvPr/>
            </p:nvSpPr>
            <p:spPr bwMode="auto">
              <a:xfrm>
                <a:off x="1357" y="2741"/>
                <a:ext cx="5265" cy="525"/>
              </a:xfrm>
              <a:prstGeom prst="rect">
                <a:avLst/>
              </a:prstGeom>
              <a:noFill/>
              <a:ln w="57240" cap="sq">
                <a:solidFill>
                  <a:srgbClr val="3333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vi-VN" altLang="en-US" dirty="0">
                    <a:solidFill>
                      <a:srgbClr val="000000"/>
                    </a:solidFill>
                    <a:latin typeface="Arial" panose="020B0604020202020204" pitchFamily="34" charset="0"/>
                    <a:cs typeface="Arial" panose="020B0604020202020204" pitchFamily="34" charset="0"/>
                  </a:rPr>
                  <a:t>Cục diện thế giới theo xu hướng đa cực, đa trung tâm diễn ra nhanh hơn</a:t>
                </a:r>
                <a:r>
                  <a:rPr lang="en-US" altLang="en-US" dirty="0">
                    <a:solidFill>
                      <a:srgbClr val="000000"/>
                    </a:solidFill>
                    <a:latin typeface="Arial" panose="020B0604020202020204" pitchFamily="34" charset="0"/>
                    <a:cs typeface="Arial" panose="020B0604020202020204" pitchFamily="34" charset="0"/>
                  </a:rPr>
                  <a:t>…</a:t>
                </a:r>
              </a:p>
            </p:txBody>
          </p:sp>
        </p:grpSp>
      </p:grpSp>
      <p:sp>
        <p:nvSpPr>
          <p:cNvPr id="3" name="Rectangle 5">
            <a:extLst>
              <a:ext uri="{FF2B5EF4-FFF2-40B4-BE49-F238E27FC236}">
                <a16:creationId xmlns:a16="http://schemas.microsoft.com/office/drawing/2014/main" id="{EFC2E68E-C1CE-7B05-1026-E246A5D0FEF7}"/>
              </a:ext>
            </a:extLst>
          </p:cNvPr>
          <p:cNvSpPr>
            <a:spLocks noChangeArrowheads="1"/>
          </p:cNvSpPr>
          <p:nvPr/>
        </p:nvSpPr>
        <p:spPr bwMode="auto">
          <a:xfrm>
            <a:off x="3815468" y="1108002"/>
            <a:ext cx="4559474" cy="463834"/>
          </a:xfrm>
          <a:prstGeom prst="rect">
            <a:avLst/>
          </a:prstGeom>
          <a:solidFill>
            <a:srgbClr val="FFFF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ctr">
              <a:lnSpc>
                <a:spcPct val="100000"/>
              </a:lnSpc>
              <a:spcBef>
                <a:spcPct val="0"/>
              </a:spcBef>
              <a:buClrTx/>
              <a:buFontTx/>
              <a:buNone/>
            </a:pPr>
            <a:r>
              <a:rPr lang="en-US" altLang="en-US" u="sng" dirty="0">
                <a:solidFill>
                  <a:srgbClr val="3333CC"/>
                </a:solidFill>
                <a:latin typeface="Arial" panose="020B0604020202020204" pitchFamily="34" charset="0"/>
                <a:cs typeface="Arial" panose="020B0604020202020204" pitchFamily="34" charset="0"/>
              </a:rPr>
              <a:t>1.1. </a:t>
            </a:r>
            <a:r>
              <a:rPr lang="en-US" altLang="en-US" u="sng" dirty="0" err="1">
                <a:solidFill>
                  <a:srgbClr val="3333CC"/>
                </a:solidFill>
                <a:latin typeface="Arial" panose="020B0604020202020204" pitchFamily="34" charset="0"/>
                <a:cs typeface="Arial" panose="020B0604020202020204" pitchFamily="34" charset="0"/>
              </a:rPr>
              <a:t>Tình</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hình</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quốc</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tế</a:t>
            </a:r>
            <a:endParaRPr lang="en-US" altLang="en-US" u="sng" dirty="0">
              <a:solidFill>
                <a:srgbClr val="3333CC"/>
              </a:solidFill>
              <a:latin typeface="Arial" panose="020B0604020202020204" pitchFamily="34" charset="0"/>
              <a:cs typeface="Arial" panose="020B0604020202020204" pitchFamily="34" charset="0"/>
            </a:endParaRPr>
          </a:p>
        </p:txBody>
      </p:sp>
      <p:sp>
        <p:nvSpPr>
          <p:cNvPr id="4" name="Rectangle 61">
            <a:extLst>
              <a:ext uri="{FF2B5EF4-FFF2-40B4-BE49-F238E27FC236}">
                <a16:creationId xmlns:a16="http://schemas.microsoft.com/office/drawing/2014/main" id="{9889FDD1-6897-E8C9-CAA1-7B39FC5D1885}"/>
              </a:ext>
            </a:extLst>
          </p:cNvPr>
          <p:cNvSpPr>
            <a:spLocks noChangeArrowheads="1"/>
          </p:cNvSpPr>
          <p:nvPr/>
        </p:nvSpPr>
        <p:spPr bwMode="auto">
          <a:xfrm>
            <a:off x="2803159" y="304234"/>
            <a:ext cx="6584093"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nl-NL" altLang="en-US" sz="2400" dirty="0">
                <a:solidFill>
                  <a:srgbClr val="FF0000"/>
                </a:solidFill>
                <a:latin typeface="Arial" panose="020B0604020202020204" pitchFamily="34" charset="0"/>
                <a:ea typeface="Arial Unicode MS" panose="020B0604020202020204" pitchFamily="34" charset="-128"/>
                <a:cs typeface="Arial" panose="020B0604020202020204" pitchFamily="34" charset="0"/>
              </a:rPr>
              <a:t>1</a:t>
            </a:r>
            <a:r>
              <a:rPr lang="en-US" altLang="en-US" sz="2400" dirty="0">
                <a:solidFill>
                  <a:srgbClr val="FF0000"/>
                </a:solidFill>
                <a:latin typeface="Arial" panose="020B0604020202020204" pitchFamily="34" charset="0"/>
                <a:ea typeface="Arial Unicode MS" panose="020B0604020202020204" pitchFamily="34" charset="-128"/>
                <a:cs typeface="Arial" panose="020B0604020202020204" pitchFamily="34" charset="0"/>
              </a:rPr>
              <a:t>. BỐI CẢNH QUỐC TẾ VÀ VIỆT NAM</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DB721E51-8C54-8198-4BD1-7E832239C013}"/>
              </a:ext>
            </a:extLst>
          </p:cNvPr>
          <p:cNvGrpSpPr/>
          <p:nvPr/>
        </p:nvGrpSpPr>
        <p:grpSpPr>
          <a:xfrm>
            <a:off x="0" y="0"/>
            <a:ext cx="12274062" cy="6857554"/>
            <a:chOff x="0" y="0"/>
            <a:chExt cx="12274062" cy="6857554"/>
          </a:xfrm>
        </p:grpSpPr>
        <p:sp>
          <p:nvSpPr>
            <p:cNvPr id="128002" name="Line 1">
              <a:extLst>
                <a:ext uri="{FF2B5EF4-FFF2-40B4-BE49-F238E27FC236}">
                  <a16:creationId xmlns:a16="http://schemas.microsoft.com/office/drawing/2014/main" id="{3A17A3B1-55A9-7E85-1432-3A69F20868F8}"/>
                </a:ext>
              </a:extLst>
            </p:cNvPr>
            <p:cNvSpPr>
              <a:spLocks noChangeShapeType="1"/>
            </p:cNvSpPr>
            <p:nvPr/>
          </p:nvSpPr>
          <p:spPr bwMode="auto">
            <a:xfrm flipH="1">
              <a:off x="3577759" y="447"/>
              <a:ext cx="4425374" cy="6857107"/>
            </a:xfrm>
            <a:prstGeom prst="line">
              <a:avLst/>
            </a:prstGeom>
            <a:noFill/>
            <a:ln w="76320" cap="sq">
              <a:solidFill>
                <a:srgbClr val="0000FF"/>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128003" name="Rectangle 2">
              <a:extLst>
                <a:ext uri="{FF2B5EF4-FFF2-40B4-BE49-F238E27FC236}">
                  <a16:creationId xmlns:a16="http://schemas.microsoft.com/office/drawing/2014/main" id="{E35BFA8D-F96E-A9C5-7E30-F6724F5CE887}"/>
                </a:ext>
              </a:extLst>
            </p:cNvPr>
            <p:cNvSpPr>
              <a:spLocks noChangeArrowheads="1"/>
            </p:cNvSpPr>
            <p:nvPr/>
          </p:nvSpPr>
          <p:spPr bwMode="auto">
            <a:xfrm>
              <a:off x="0" y="3998391"/>
              <a:ext cx="2742843" cy="533331"/>
            </a:xfrm>
            <a:prstGeom prst="rect">
              <a:avLst/>
            </a:prstGeom>
            <a:solidFill>
              <a:srgbClr val="FF0000"/>
            </a:solidFill>
            <a:ln w="12600" cap="sq">
              <a:solidFill>
                <a:srgbClr val="388392"/>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ctr">
                <a:lnSpc>
                  <a:spcPct val="100000"/>
                </a:lnSpc>
                <a:spcBef>
                  <a:spcPct val="0"/>
                </a:spcBef>
                <a:buClrTx/>
                <a:buFontTx/>
                <a:buNone/>
              </a:pPr>
              <a:r>
                <a:rPr lang="en-US" altLang="en-US" sz="3200">
                  <a:solidFill>
                    <a:srgbClr val="FFFFFF"/>
                  </a:solidFill>
                </a:rPr>
                <a:t>Phe ĐẾ QUỐC</a:t>
              </a:r>
            </a:p>
          </p:txBody>
        </p:sp>
        <p:sp>
          <p:nvSpPr>
            <p:cNvPr id="128004" name="Rectangle 3">
              <a:extLst>
                <a:ext uri="{FF2B5EF4-FFF2-40B4-BE49-F238E27FC236}">
                  <a16:creationId xmlns:a16="http://schemas.microsoft.com/office/drawing/2014/main" id="{930CE3A0-B4F8-74B2-A08A-45F901135F66}"/>
                </a:ext>
              </a:extLst>
            </p:cNvPr>
            <p:cNvSpPr>
              <a:spLocks noChangeArrowheads="1"/>
            </p:cNvSpPr>
            <p:nvPr/>
          </p:nvSpPr>
          <p:spPr bwMode="auto">
            <a:xfrm>
              <a:off x="9441719" y="1982453"/>
              <a:ext cx="2742843" cy="533331"/>
            </a:xfrm>
            <a:prstGeom prst="rect">
              <a:avLst/>
            </a:prstGeom>
            <a:solidFill>
              <a:srgbClr val="FF0000"/>
            </a:solidFill>
            <a:ln w="12600" cap="sq">
              <a:solidFill>
                <a:srgbClr val="388392"/>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ctr">
                <a:lnSpc>
                  <a:spcPct val="100000"/>
                </a:lnSpc>
                <a:spcBef>
                  <a:spcPct val="0"/>
                </a:spcBef>
                <a:buClrTx/>
                <a:buFontTx/>
                <a:buNone/>
              </a:pPr>
              <a:r>
                <a:rPr lang="en-US" altLang="en-US" sz="3200">
                  <a:solidFill>
                    <a:srgbClr val="FFFFFF"/>
                  </a:solidFill>
                </a:rPr>
                <a:t>Phe PHÁT XÍT</a:t>
              </a:r>
            </a:p>
          </p:txBody>
        </p:sp>
        <p:pic>
          <p:nvPicPr>
            <p:cNvPr id="128005" name="Picture 4">
              <a:extLst>
                <a:ext uri="{FF2B5EF4-FFF2-40B4-BE49-F238E27FC236}">
                  <a16:creationId xmlns:a16="http://schemas.microsoft.com/office/drawing/2014/main" id="{8B32FD09-B4E8-3102-3885-DEAD6AAA07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2346" y="2438528"/>
              <a:ext cx="5721716" cy="44190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8006" name="Picture 5">
              <a:extLst>
                <a:ext uri="{FF2B5EF4-FFF2-40B4-BE49-F238E27FC236}">
                  <a16:creationId xmlns:a16="http://schemas.microsoft.com/office/drawing/2014/main" id="{A41B9CAA-4EB7-4067-9311-EDA26FF549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5333306" cy="3998391"/>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28007" name="Rectangle 6">
              <a:extLst>
                <a:ext uri="{FF2B5EF4-FFF2-40B4-BE49-F238E27FC236}">
                  <a16:creationId xmlns:a16="http://schemas.microsoft.com/office/drawing/2014/main" id="{0851D4C2-30F7-A4A7-5ACD-FFB4715C8CE4}"/>
                </a:ext>
              </a:extLst>
            </p:cNvPr>
            <p:cNvSpPr>
              <a:spLocks noChangeArrowheads="1"/>
            </p:cNvSpPr>
            <p:nvPr/>
          </p:nvSpPr>
          <p:spPr bwMode="auto">
            <a:xfrm rot="18149289">
              <a:off x="4723786" y="2982881"/>
              <a:ext cx="2438083" cy="495236"/>
            </a:xfrm>
            <a:prstGeom prst="rect">
              <a:avLst/>
            </a:prstGeom>
            <a:solidFill>
              <a:srgbClr val="FF0066"/>
            </a:solidFill>
            <a:ln w="12600" cap="sq">
              <a:solidFill>
                <a:srgbClr val="388392"/>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ctr">
                <a:lnSpc>
                  <a:spcPct val="100000"/>
                </a:lnSpc>
                <a:spcBef>
                  <a:spcPct val="0"/>
                </a:spcBef>
                <a:buClrTx/>
                <a:buFontTx/>
                <a:buNone/>
              </a:pPr>
              <a:r>
                <a:rPr lang="en-US" altLang="en-US" sz="3600" dirty="0" err="1">
                  <a:solidFill>
                    <a:srgbClr val="FFFFFF"/>
                  </a:solidFill>
                </a:rPr>
                <a:t>Trước</a:t>
              </a:r>
              <a:r>
                <a:rPr lang="en-US" altLang="en-US" sz="3600" dirty="0">
                  <a:solidFill>
                    <a:srgbClr val="FFFFFF"/>
                  </a:solidFill>
                </a:rPr>
                <a:t> </a:t>
              </a:r>
              <a:r>
                <a:rPr lang="en-US" altLang="en-US" sz="3600" dirty="0" err="1">
                  <a:solidFill>
                    <a:srgbClr val="FFFFFF"/>
                  </a:solidFill>
                </a:rPr>
                <a:t>đây</a:t>
              </a:r>
              <a:endParaRPr lang="en-US" altLang="en-US" sz="3600" dirty="0">
                <a:solidFill>
                  <a:srgbClr val="FFFFFF"/>
                </a:solidFill>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77E9DEE5-C610-2170-404A-44EAB714EA4B}"/>
              </a:ext>
            </a:extLst>
          </p:cNvPr>
          <p:cNvGrpSpPr/>
          <p:nvPr/>
        </p:nvGrpSpPr>
        <p:grpSpPr>
          <a:xfrm>
            <a:off x="301635" y="596975"/>
            <a:ext cx="11371069" cy="5666596"/>
            <a:chOff x="301635" y="596975"/>
            <a:chExt cx="11371069" cy="5666596"/>
          </a:xfrm>
        </p:grpSpPr>
        <p:sp>
          <p:nvSpPr>
            <p:cNvPr id="132097" name="Rectangle 1">
              <a:extLst>
                <a:ext uri="{FF2B5EF4-FFF2-40B4-BE49-F238E27FC236}">
                  <a16:creationId xmlns:a16="http://schemas.microsoft.com/office/drawing/2014/main" id="{05C954FF-CA71-3589-E320-3B267A5B5D32}"/>
                </a:ext>
              </a:extLst>
            </p:cNvPr>
            <p:cNvSpPr>
              <a:spLocks noChangeArrowheads="1"/>
            </p:cNvSpPr>
            <p:nvPr/>
          </p:nvSpPr>
          <p:spPr bwMode="auto">
            <a:xfrm>
              <a:off x="301635" y="596975"/>
              <a:ext cx="11371069" cy="12024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 pos="10972800" algn="l"/>
                  <a:tab pos="11430000" algn="l"/>
                  <a:tab pos="118872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 pos="10972800" algn="l"/>
                  <a:tab pos="11430000" algn="l"/>
                  <a:tab pos="118872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 pos="10972800" algn="l"/>
                  <a:tab pos="11430000" algn="l"/>
                  <a:tab pos="118872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 pos="10972800" algn="l"/>
                  <a:tab pos="11430000" algn="l"/>
                  <a:tab pos="118872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 pos="10972800" algn="l"/>
                  <a:tab pos="11430000" algn="l"/>
                  <a:tab pos="118872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 pos="10972800" algn="l"/>
                  <a:tab pos="11430000" algn="l"/>
                  <a:tab pos="118872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 pos="10972800" algn="l"/>
                  <a:tab pos="11430000" algn="l"/>
                  <a:tab pos="118872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 pos="10972800" algn="l"/>
                  <a:tab pos="11430000" algn="l"/>
                  <a:tab pos="118872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 pos="10972800" algn="l"/>
                  <a:tab pos="11430000" algn="l"/>
                  <a:tab pos="118872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en-US" altLang="en-US" dirty="0">
                  <a:solidFill>
                    <a:srgbClr val="000000"/>
                  </a:solidFill>
                  <a:latin typeface="Arial" panose="020B0604020202020204" pitchFamily="34" charset="0"/>
                  <a:cs typeface="Arial" panose="020B0604020202020204" pitchFamily="34" charset="0"/>
                </a:rPr>
                <a:t>	</a:t>
              </a:r>
              <a:r>
                <a:rPr lang="vi-VN" altLang="en-US" dirty="0">
                  <a:solidFill>
                    <a:srgbClr val="000000"/>
                  </a:solidFill>
                  <a:latin typeface="Arial" panose="020B0604020202020204" pitchFamily="34" charset="0"/>
                  <a:cs typeface="Arial" panose="020B0604020202020204" pitchFamily="34" charset="0"/>
                </a:rPr>
                <a:t>Cục diện ngày nay là đa cực, đa trung tâm với </a:t>
              </a:r>
              <a:r>
                <a:rPr lang="vi-VN" altLang="en-US" dirty="0">
                  <a:solidFill>
                    <a:srgbClr val="3333CC"/>
                  </a:solidFill>
                  <a:latin typeface="Arial" panose="020B0604020202020204" pitchFamily="34" charset="0"/>
                  <a:cs typeface="Arial" panose="020B0604020202020204" pitchFamily="34" charset="0"/>
                </a:rPr>
                <a:t>Mỹ là siêu cường </a:t>
              </a:r>
              <a:r>
                <a:rPr lang="vi-VN" altLang="en-US" dirty="0">
                  <a:solidFill>
                    <a:srgbClr val="000000"/>
                  </a:solidFill>
                  <a:latin typeface="Arial" panose="020B0604020202020204" pitchFamily="34" charset="0"/>
                  <a:cs typeface="Arial" panose="020B0604020202020204" pitchFamily="34" charset="0"/>
                </a:rPr>
                <a:t>và một số cường quốc thế giới </a:t>
              </a:r>
              <a:r>
                <a:rPr lang="vi-VN" altLang="en-US" dirty="0">
                  <a:solidFill>
                    <a:srgbClr val="FF0000"/>
                  </a:solidFill>
                  <a:latin typeface="Arial" panose="020B0604020202020204" pitchFamily="34" charset="0"/>
                  <a:cs typeface="Arial" panose="020B0604020202020204" pitchFamily="34" charset="0"/>
                </a:rPr>
                <a:t>(Trung Quốc, Nga, một số nước Liên minh châu Âu (EU), Nhật Bản, Ấn Độ...). </a:t>
              </a:r>
            </a:p>
          </p:txBody>
        </p:sp>
        <p:sp>
          <p:nvSpPr>
            <p:cNvPr id="132098" name="Line 2">
              <a:extLst>
                <a:ext uri="{FF2B5EF4-FFF2-40B4-BE49-F238E27FC236}">
                  <a16:creationId xmlns:a16="http://schemas.microsoft.com/office/drawing/2014/main" id="{52A06A8F-A364-DB30-CEBA-85BC6F6D814B}"/>
                </a:ext>
              </a:extLst>
            </p:cNvPr>
            <p:cNvSpPr>
              <a:spLocks noChangeShapeType="1"/>
            </p:cNvSpPr>
            <p:nvPr/>
          </p:nvSpPr>
          <p:spPr bwMode="auto">
            <a:xfrm flipH="1">
              <a:off x="4433928" y="1745209"/>
              <a:ext cx="2023198" cy="4051360"/>
            </a:xfrm>
            <a:prstGeom prst="line">
              <a:avLst/>
            </a:prstGeom>
            <a:noFill/>
            <a:ln w="57240" cap="sq">
              <a:solidFill>
                <a:srgbClr val="3333CC"/>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pic>
          <p:nvPicPr>
            <p:cNvPr id="132099" name="Picture 3">
              <a:extLst>
                <a:ext uri="{FF2B5EF4-FFF2-40B4-BE49-F238E27FC236}">
                  <a16:creationId xmlns:a16="http://schemas.microsoft.com/office/drawing/2014/main" id="{DDE8E9D5-6E9C-B67D-56D5-6DF047C3C5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54233" y="3825488"/>
              <a:ext cx="3030143" cy="243808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32100" name="Picture 4">
              <a:extLst>
                <a:ext uri="{FF2B5EF4-FFF2-40B4-BE49-F238E27FC236}">
                  <a16:creationId xmlns:a16="http://schemas.microsoft.com/office/drawing/2014/main" id="{4C9F93F0-0217-E437-6035-9C8C56EEEE2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51047" y="1563596"/>
              <a:ext cx="2273196" cy="212069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32101" name="Picture 5">
              <a:extLst>
                <a:ext uri="{FF2B5EF4-FFF2-40B4-BE49-F238E27FC236}">
                  <a16:creationId xmlns:a16="http://schemas.microsoft.com/office/drawing/2014/main" id="{AFDDDAAB-996F-7126-754E-B69946EEC5D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54233" y="1563596"/>
              <a:ext cx="2466654" cy="226189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32102" name="Picture 6">
              <a:extLst>
                <a:ext uri="{FF2B5EF4-FFF2-40B4-BE49-F238E27FC236}">
                  <a16:creationId xmlns:a16="http://schemas.microsoft.com/office/drawing/2014/main" id="{B4D0BCAF-2451-4B94-D394-33C84634419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1635" y="1870072"/>
              <a:ext cx="4211978" cy="317445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32103" name="Line 7">
              <a:extLst>
                <a:ext uri="{FF2B5EF4-FFF2-40B4-BE49-F238E27FC236}">
                  <a16:creationId xmlns:a16="http://schemas.microsoft.com/office/drawing/2014/main" id="{908D3275-3D3F-D9C8-312D-D70E93C8A3E9}"/>
                </a:ext>
              </a:extLst>
            </p:cNvPr>
            <p:cNvSpPr>
              <a:spLocks noChangeShapeType="1"/>
            </p:cNvSpPr>
            <p:nvPr/>
          </p:nvSpPr>
          <p:spPr bwMode="auto">
            <a:xfrm flipH="1">
              <a:off x="4563294" y="1745208"/>
              <a:ext cx="2011893" cy="4051360"/>
            </a:xfrm>
            <a:prstGeom prst="line">
              <a:avLst/>
            </a:prstGeom>
            <a:noFill/>
            <a:ln w="57240" cap="sq">
              <a:solidFill>
                <a:srgbClr val="3333CC"/>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8D9B4BA8-C5FE-F485-C54B-D3F3750CDB7F}"/>
              </a:ext>
            </a:extLst>
          </p:cNvPr>
          <p:cNvGrpSpPr/>
          <p:nvPr/>
        </p:nvGrpSpPr>
        <p:grpSpPr>
          <a:xfrm>
            <a:off x="1680710" y="1969112"/>
            <a:ext cx="8828989" cy="4036379"/>
            <a:chOff x="1640798" y="1911055"/>
            <a:chExt cx="8828989" cy="4036379"/>
          </a:xfrm>
        </p:grpSpPr>
        <p:sp>
          <p:nvSpPr>
            <p:cNvPr id="136194" name="Rectangle 1">
              <a:extLst>
                <a:ext uri="{FF2B5EF4-FFF2-40B4-BE49-F238E27FC236}">
                  <a16:creationId xmlns:a16="http://schemas.microsoft.com/office/drawing/2014/main" id="{65CCD7E8-8AB0-F07A-395B-01A461EBA208}"/>
                </a:ext>
              </a:extLst>
            </p:cNvPr>
            <p:cNvSpPr>
              <a:spLocks noChangeArrowheads="1"/>
            </p:cNvSpPr>
            <p:nvPr/>
          </p:nvSpPr>
          <p:spPr bwMode="auto">
            <a:xfrm>
              <a:off x="4861880" y="2505196"/>
              <a:ext cx="2466654" cy="1847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36195" name="Rectangle 2">
              <a:extLst>
                <a:ext uri="{FF2B5EF4-FFF2-40B4-BE49-F238E27FC236}">
                  <a16:creationId xmlns:a16="http://schemas.microsoft.com/office/drawing/2014/main" id="{CD6A4F6A-4912-1107-7A03-A017EB5FF41B}"/>
                </a:ext>
              </a:extLst>
            </p:cNvPr>
            <p:cNvSpPr>
              <a:spLocks noChangeArrowheads="1"/>
            </p:cNvSpPr>
            <p:nvPr/>
          </p:nvSpPr>
          <p:spPr bwMode="auto">
            <a:xfrm>
              <a:off x="4861880" y="2505196"/>
              <a:ext cx="2466654" cy="1847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36196" name="Rectangle 3">
              <a:extLst>
                <a:ext uri="{FF2B5EF4-FFF2-40B4-BE49-F238E27FC236}">
                  <a16:creationId xmlns:a16="http://schemas.microsoft.com/office/drawing/2014/main" id="{43E479CD-EDAD-4158-2F57-55BEEB7D2459}"/>
                </a:ext>
              </a:extLst>
            </p:cNvPr>
            <p:cNvSpPr>
              <a:spLocks noChangeArrowheads="1"/>
            </p:cNvSpPr>
            <p:nvPr/>
          </p:nvSpPr>
          <p:spPr bwMode="auto">
            <a:xfrm>
              <a:off x="5942826" y="3276620"/>
              <a:ext cx="304760" cy="3047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grpSp>
          <p:nvGrpSpPr>
            <p:cNvPr id="136197" name="Group 4">
              <a:extLst>
                <a:ext uri="{FF2B5EF4-FFF2-40B4-BE49-F238E27FC236}">
                  <a16:creationId xmlns:a16="http://schemas.microsoft.com/office/drawing/2014/main" id="{93799985-B810-CFE1-ACD0-8B015274D9A5}"/>
                </a:ext>
              </a:extLst>
            </p:cNvPr>
            <p:cNvGrpSpPr>
              <a:grpSpLocks/>
            </p:cNvGrpSpPr>
            <p:nvPr/>
          </p:nvGrpSpPr>
          <p:grpSpPr bwMode="auto">
            <a:xfrm>
              <a:off x="1640798" y="1911055"/>
              <a:ext cx="8755511" cy="709520"/>
              <a:chOff x="1084" y="1225"/>
              <a:chExt cx="5516" cy="447"/>
            </a:xfrm>
          </p:grpSpPr>
          <p:sp>
            <p:nvSpPr>
              <p:cNvPr id="136209" name="AutoShape 5">
                <a:extLst>
                  <a:ext uri="{FF2B5EF4-FFF2-40B4-BE49-F238E27FC236}">
                    <a16:creationId xmlns:a16="http://schemas.microsoft.com/office/drawing/2014/main" id="{CAE64295-2320-3F4D-9A94-3A56F40F7820}"/>
                  </a:ext>
                </a:extLst>
              </p:cNvPr>
              <p:cNvSpPr>
                <a:spLocks noChangeArrowheads="1"/>
              </p:cNvSpPr>
              <p:nvPr/>
            </p:nvSpPr>
            <p:spPr bwMode="auto">
              <a:xfrm>
                <a:off x="1084" y="1292"/>
                <a:ext cx="224" cy="196"/>
              </a:xfrm>
              <a:prstGeom prst="rightArrow">
                <a:avLst>
                  <a:gd name="adj1" fmla="val 50000"/>
                  <a:gd name="adj2" fmla="val 57143"/>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36210" name="Rectangle 6">
                <a:extLst>
                  <a:ext uri="{FF2B5EF4-FFF2-40B4-BE49-F238E27FC236}">
                    <a16:creationId xmlns:a16="http://schemas.microsoft.com/office/drawing/2014/main" id="{BDCCDA6A-0AC1-3467-D225-BBE58857982B}"/>
                  </a:ext>
                </a:extLst>
              </p:cNvPr>
              <p:cNvSpPr>
                <a:spLocks noChangeArrowheads="1"/>
              </p:cNvSpPr>
              <p:nvPr/>
            </p:nvSpPr>
            <p:spPr bwMode="auto">
              <a:xfrm>
                <a:off x="1335" y="1225"/>
                <a:ext cx="5265" cy="447"/>
              </a:xfrm>
              <a:prstGeom prst="rect">
                <a:avLst/>
              </a:prstGeom>
              <a:noFill/>
              <a:ln w="9360" cap="sq">
                <a:solidFill>
                  <a:srgbClr val="CC00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it-IT" altLang="en-US" sz="2000" dirty="0">
                    <a:latin typeface="Arial" panose="020B0604020202020204" pitchFamily="34" charset="0"/>
                    <a:cs typeface="Arial" panose="020B0604020202020204" pitchFamily="34" charset="0"/>
                  </a:rPr>
                  <a:t>Hòa bình, hợp tác và phát triển vẫn là xu thế lớn, song đang đứng trước nhiều trở ngại, khó khăn</a:t>
                </a:r>
                <a:endParaRPr lang="en-US" altLang="en-US" sz="2000" dirty="0">
                  <a:solidFill>
                    <a:srgbClr val="000000"/>
                  </a:solidFill>
                  <a:latin typeface="Arial" panose="020B0604020202020204" pitchFamily="34" charset="0"/>
                  <a:cs typeface="Arial" panose="020B0604020202020204" pitchFamily="34" charset="0"/>
                </a:endParaRPr>
              </a:p>
            </p:txBody>
          </p:sp>
        </p:grpSp>
        <p:grpSp>
          <p:nvGrpSpPr>
            <p:cNvPr id="136198" name="Group 7">
              <a:extLst>
                <a:ext uri="{FF2B5EF4-FFF2-40B4-BE49-F238E27FC236}">
                  <a16:creationId xmlns:a16="http://schemas.microsoft.com/office/drawing/2014/main" id="{E9335C64-C4D5-83D2-8248-581DBB839526}"/>
                </a:ext>
              </a:extLst>
            </p:cNvPr>
            <p:cNvGrpSpPr>
              <a:grpSpLocks/>
            </p:cNvGrpSpPr>
            <p:nvPr/>
          </p:nvGrpSpPr>
          <p:grpSpPr bwMode="auto">
            <a:xfrm>
              <a:off x="1720626" y="3013130"/>
              <a:ext cx="8749161" cy="709521"/>
              <a:chOff x="1084" y="1898"/>
              <a:chExt cx="5512" cy="447"/>
            </a:xfrm>
          </p:grpSpPr>
          <p:sp>
            <p:nvSpPr>
              <p:cNvPr id="136207" name="AutoShape 8">
                <a:extLst>
                  <a:ext uri="{FF2B5EF4-FFF2-40B4-BE49-F238E27FC236}">
                    <a16:creationId xmlns:a16="http://schemas.microsoft.com/office/drawing/2014/main" id="{A1AA89EE-0513-2874-A7C7-650EB4F20A0F}"/>
                  </a:ext>
                </a:extLst>
              </p:cNvPr>
              <p:cNvSpPr>
                <a:spLocks noChangeArrowheads="1"/>
              </p:cNvSpPr>
              <p:nvPr/>
            </p:nvSpPr>
            <p:spPr bwMode="auto">
              <a:xfrm>
                <a:off x="1084" y="1987"/>
                <a:ext cx="196" cy="196"/>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36208" name="Rectangle 9">
                <a:extLst>
                  <a:ext uri="{FF2B5EF4-FFF2-40B4-BE49-F238E27FC236}">
                    <a16:creationId xmlns:a16="http://schemas.microsoft.com/office/drawing/2014/main" id="{2965B273-C943-82D0-E49F-739D4F3F91A1}"/>
                  </a:ext>
                </a:extLst>
              </p:cNvPr>
              <p:cNvSpPr>
                <a:spLocks noChangeArrowheads="1"/>
              </p:cNvSpPr>
              <p:nvPr/>
            </p:nvSpPr>
            <p:spPr bwMode="auto">
              <a:xfrm>
                <a:off x="1331" y="1898"/>
                <a:ext cx="5265" cy="447"/>
              </a:xfrm>
              <a:prstGeom prst="rect">
                <a:avLst/>
              </a:prstGeom>
              <a:noFill/>
              <a:ln w="28440" cap="sq">
                <a:solidFill>
                  <a:srgbClr val="FF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it-IT" altLang="en-US" sz="2000">
                    <a:latin typeface="Arial" panose="020B0604020202020204" pitchFamily="34" charset="0"/>
                    <a:cs typeface="Arial" panose="020B0604020202020204" pitchFamily="34" charset="0"/>
                  </a:rPr>
                  <a:t>Cuộc Cách mạng công nghiệp lần thứ tư, nhất là công nghệ số phát triển mạnh mẽ</a:t>
                </a:r>
                <a:endParaRPr lang="en-US" altLang="en-US" sz="2000">
                  <a:solidFill>
                    <a:srgbClr val="000000"/>
                  </a:solidFill>
                  <a:latin typeface="Arial" panose="020B0604020202020204" pitchFamily="34" charset="0"/>
                  <a:cs typeface="Arial" panose="020B0604020202020204" pitchFamily="34" charset="0"/>
                </a:endParaRPr>
              </a:p>
            </p:txBody>
          </p:sp>
        </p:grpSp>
        <p:grpSp>
          <p:nvGrpSpPr>
            <p:cNvPr id="136201" name="Group 12">
              <a:extLst>
                <a:ext uri="{FF2B5EF4-FFF2-40B4-BE49-F238E27FC236}">
                  <a16:creationId xmlns:a16="http://schemas.microsoft.com/office/drawing/2014/main" id="{D13EB0FB-13EC-049B-E70C-8ED02A1E3417}"/>
                </a:ext>
              </a:extLst>
            </p:cNvPr>
            <p:cNvGrpSpPr>
              <a:grpSpLocks/>
            </p:cNvGrpSpPr>
            <p:nvPr/>
          </p:nvGrpSpPr>
          <p:grpSpPr bwMode="auto">
            <a:xfrm>
              <a:off x="1720626" y="4125523"/>
              <a:ext cx="8726939" cy="709519"/>
              <a:chOff x="1110" y="2741"/>
              <a:chExt cx="5512" cy="447"/>
            </a:xfrm>
          </p:grpSpPr>
          <p:sp>
            <p:nvSpPr>
              <p:cNvPr id="136205" name="AutoShape 13">
                <a:extLst>
                  <a:ext uri="{FF2B5EF4-FFF2-40B4-BE49-F238E27FC236}">
                    <a16:creationId xmlns:a16="http://schemas.microsoft.com/office/drawing/2014/main" id="{F7F4E285-B321-D88F-D03C-28115391DB1F}"/>
                  </a:ext>
                </a:extLst>
              </p:cNvPr>
              <p:cNvSpPr>
                <a:spLocks noChangeArrowheads="1"/>
              </p:cNvSpPr>
              <p:nvPr/>
            </p:nvSpPr>
            <p:spPr bwMode="auto">
              <a:xfrm>
                <a:off x="1110" y="2830"/>
                <a:ext cx="196" cy="196"/>
              </a:xfrm>
              <a:prstGeom prst="rightArrow">
                <a:avLst>
                  <a:gd name="adj1" fmla="val 50000"/>
                  <a:gd name="adj2" fmla="val 50000"/>
                </a:avLst>
              </a:prstGeom>
              <a:solidFill>
                <a:srgbClr val="50B4C8"/>
              </a:solidFill>
              <a:ln w="57240" cap="sq">
                <a:solidFill>
                  <a:srgbClr val="3333CC"/>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36206" name="Rectangle 14">
                <a:extLst>
                  <a:ext uri="{FF2B5EF4-FFF2-40B4-BE49-F238E27FC236}">
                    <a16:creationId xmlns:a16="http://schemas.microsoft.com/office/drawing/2014/main" id="{5F34F30B-F634-4CE9-BA11-E1EE28B62A06}"/>
                  </a:ext>
                </a:extLst>
              </p:cNvPr>
              <p:cNvSpPr>
                <a:spLocks noChangeArrowheads="1"/>
              </p:cNvSpPr>
              <p:nvPr/>
            </p:nvSpPr>
            <p:spPr bwMode="auto">
              <a:xfrm>
                <a:off x="1357" y="2741"/>
                <a:ext cx="5265" cy="447"/>
              </a:xfrm>
              <a:prstGeom prst="rect">
                <a:avLst/>
              </a:prstGeom>
              <a:noFill/>
              <a:ln w="57240" cap="sq">
                <a:solidFill>
                  <a:srgbClr val="3333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vi-VN" altLang="en-US" sz="2000">
                    <a:solidFill>
                      <a:srgbClr val="000000"/>
                    </a:solidFill>
                    <a:latin typeface="Arial" panose="020B0604020202020204" pitchFamily="34" charset="0"/>
                    <a:cs typeface="Arial" panose="020B0604020202020204" pitchFamily="34" charset="0"/>
                  </a:rPr>
                  <a:t>Cục diện thế giới theo xu hướng đa cực, đa trung tâm diễn ra nhanh hơn</a:t>
                </a:r>
                <a:r>
                  <a:rPr lang="en-US" altLang="en-US" sz="2000">
                    <a:solidFill>
                      <a:srgbClr val="000000"/>
                    </a:solidFill>
                    <a:latin typeface="Arial" panose="020B0604020202020204" pitchFamily="34" charset="0"/>
                    <a:cs typeface="Arial" panose="020B0604020202020204" pitchFamily="34" charset="0"/>
                  </a:rPr>
                  <a:t>…</a:t>
                </a:r>
              </a:p>
            </p:txBody>
          </p:sp>
        </p:grpSp>
        <p:grpSp>
          <p:nvGrpSpPr>
            <p:cNvPr id="135183" name="Group 15">
              <a:extLst>
                <a:ext uri="{FF2B5EF4-FFF2-40B4-BE49-F238E27FC236}">
                  <a16:creationId xmlns:a16="http://schemas.microsoft.com/office/drawing/2014/main" id="{CC224649-CB7F-F82A-9BC3-3AAF42519AE1}"/>
                </a:ext>
              </a:extLst>
            </p:cNvPr>
            <p:cNvGrpSpPr>
              <a:grpSpLocks/>
            </p:cNvGrpSpPr>
            <p:nvPr/>
          </p:nvGrpSpPr>
          <p:grpSpPr bwMode="auto">
            <a:xfrm>
              <a:off x="1742847" y="5237915"/>
              <a:ext cx="8726940" cy="709519"/>
              <a:chOff x="1107" y="3516"/>
              <a:chExt cx="5498" cy="447"/>
            </a:xfrm>
          </p:grpSpPr>
          <p:sp>
            <p:nvSpPr>
              <p:cNvPr id="136203" name="AutoShape 16">
                <a:extLst>
                  <a:ext uri="{FF2B5EF4-FFF2-40B4-BE49-F238E27FC236}">
                    <a16:creationId xmlns:a16="http://schemas.microsoft.com/office/drawing/2014/main" id="{95416422-4427-4853-982A-C27FA2F13ACB}"/>
                  </a:ext>
                </a:extLst>
              </p:cNvPr>
              <p:cNvSpPr>
                <a:spLocks noChangeArrowheads="1"/>
              </p:cNvSpPr>
              <p:nvPr/>
            </p:nvSpPr>
            <p:spPr bwMode="auto">
              <a:xfrm>
                <a:off x="1107" y="3519"/>
                <a:ext cx="190" cy="196"/>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36204" name="Rectangle 17">
                <a:extLst>
                  <a:ext uri="{FF2B5EF4-FFF2-40B4-BE49-F238E27FC236}">
                    <a16:creationId xmlns:a16="http://schemas.microsoft.com/office/drawing/2014/main" id="{375ECD4A-6F66-7248-151D-37C30DA64DA4}"/>
                  </a:ext>
                </a:extLst>
              </p:cNvPr>
              <p:cNvSpPr>
                <a:spLocks noChangeArrowheads="1"/>
              </p:cNvSpPr>
              <p:nvPr/>
            </p:nvSpPr>
            <p:spPr bwMode="auto">
              <a:xfrm>
                <a:off x="1346" y="3516"/>
                <a:ext cx="5259" cy="447"/>
              </a:xfrm>
              <a:prstGeom prst="rect">
                <a:avLst/>
              </a:prstGeom>
              <a:noFill/>
              <a:ln w="9360" cap="sq">
                <a:solidFill>
                  <a:srgbClr val="CC00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vi-VN" altLang="en-US" sz="2000" dirty="0">
                    <a:solidFill>
                      <a:srgbClr val="000000"/>
                    </a:solidFill>
                    <a:latin typeface="Arial" panose="020B0604020202020204" pitchFamily="34" charset="0"/>
                    <a:cs typeface="Arial" panose="020B0604020202020204" pitchFamily="34" charset="0"/>
                  </a:rPr>
                  <a:t>Những vấn đề toàn cầu như an ninh tài chính, an ninh năng lượng, an ninh lương thực</a:t>
                </a:r>
                <a:r>
                  <a:rPr lang="en-US" altLang="en-US" sz="2000" dirty="0">
                    <a:solidFill>
                      <a:srgbClr val="000000"/>
                    </a:solidFill>
                    <a:latin typeface="Arial" panose="020B0604020202020204" pitchFamily="34" charset="0"/>
                    <a:cs typeface="Arial" panose="020B0604020202020204" pitchFamily="34" charset="0"/>
                  </a:rPr>
                  <a:t>, </a:t>
                </a:r>
                <a:r>
                  <a:rPr lang="en-US" altLang="en-US" sz="2000" dirty="0" err="1">
                    <a:solidFill>
                      <a:srgbClr val="000000"/>
                    </a:solidFill>
                    <a:latin typeface="Arial" panose="020B0604020202020204" pitchFamily="34" charset="0"/>
                    <a:cs typeface="Arial" panose="020B0604020202020204" pitchFamily="34" charset="0"/>
                  </a:rPr>
                  <a:t>dịch</a:t>
                </a:r>
                <a:r>
                  <a:rPr lang="en-US" altLang="en-US" sz="2000" dirty="0">
                    <a:solidFill>
                      <a:srgbClr val="000000"/>
                    </a:solidFill>
                    <a:latin typeface="Arial" panose="020B0604020202020204" pitchFamily="34" charset="0"/>
                    <a:cs typeface="Arial" panose="020B0604020202020204" pitchFamily="34" charset="0"/>
                  </a:rPr>
                  <a:t> </a:t>
                </a:r>
                <a:r>
                  <a:rPr lang="en-US" altLang="en-US" sz="2000" dirty="0" err="1">
                    <a:solidFill>
                      <a:srgbClr val="000000"/>
                    </a:solidFill>
                    <a:latin typeface="Arial" panose="020B0604020202020204" pitchFamily="34" charset="0"/>
                    <a:cs typeface="Arial" panose="020B0604020202020204" pitchFamily="34" charset="0"/>
                  </a:rPr>
                  <a:t>bệnh</a:t>
                </a:r>
                <a:r>
                  <a:rPr lang="en-US" altLang="en-US" sz="2000" dirty="0">
                    <a:solidFill>
                      <a:srgbClr val="000000"/>
                    </a:solidFill>
                    <a:latin typeface="Arial" panose="020B0604020202020204" pitchFamily="34" charset="0"/>
                    <a:cs typeface="Arial" panose="020B0604020202020204" pitchFamily="34" charset="0"/>
                  </a:rPr>
                  <a:t>…</a:t>
                </a:r>
              </a:p>
            </p:txBody>
          </p:sp>
        </p:grpSp>
      </p:grpSp>
      <p:sp>
        <p:nvSpPr>
          <p:cNvPr id="5" name="Rectangle 5">
            <a:extLst>
              <a:ext uri="{FF2B5EF4-FFF2-40B4-BE49-F238E27FC236}">
                <a16:creationId xmlns:a16="http://schemas.microsoft.com/office/drawing/2014/main" id="{7155096A-7F72-3AF3-5E16-F12B861A84D5}"/>
              </a:ext>
            </a:extLst>
          </p:cNvPr>
          <p:cNvSpPr>
            <a:spLocks noChangeArrowheads="1"/>
          </p:cNvSpPr>
          <p:nvPr/>
        </p:nvSpPr>
        <p:spPr bwMode="auto">
          <a:xfrm>
            <a:off x="3815468" y="1108002"/>
            <a:ext cx="4559474" cy="463834"/>
          </a:xfrm>
          <a:prstGeom prst="rect">
            <a:avLst/>
          </a:prstGeom>
          <a:solidFill>
            <a:srgbClr val="FFFF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ctr">
              <a:lnSpc>
                <a:spcPct val="100000"/>
              </a:lnSpc>
              <a:spcBef>
                <a:spcPct val="0"/>
              </a:spcBef>
              <a:buClrTx/>
              <a:buFontTx/>
              <a:buNone/>
            </a:pPr>
            <a:r>
              <a:rPr lang="en-US" altLang="en-US" u="sng" dirty="0">
                <a:solidFill>
                  <a:srgbClr val="3333CC"/>
                </a:solidFill>
                <a:latin typeface="Arial" panose="020B0604020202020204" pitchFamily="34" charset="0"/>
                <a:cs typeface="Arial" panose="020B0604020202020204" pitchFamily="34" charset="0"/>
              </a:rPr>
              <a:t>1.1. </a:t>
            </a:r>
            <a:r>
              <a:rPr lang="en-US" altLang="en-US" u="sng" dirty="0" err="1">
                <a:solidFill>
                  <a:srgbClr val="3333CC"/>
                </a:solidFill>
                <a:latin typeface="Arial" panose="020B0604020202020204" pitchFamily="34" charset="0"/>
                <a:cs typeface="Arial" panose="020B0604020202020204" pitchFamily="34" charset="0"/>
              </a:rPr>
              <a:t>Tình</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hình</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quốc</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tế</a:t>
            </a:r>
            <a:endParaRPr lang="en-US" altLang="en-US" u="sng" dirty="0">
              <a:solidFill>
                <a:srgbClr val="3333CC"/>
              </a:solidFill>
              <a:latin typeface="Arial" panose="020B0604020202020204" pitchFamily="34" charset="0"/>
              <a:cs typeface="Arial" panose="020B0604020202020204" pitchFamily="34" charset="0"/>
            </a:endParaRPr>
          </a:p>
        </p:txBody>
      </p:sp>
      <p:sp>
        <p:nvSpPr>
          <p:cNvPr id="6" name="Rectangle 61">
            <a:extLst>
              <a:ext uri="{FF2B5EF4-FFF2-40B4-BE49-F238E27FC236}">
                <a16:creationId xmlns:a16="http://schemas.microsoft.com/office/drawing/2014/main" id="{A70369CF-E4AF-599C-68B9-0B15B2C4681B}"/>
              </a:ext>
            </a:extLst>
          </p:cNvPr>
          <p:cNvSpPr>
            <a:spLocks noChangeArrowheads="1"/>
          </p:cNvSpPr>
          <p:nvPr/>
        </p:nvSpPr>
        <p:spPr bwMode="auto">
          <a:xfrm>
            <a:off x="2803159" y="304234"/>
            <a:ext cx="6584093"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nl-NL" altLang="en-US" sz="2400" dirty="0">
                <a:solidFill>
                  <a:srgbClr val="FF0000"/>
                </a:solidFill>
                <a:latin typeface="Arial" panose="020B0604020202020204" pitchFamily="34" charset="0"/>
                <a:ea typeface="Arial Unicode MS" panose="020B0604020202020204" pitchFamily="34" charset="-128"/>
                <a:cs typeface="Arial" panose="020B0604020202020204" pitchFamily="34" charset="0"/>
              </a:rPr>
              <a:t>1</a:t>
            </a:r>
            <a:r>
              <a:rPr lang="en-US" altLang="en-US" sz="2400" dirty="0">
                <a:solidFill>
                  <a:srgbClr val="FF0000"/>
                </a:solidFill>
                <a:latin typeface="Arial" panose="020B0604020202020204" pitchFamily="34" charset="0"/>
                <a:ea typeface="Arial Unicode MS" panose="020B0604020202020204" pitchFamily="34" charset="-128"/>
                <a:cs typeface="Arial" panose="020B0604020202020204" pitchFamily="34" charset="0"/>
              </a:rPr>
              <a:t>. BỐI CẢNH QUỐC TẾ VÀ VIỆT NAM</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TextBox 2">
            <a:extLst>
              <a:ext uri="{FF2B5EF4-FFF2-40B4-BE49-F238E27FC236}">
                <a16:creationId xmlns:a16="http://schemas.microsoft.com/office/drawing/2014/main" id="{2771A5BC-B567-B160-4DB7-EAED0C841E29}"/>
              </a:ext>
            </a:extLst>
          </p:cNvPr>
          <p:cNvSpPr txBox="1">
            <a:spLocks noChangeArrowheads="1"/>
          </p:cNvSpPr>
          <p:nvPr/>
        </p:nvSpPr>
        <p:spPr bwMode="auto">
          <a:xfrm>
            <a:off x="1953207" y="1807908"/>
            <a:ext cx="8285585" cy="2870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5257800" algn="l"/>
              </a:tabLst>
              <a:defRPr sz="3200" b="1">
                <a:solidFill>
                  <a:schemeClr val="bg1"/>
                </a:solidFill>
                <a:latin typeface="Times New Roman" panose="02020603050405020304" pitchFamily="18" charset="0"/>
                <a:ea typeface="Microsoft YaHei" panose="020B0503020204020204" pitchFamily="34" charset="-122"/>
              </a:defRPr>
            </a:lvl1pPr>
            <a:lvl2pPr>
              <a:tabLst>
                <a:tab pos="5257800" algn="l"/>
              </a:tabLst>
              <a:defRPr sz="3200" b="1">
                <a:solidFill>
                  <a:schemeClr val="bg1"/>
                </a:solidFill>
                <a:latin typeface="Times New Roman" panose="02020603050405020304" pitchFamily="18" charset="0"/>
                <a:ea typeface="Microsoft YaHei" panose="020B0503020204020204" pitchFamily="34" charset="-122"/>
              </a:defRPr>
            </a:lvl2pPr>
            <a:lvl3pPr>
              <a:tabLst>
                <a:tab pos="5257800" algn="l"/>
              </a:tabLst>
              <a:defRPr sz="3200" b="1">
                <a:solidFill>
                  <a:schemeClr val="bg1"/>
                </a:solidFill>
                <a:latin typeface="Times New Roman" panose="02020603050405020304" pitchFamily="18" charset="0"/>
                <a:ea typeface="Microsoft YaHei" panose="020B0503020204020204" pitchFamily="34" charset="-122"/>
              </a:defRPr>
            </a:lvl3pPr>
            <a:lvl4pPr>
              <a:tabLst>
                <a:tab pos="5257800" algn="l"/>
              </a:tabLst>
              <a:defRPr sz="3200" b="1">
                <a:solidFill>
                  <a:schemeClr val="bg1"/>
                </a:solidFill>
                <a:latin typeface="Times New Roman" panose="02020603050405020304" pitchFamily="18" charset="0"/>
                <a:ea typeface="Microsoft YaHei" panose="020B0503020204020204" pitchFamily="34" charset="-122"/>
              </a:defRPr>
            </a:lvl4pPr>
            <a:lvl5pPr>
              <a:tabLst>
                <a:tab pos="5257800" algn="l"/>
              </a:tabLst>
              <a:defRPr sz="3200" b="1">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5257800" algn="l"/>
              </a:tabLst>
              <a:defRPr sz="3200" b="1">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5257800" algn="l"/>
              </a:tabLst>
              <a:defRPr sz="3200" b="1">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5257800" algn="l"/>
              </a:tabLst>
              <a:defRPr sz="3200" b="1">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5257800" algn="l"/>
              </a:tabLst>
              <a:defRPr sz="3200" b="1">
                <a:solidFill>
                  <a:schemeClr val="bg1"/>
                </a:solidFill>
                <a:latin typeface="Times New Roman" panose="02020603050405020304" pitchFamily="18" charset="0"/>
                <a:ea typeface="Microsoft YaHei" panose="020B0503020204020204" pitchFamily="34" charset="-122"/>
              </a:defRPr>
            </a:lvl9pPr>
          </a:lstStyle>
          <a:p>
            <a:pPr algn="just">
              <a:lnSpc>
                <a:spcPct val="150000"/>
              </a:lnSpc>
              <a:spcBef>
                <a:spcPts val="600"/>
              </a:spcBef>
            </a:pPr>
            <a:r>
              <a:rPr lang="it-IT" altLang="en-US" sz="2400" i="1" u="sng" dirty="0">
                <a:solidFill>
                  <a:srgbClr val="0070C0"/>
                </a:solidFill>
                <a:latin typeface="Arial" panose="020B0604020202020204" pitchFamily="34" charset="0"/>
                <a:cs typeface="Arial" panose="020B0604020202020204" pitchFamily="34" charset="0"/>
              </a:rPr>
              <a:t>Cụ thể:</a:t>
            </a:r>
          </a:p>
          <a:p>
            <a:pPr algn="just">
              <a:lnSpc>
                <a:spcPct val="150000"/>
              </a:lnSpc>
              <a:spcBef>
                <a:spcPts val="600"/>
              </a:spcBef>
            </a:pPr>
            <a:r>
              <a:rPr lang="it-IT" altLang="en-US" sz="2400" dirty="0">
                <a:solidFill>
                  <a:srgbClr val="FF0000"/>
                </a:solidFill>
                <a:latin typeface="Arial" panose="020B0604020202020204" pitchFamily="34" charset="0"/>
                <a:cs typeface="Arial" panose="020B0604020202020204" pitchFamily="34" charset="0"/>
              </a:rPr>
              <a:t>Bảo vệ hòa bình, an ninh con người, thiên tai,           dịch bệnh, an ninh xã hội và an ninh phi truyền thống, nhất là an ninh mạng, biến đổi khí hậu, nước biển dâng, ô nhiễm môi trường… tiếp tục diễn biến phức tạp.</a:t>
            </a:r>
            <a:endParaRPr lang="en-US" altLang="en-US" sz="2400" dirty="0">
              <a:solidFill>
                <a:srgbClr val="FF0000"/>
              </a:solidFill>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38242"/>
                                        </p:tgtEl>
                                        <p:attrNameLst>
                                          <p:attrName>style.visibility</p:attrName>
                                        </p:attrNameLst>
                                      </p:cBhvr>
                                      <p:to>
                                        <p:strVal val="visible"/>
                                      </p:to>
                                    </p:set>
                                    <p:animEffect transition="in" filter="wipe(up)">
                                      <p:cBhvr>
                                        <p:cTn id="7" dur="1000"/>
                                        <p:tgtEl>
                                          <p:spTgt spid="138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24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257B6C9C-996C-1C96-656E-0789888E2433}"/>
              </a:ext>
            </a:extLst>
          </p:cNvPr>
          <p:cNvGrpSpPr/>
          <p:nvPr/>
        </p:nvGrpSpPr>
        <p:grpSpPr>
          <a:xfrm>
            <a:off x="1689672" y="1724515"/>
            <a:ext cx="8811065" cy="4379507"/>
            <a:chOff x="1720626" y="1619008"/>
            <a:chExt cx="8811065" cy="4379507"/>
          </a:xfrm>
        </p:grpSpPr>
        <p:sp>
          <p:nvSpPr>
            <p:cNvPr id="140290" name="Rectangle 1">
              <a:extLst>
                <a:ext uri="{FF2B5EF4-FFF2-40B4-BE49-F238E27FC236}">
                  <a16:creationId xmlns:a16="http://schemas.microsoft.com/office/drawing/2014/main" id="{485FBFE3-C2FF-431B-85A4-E3B7AE1D8357}"/>
                </a:ext>
              </a:extLst>
            </p:cNvPr>
            <p:cNvSpPr>
              <a:spLocks noChangeArrowheads="1"/>
            </p:cNvSpPr>
            <p:nvPr/>
          </p:nvSpPr>
          <p:spPr bwMode="auto">
            <a:xfrm>
              <a:off x="4861880" y="2505196"/>
              <a:ext cx="2466654" cy="1847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40291" name="Rectangle 2">
              <a:extLst>
                <a:ext uri="{FF2B5EF4-FFF2-40B4-BE49-F238E27FC236}">
                  <a16:creationId xmlns:a16="http://schemas.microsoft.com/office/drawing/2014/main" id="{298251C3-0A7C-E5C3-0496-3F7E77F91FC0}"/>
                </a:ext>
              </a:extLst>
            </p:cNvPr>
            <p:cNvSpPr>
              <a:spLocks noChangeArrowheads="1"/>
            </p:cNvSpPr>
            <p:nvPr/>
          </p:nvSpPr>
          <p:spPr bwMode="auto">
            <a:xfrm>
              <a:off x="4861880" y="2505196"/>
              <a:ext cx="2466654" cy="1847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40292" name="Rectangle 3">
              <a:extLst>
                <a:ext uri="{FF2B5EF4-FFF2-40B4-BE49-F238E27FC236}">
                  <a16:creationId xmlns:a16="http://schemas.microsoft.com/office/drawing/2014/main" id="{21561C38-9096-6294-4078-41CFE25004D8}"/>
                </a:ext>
              </a:extLst>
            </p:cNvPr>
            <p:cNvSpPr>
              <a:spLocks noChangeArrowheads="1"/>
            </p:cNvSpPr>
            <p:nvPr/>
          </p:nvSpPr>
          <p:spPr bwMode="auto">
            <a:xfrm>
              <a:off x="5942826" y="3276620"/>
              <a:ext cx="304760" cy="3047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grpSp>
          <p:nvGrpSpPr>
            <p:cNvPr id="138254" name="Group 14">
              <a:extLst>
                <a:ext uri="{FF2B5EF4-FFF2-40B4-BE49-F238E27FC236}">
                  <a16:creationId xmlns:a16="http://schemas.microsoft.com/office/drawing/2014/main" id="{4115A3CE-1A0C-7C9A-681F-AE151214A73E}"/>
                </a:ext>
              </a:extLst>
            </p:cNvPr>
            <p:cNvGrpSpPr>
              <a:grpSpLocks/>
            </p:cNvGrpSpPr>
            <p:nvPr/>
          </p:nvGrpSpPr>
          <p:grpSpPr bwMode="auto">
            <a:xfrm>
              <a:off x="1742631" y="5288995"/>
              <a:ext cx="8777732" cy="709520"/>
              <a:chOff x="1056" y="3376"/>
              <a:chExt cx="5530" cy="447"/>
            </a:xfrm>
          </p:grpSpPr>
          <p:sp>
            <p:nvSpPr>
              <p:cNvPr id="140308" name="AutoShape 15">
                <a:extLst>
                  <a:ext uri="{FF2B5EF4-FFF2-40B4-BE49-F238E27FC236}">
                    <a16:creationId xmlns:a16="http://schemas.microsoft.com/office/drawing/2014/main" id="{6B4B354D-C10C-7E29-72F2-6F34208AF9A9}"/>
                  </a:ext>
                </a:extLst>
              </p:cNvPr>
              <p:cNvSpPr>
                <a:spLocks noChangeArrowheads="1"/>
              </p:cNvSpPr>
              <p:nvPr/>
            </p:nvSpPr>
            <p:spPr bwMode="auto">
              <a:xfrm>
                <a:off x="1056" y="3402"/>
                <a:ext cx="190" cy="196"/>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40309" name="Rectangle 16">
                <a:extLst>
                  <a:ext uri="{FF2B5EF4-FFF2-40B4-BE49-F238E27FC236}">
                    <a16:creationId xmlns:a16="http://schemas.microsoft.com/office/drawing/2014/main" id="{8C440ABF-2C3F-FBCF-34B9-6A5846BFBD09}"/>
                  </a:ext>
                </a:extLst>
              </p:cNvPr>
              <p:cNvSpPr>
                <a:spLocks noChangeArrowheads="1"/>
              </p:cNvSpPr>
              <p:nvPr/>
            </p:nvSpPr>
            <p:spPr bwMode="auto">
              <a:xfrm>
                <a:off x="1332" y="3376"/>
                <a:ext cx="5254" cy="447"/>
              </a:xfrm>
              <a:prstGeom prst="rect">
                <a:avLst/>
              </a:prstGeom>
              <a:noFill/>
              <a:ln w="9360" cap="sq">
                <a:solidFill>
                  <a:srgbClr val="CC00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vi-VN" altLang="en-US" sz="2000" dirty="0">
                    <a:solidFill>
                      <a:srgbClr val="000000"/>
                    </a:solidFill>
                    <a:latin typeface="Arial" panose="020B0604020202020204" pitchFamily="34" charset="0"/>
                    <a:cs typeface="Arial" panose="020B0604020202020204" pitchFamily="34" charset="0"/>
                  </a:rPr>
                  <a:t>Khu vực Đông Nam Á tiếp tục là trung tâm phát triển năng động, có vị trí địa kinh tế - chính trị chiến lược ngày càng quan trọng trên thế giới</a:t>
                </a:r>
              </a:p>
            </p:txBody>
          </p:sp>
        </p:grpSp>
        <p:grpSp>
          <p:nvGrpSpPr>
            <p:cNvPr id="140296" name="Group 4">
              <a:extLst>
                <a:ext uri="{FF2B5EF4-FFF2-40B4-BE49-F238E27FC236}">
                  <a16:creationId xmlns:a16="http://schemas.microsoft.com/office/drawing/2014/main" id="{34B3D1E0-1DF5-EF93-160A-3F7CB42D0CDF}"/>
                </a:ext>
              </a:extLst>
            </p:cNvPr>
            <p:cNvGrpSpPr>
              <a:grpSpLocks/>
            </p:cNvGrpSpPr>
            <p:nvPr/>
          </p:nvGrpSpPr>
          <p:grpSpPr bwMode="auto">
            <a:xfrm>
              <a:off x="1720626" y="1619008"/>
              <a:ext cx="8785669" cy="709520"/>
              <a:chOff x="1084" y="1225"/>
              <a:chExt cx="6403" cy="447"/>
            </a:xfrm>
          </p:grpSpPr>
          <p:sp>
            <p:nvSpPr>
              <p:cNvPr id="140306" name="AutoShape 5">
                <a:extLst>
                  <a:ext uri="{FF2B5EF4-FFF2-40B4-BE49-F238E27FC236}">
                    <a16:creationId xmlns:a16="http://schemas.microsoft.com/office/drawing/2014/main" id="{661EB49C-F956-991B-FAD3-2294203BEE63}"/>
                  </a:ext>
                </a:extLst>
              </p:cNvPr>
              <p:cNvSpPr>
                <a:spLocks noChangeArrowheads="1"/>
              </p:cNvSpPr>
              <p:nvPr/>
            </p:nvSpPr>
            <p:spPr bwMode="auto">
              <a:xfrm>
                <a:off x="1084" y="1292"/>
                <a:ext cx="224" cy="196"/>
              </a:xfrm>
              <a:prstGeom prst="rightArrow">
                <a:avLst>
                  <a:gd name="adj1" fmla="val 50000"/>
                  <a:gd name="adj2" fmla="val 57143"/>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40307" name="Rectangle 6">
                <a:extLst>
                  <a:ext uri="{FF2B5EF4-FFF2-40B4-BE49-F238E27FC236}">
                    <a16:creationId xmlns:a16="http://schemas.microsoft.com/office/drawing/2014/main" id="{1D05486A-31AD-A1B0-BCF8-D02FB8449FCC}"/>
                  </a:ext>
                </a:extLst>
              </p:cNvPr>
              <p:cNvSpPr>
                <a:spLocks noChangeArrowheads="1"/>
              </p:cNvSpPr>
              <p:nvPr/>
            </p:nvSpPr>
            <p:spPr bwMode="auto">
              <a:xfrm>
                <a:off x="1403" y="1225"/>
                <a:ext cx="6084" cy="447"/>
              </a:xfrm>
              <a:prstGeom prst="rect">
                <a:avLst/>
              </a:prstGeom>
              <a:noFill/>
              <a:ln w="9360" cap="sq">
                <a:solidFill>
                  <a:srgbClr val="CC00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it-IT" altLang="en-US" sz="2000" dirty="0">
                    <a:latin typeface="Arial" panose="020B0604020202020204" pitchFamily="34" charset="0"/>
                    <a:cs typeface="Arial" panose="020B0604020202020204" pitchFamily="34" charset="0"/>
                  </a:rPr>
                  <a:t>Hòa bình, hợp tác và phát triển vẫn là xu thế lớn, song đang đứng trước nhiều trở ngại, khó khăn</a:t>
                </a:r>
                <a:endParaRPr lang="en-US" altLang="en-US" sz="2000" dirty="0">
                  <a:solidFill>
                    <a:srgbClr val="000000"/>
                  </a:solidFill>
                  <a:latin typeface="Arial" panose="020B0604020202020204" pitchFamily="34" charset="0"/>
                  <a:cs typeface="Arial" panose="020B0604020202020204" pitchFamily="34" charset="0"/>
                </a:endParaRPr>
              </a:p>
            </p:txBody>
          </p:sp>
        </p:grpSp>
        <p:grpSp>
          <p:nvGrpSpPr>
            <p:cNvPr id="140297" name="Group 7">
              <a:extLst>
                <a:ext uri="{FF2B5EF4-FFF2-40B4-BE49-F238E27FC236}">
                  <a16:creationId xmlns:a16="http://schemas.microsoft.com/office/drawing/2014/main" id="{3426BFC7-5932-FD92-9FAA-25D071DCB420}"/>
                </a:ext>
              </a:extLst>
            </p:cNvPr>
            <p:cNvGrpSpPr>
              <a:grpSpLocks/>
            </p:cNvGrpSpPr>
            <p:nvPr/>
          </p:nvGrpSpPr>
          <p:grpSpPr bwMode="auto">
            <a:xfrm>
              <a:off x="1782530" y="2527872"/>
              <a:ext cx="8749161" cy="709519"/>
              <a:chOff x="1084" y="1898"/>
              <a:chExt cx="5512" cy="447"/>
            </a:xfrm>
          </p:grpSpPr>
          <p:sp>
            <p:nvSpPr>
              <p:cNvPr id="140304" name="AutoShape 8">
                <a:extLst>
                  <a:ext uri="{FF2B5EF4-FFF2-40B4-BE49-F238E27FC236}">
                    <a16:creationId xmlns:a16="http://schemas.microsoft.com/office/drawing/2014/main" id="{E0E93470-E9E6-172C-8C06-6B99152B1C90}"/>
                  </a:ext>
                </a:extLst>
              </p:cNvPr>
              <p:cNvSpPr>
                <a:spLocks noChangeArrowheads="1"/>
              </p:cNvSpPr>
              <p:nvPr/>
            </p:nvSpPr>
            <p:spPr bwMode="auto">
              <a:xfrm>
                <a:off x="1084" y="1987"/>
                <a:ext cx="196" cy="196"/>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40305" name="Rectangle 9">
                <a:extLst>
                  <a:ext uri="{FF2B5EF4-FFF2-40B4-BE49-F238E27FC236}">
                    <a16:creationId xmlns:a16="http://schemas.microsoft.com/office/drawing/2014/main" id="{C54DF001-AB90-7107-9544-29AE47561532}"/>
                  </a:ext>
                </a:extLst>
              </p:cNvPr>
              <p:cNvSpPr>
                <a:spLocks noChangeArrowheads="1"/>
              </p:cNvSpPr>
              <p:nvPr/>
            </p:nvSpPr>
            <p:spPr bwMode="auto">
              <a:xfrm>
                <a:off x="1331" y="1898"/>
                <a:ext cx="5265" cy="447"/>
              </a:xfrm>
              <a:prstGeom prst="rect">
                <a:avLst/>
              </a:prstGeom>
              <a:noFill/>
              <a:ln w="28440" cap="sq">
                <a:solidFill>
                  <a:srgbClr val="FF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it-IT" altLang="en-US" sz="2000">
                    <a:latin typeface="Arial" panose="020B0604020202020204" pitchFamily="34" charset="0"/>
                    <a:cs typeface="Arial" panose="020B0604020202020204" pitchFamily="34" charset="0"/>
                  </a:rPr>
                  <a:t>Cuộc Cách mạng công nghiệp lần thứ tư, nhất là công nghệ số phát triển mạnh mẽ</a:t>
                </a:r>
                <a:endParaRPr lang="en-US" altLang="en-US" sz="2000">
                  <a:solidFill>
                    <a:srgbClr val="000000"/>
                  </a:solidFill>
                  <a:latin typeface="Arial" panose="020B0604020202020204" pitchFamily="34" charset="0"/>
                  <a:cs typeface="Arial" panose="020B0604020202020204" pitchFamily="34" charset="0"/>
                </a:endParaRPr>
              </a:p>
            </p:txBody>
          </p:sp>
        </p:grpSp>
        <p:grpSp>
          <p:nvGrpSpPr>
            <p:cNvPr id="140298" name="Group 12">
              <a:extLst>
                <a:ext uri="{FF2B5EF4-FFF2-40B4-BE49-F238E27FC236}">
                  <a16:creationId xmlns:a16="http://schemas.microsoft.com/office/drawing/2014/main" id="{0E94F167-DD13-1D67-A19C-F00D43186828}"/>
                </a:ext>
              </a:extLst>
            </p:cNvPr>
            <p:cNvGrpSpPr>
              <a:grpSpLocks/>
            </p:cNvGrpSpPr>
            <p:nvPr/>
          </p:nvGrpSpPr>
          <p:grpSpPr bwMode="auto">
            <a:xfrm>
              <a:off x="1782530" y="3430811"/>
              <a:ext cx="8749161" cy="709519"/>
              <a:chOff x="1110" y="2741"/>
              <a:chExt cx="5512" cy="447"/>
            </a:xfrm>
          </p:grpSpPr>
          <p:sp>
            <p:nvSpPr>
              <p:cNvPr id="140302" name="AutoShape 13">
                <a:extLst>
                  <a:ext uri="{FF2B5EF4-FFF2-40B4-BE49-F238E27FC236}">
                    <a16:creationId xmlns:a16="http://schemas.microsoft.com/office/drawing/2014/main" id="{16E7AC04-F806-7CB6-215E-1A8D30BDF02D}"/>
                  </a:ext>
                </a:extLst>
              </p:cNvPr>
              <p:cNvSpPr>
                <a:spLocks noChangeArrowheads="1"/>
              </p:cNvSpPr>
              <p:nvPr/>
            </p:nvSpPr>
            <p:spPr bwMode="auto">
              <a:xfrm>
                <a:off x="1110" y="2830"/>
                <a:ext cx="196" cy="196"/>
              </a:xfrm>
              <a:prstGeom prst="rightArrow">
                <a:avLst>
                  <a:gd name="adj1" fmla="val 50000"/>
                  <a:gd name="adj2" fmla="val 50000"/>
                </a:avLst>
              </a:prstGeom>
              <a:solidFill>
                <a:srgbClr val="50B4C8"/>
              </a:solidFill>
              <a:ln w="57240" cap="sq">
                <a:solidFill>
                  <a:srgbClr val="3333CC"/>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40303" name="Rectangle 14">
                <a:extLst>
                  <a:ext uri="{FF2B5EF4-FFF2-40B4-BE49-F238E27FC236}">
                    <a16:creationId xmlns:a16="http://schemas.microsoft.com/office/drawing/2014/main" id="{00F6F4F9-640E-B823-86A8-5492E7B3EBA1}"/>
                  </a:ext>
                </a:extLst>
              </p:cNvPr>
              <p:cNvSpPr>
                <a:spLocks noChangeArrowheads="1"/>
              </p:cNvSpPr>
              <p:nvPr/>
            </p:nvSpPr>
            <p:spPr bwMode="auto">
              <a:xfrm>
                <a:off x="1357" y="2741"/>
                <a:ext cx="5265" cy="447"/>
              </a:xfrm>
              <a:prstGeom prst="rect">
                <a:avLst/>
              </a:prstGeom>
              <a:noFill/>
              <a:ln w="57240" cap="sq">
                <a:solidFill>
                  <a:srgbClr val="3333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vi-VN" altLang="en-US" sz="2000">
                    <a:solidFill>
                      <a:srgbClr val="000000"/>
                    </a:solidFill>
                    <a:latin typeface="Arial" panose="020B0604020202020204" pitchFamily="34" charset="0"/>
                    <a:cs typeface="Arial" panose="020B0604020202020204" pitchFamily="34" charset="0"/>
                  </a:rPr>
                  <a:t>Cục diện thế giới theo xu hướng đa cực, đa trung tâm diễn ra nhanh hơn</a:t>
                </a:r>
                <a:r>
                  <a:rPr lang="en-US" altLang="en-US" sz="2000">
                    <a:solidFill>
                      <a:srgbClr val="000000"/>
                    </a:solidFill>
                    <a:latin typeface="Arial" panose="020B0604020202020204" pitchFamily="34" charset="0"/>
                    <a:cs typeface="Arial" panose="020B0604020202020204" pitchFamily="34" charset="0"/>
                  </a:rPr>
                  <a:t>…</a:t>
                </a:r>
              </a:p>
            </p:txBody>
          </p:sp>
        </p:grpSp>
        <p:grpSp>
          <p:nvGrpSpPr>
            <p:cNvPr id="11" name="Group 15">
              <a:extLst>
                <a:ext uri="{FF2B5EF4-FFF2-40B4-BE49-F238E27FC236}">
                  <a16:creationId xmlns:a16="http://schemas.microsoft.com/office/drawing/2014/main" id="{01498CBD-8C26-A034-F8C2-50156DD3EEA2}"/>
                </a:ext>
              </a:extLst>
            </p:cNvPr>
            <p:cNvGrpSpPr>
              <a:grpSpLocks/>
            </p:cNvGrpSpPr>
            <p:nvPr/>
          </p:nvGrpSpPr>
          <p:grpSpPr bwMode="auto">
            <a:xfrm>
              <a:off x="1782530" y="4277364"/>
              <a:ext cx="8749161" cy="773011"/>
              <a:chOff x="1107" y="3519"/>
              <a:chExt cx="5512" cy="487"/>
            </a:xfrm>
          </p:grpSpPr>
          <p:sp>
            <p:nvSpPr>
              <p:cNvPr id="140300" name="AutoShape 16">
                <a:extLst>
                  <a:ext uri="{FF2B5EF4-FFF2-40B4-BE49-F238E27FC236}">
                    <a16:creationId xmlns:a16="http://schemas.microsoft.com/office/drawing/2014/main" id="{D5920AC9-7E6E-8874-078B-A7A61F00F19D}"/>
                  </a:ext>
                </a:extLst>
              </p:cNvPr>
              <p:cNvSpPr>
                <a:spLocks noChangeArrowheads="1"/>
              </p:cNvSpPr>
              <p:nvPr/>
            </p:nvSpPr>
            <p:spPr bwMode="auto">
              <a:xfrm>
                <a:off x="1107" y="3519"/>
                <a:ext cx="190" cy="196"/>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40301" name="Rectangle 17">
                <a:extLst>
                  <a:ext uri="{FF2B5EF4-FFF2-40B4-BE49-F238E27FC236}">
                    <a16:creationId xmlns:a16="http://schemas.microsoft.com/office/drawing/2014/main" id="{DC6E885B-1C66-AEFA-0DEF-FB5F5469F61A}"/>
                  </a:ext>
                </a:extLst>
              </p:cNvPr>
              <p:cNvSpPr>
                <a:spLocks noChangeArrowheads="1"/>
              </p:cNvSpPr>
              <p:nvPr/>
            </p:nvSpPr>
            <p:spPr bwMode="auto">
              <a:xfrm>
                <a:off x="1365" y="3559"/>
                <a:ext cx="5254" cy="447"/>
              </a:xfrm>
              <a:prstGeom prst="rect">
                <a:avLst/>
              </a:prstGeom>
              <a:noFill/>
              <a:ln w="9360" cap="sq">
                <a:solidFill>
                  <a:srgbClr val="CC00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vi-VN" altLang="en-US" sz="2000" dirty="0">
                    <a:solidFill>
                      <a:srgbClr val="000000"/>
                    </a:solidFill>
                    <a:latin typeface="Arial" panose="020B0604020202020204" pitchFamily="34" charset="0"/>
                    <a:cs typeface="Arial" panose="020B0604020202020204" pitchFamily="34" charset="0"/>
                  </a:rPr>
                  <a:t>Những vấn đề toàn cầu như an ninh tài chính, an ninh năng lượng, an ninh lương thực</a:t>
                </a:r>
                <a:r>
                  <a:rPr lang="en-US" altLang="en-US" sz="2000" dirty="0">
                    <a:solidFill>
                      <a:srgbClr val="000000"/>
                    </a:solidFill>
                    <a:latin typeface="Arial" panose="020B0604020202020204" pitchFamily="34" charset="0"/>
                    <a:cs typeface="Arial" panose="020B0604020202020204" pitchFamily="34" charset="0"/>
                  </a:rPr>
                  <a:t>, </a:t>
                </a:r>
                <a:r>
                  <a:rPr lang="en-US" altLang="en-US" sz="2000" dirty="0" err="1">
                    <a:solidFill>
                      <a:srgbClr val="000000"/>
                    </a:solidFill>
                    <a:latin typeface="Arial" panose="020B0604020202020204" pitchFamily="34" charset="0"/>
                    <a:cs typeface="Arial" panose="020B0604020202020204" pitchFamily="34" charset="0"/>
                  </a:rPr>
                  <a:t>dịch</a:t>
                </a:r>
                <a:r>
                  <a:rPr lang="en-US" altLang="en-US" sz="2000" dirty="0">
                    <a:solidFill>
                      <a:srgbClr val="000000"/>
                    </a:solidFill>
                    <a:latin typeface="Arial" panose="020B0604020202020204" pitchFamily="34" charset="0"/>
                    <a:cs typeface="Arial" panose="020B0604020202020204" pitchFamily="34" charset="0"/>
                  </a:rPr>
                  <a:t> </a:t>
                </a:r>
                <a:r>
                  <a:rPr lang="en-US" altLang="en-US" sz="2000" dirty="0" err="1">
                    <a:solidFill>
                      <a:srgbClr val="000000"/>
                    </a:solidFill>
                    <a:latin typeface="Arial" panose="020B0604020202020204" pitchFamily="34" charset="0"/>
                    <a:cs typeface="Arial" panose="020B0604020202020204" pitchFamily="34" charset="0"/>
                  </a:rPr>
                  <a:t>bệnh</a:t>
                </a:r>
                <a:r>
                  <a:rPr lang="en-US" altLang="en-US" sz="2000" dirty="0">
                    <a:solidFill>
                      <a:srgbClr val="000000"/>
                    </a:solidFill>
                    <a:latin typeface="Arial" panose="020B0604020202020204" pitchFamily="34" charset="0"/>
                    <a:cs typeface="Arial" panose="020B0604020202020204" pitchFamily="34" charset="0"/>
                  </a:rPr>
                  <a:t>…</a:t>
                </a:r>
              </a:p>
            </p:txBody>
          </p:sp>
        </p:grpSp>
      </p:grpSp>
      <p:sp>
        <p:nvSpPr>
          <p:cNvPr id="3" name="Rectangle 5">
            <a:extLst>
              <a:ext uri="{FF2B5EF4-FFF2-40B4-BE49-F238E27FC236}">
                <a16:creationId xmlns:a16="http://schemas.microsoft.com/office/drawing/2014/main" id="{CE018FAD-C525-F3E9-E954-C8F341A61159}"/>
              </a:ext>
            </a:extLst>
          </p:cNvPr>
          <p:cNvSpPr>
            <a:spLocks noChangeArrowheads="1"/>
          </p:cNvSpPr>
          <p:nvPr/>
        </p:nvSpPr>
        <p:spPr bwMode="auto">
          <a:xfrm>
            <a:off x="3815468" y="1108002"/>
            <a:ext cx="4559474" cy="463834"/>
          </a:xfrm>
          <a:prstGeom prst="rect">
            <a:avLst/>
          </a:prstGeom>
          <a:solidFill>
            <a:srgbClr val="FFFF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ctr">
              <a:lnSpc>
                <a:spcPct val="100000"/>
              </a:lnSpc>
              <a:spcBef>
                <a:spcPct val="0"/>
              </a:spcBef>
              <a:buClrTx/>
              <a:buFontTx/>
              <a:buNone/>
            </a:pPr>
            <a:r>
              <a:rPr lang="en-US" altLang="en-US" u="sng" dirty="0">
                <a:solidFill>
                  <a:srgbClr val="3333CC"/>
                </a:solidFill>
                <a:latin typeface="Arial" panose="020B0604020202020204" pitchFamily="34" charset="0"/>
                <a:cs typeface="Arial" panose="020B0604020202020204" pitchFamily="34" charset="0"/>
              </a:rPr>
              <a:t>1.1. </a:t>
            </a:r>
            <a:r>
              <a:rPr lang="en-US" altLang="en-US" u="sng" dirty="0" err="1">
                <a:solidFill>
                  <a:srgbClr val="3333CC"/>
                </a:solidFill>
                <a:latin typeface="Arial" panose="020B0604020202020204" pitchFamily="34" charset="0"/>
                <a:cs typeface="Arial" panose="020B0604020202020204" pitchFamily="34" charset="0"/>
              </a:rPr>
              <a:t>Tình</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hình</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quốc</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tế</a:t>
            </a:r>
            <a:endParaRPr lang="en-US" altLang="en-US" u="sng" dirty="0">
              <a:solidFill>
                <a:srgbClr val="3333CC"/>
              </a:solidFill>
              <a:latin typeface="Arial" panose="020B0604020202020204" pitchFamily="34" charset="0"/>
              <a:cs typeface="Arial" panose="020B0604020202020204" pitchFamily="34" charset="0"/>
            </a:endParaRPr>
          </a:p>
        </p:txBody>
      </p:sp>
      <p:sp>
        <p:nvSpPr>
          <p:cNvPr id="4" name="Rectangle 61">
            <a:extLst>
              <a:ext uri="{FF2B5EF4-FFF2-40B4-BE49-F238E27FC236}">
                <a16:creationId xmlns:a16="http://schemas.microsoft.com/office/drawing/2014/main" id="{5D3E1558-BD07-C582-8048-C0AAB0D4494F}"/>
              </a:ext>
            </a:extLst>
          </p:cNvPr>
          <p:cNvSpPr>
            <a:spLocks noChangeArrowheads="1"/>
          </p:cNvSpPr>
          <p:nvPr/>
        </p:nvSpPr>
        <p:spPr bwMode="auto">
          <a:xfrm>
            <a:off x="2803159" y="304234"/>
            <a:ext cx="6584093"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nl-NL" altLang="en-US" sz="2400" dirty="0">
                <a:solidFill>
                  <a:srgbClr val="FF0000"/>
                </a:solidFill>
                <a:latin typeface="Arial" panose="020B0604020202020204" pitchFamily="34" charset="0"/>
                <a:ea typeface="Arial Unicode MS" panose="020B0604020202020204" pitchFamily="34" charset="-128"/>
                <a:cs typeface="Arial" panose="020B0604020202020204" pitchFamily="34" charset="0"/>
              </a:rPr>
              <a:t>1</a:t>
            </a:r>
            <a:r>
              <a:rPr lang="en-US" altLang="en-US" sz="2400" dirty="0">
                <a:solidFill>
                  <a:srgbClr val="FF0000"/>
                </a:solidFill>
                <a:latin typeface="Arial" panose="020B0604020202020204" pitchFamily="34" charset="0"/>
                <a:ea typeface="Arial Unicode MS" panose="020B0604020202020204" pitchFamily="34" charset="-128"/>
                <a:cs typeface="Arial" panose="020B0604020202020204" pitchFamily="34" charset="0"/>
              </a:rPr>
              <a:t>. BỐI CẢNH QUỐC TẾ VÀ VIỆT NAM</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1">
            <a:extLst>
              <a:ext uri="{FF2B5EF4-FFF2-40B4-BE49-F238E27FC236}">
                <a16:creationId xmlns:a16="http://schemas.microsoft.com/office/drawing/2014/main" id="{DFCC011B-B87A-685B-0414-26238B521BEC}"/>
              </a:ext>
            </a:extLst>
          </p:cNvPr>
          <p:cNvSpPr>
            <a:spLocks noChangeArrowheads="1"/>
          </p:cNvSpPr>
          <p:nvPr/>
        </p:nvSpPr>
        <p:spPr bwMode="auto">
          <a:xfrm>
            <a:off x="4861880" y="2244938"/>
            <a:ext cx="2466654" cy="1847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44387" name="Rectangle 2">
            <a:extLst>
              <a:ext uri="{FF2B5EF4-FFF2-40B4-BE49-F238E27FC236}">
                <a16:creationId xmlns:a16="http://schemas.microsoft.com/office/drawing/2014/main" id="{2B3AE98C-5988-9135-70CB-B589BE0AF09F}"/>
              </a:ext>
            </a:extLst>
          </p:cNvPr>
          <p:cNvSpPr>
            <a:spLocks noChangeArrowheads="1"/>
          </p:cNvSpPr>
          <p:nvPr/>
        </p:nvSpPr>
        <p:spPr bwMode="auto">
          <a:xfrm>
            <a:off x="4861880" y="2244938"/>
            <a:ext cx="2466654" cy="1847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5" name="Rectangle 5">
            <a:extLst>
              <a:ext uri="{FF2B5EF4-FFF2-40B4-BE49-F238E27FC236}">
                <a16:creationId xmlns:a16="http://schemas.microsoft.com/office/drawing/2014/main" id="{4540883C-CA59-CF70-E0B5-5617CFF2BE04}"/>
              </a:ext>
            </a:extLst>
          </p:cNvPr>
          <p:cNvSpPr>
            <a:spLocks noChangeArrowheads="1"/>
          </p:cNvSpPr>
          <p:nvPr/>
        </p:nvSpPr>
        <p:spPr bwMode="auto">
          <a:xfrm>
            <a:off x="3815468" y="889953"/>
            <a:ext cx="4559474" cy="463834"/>
          </a:xfrm>
          <a:prstGeom prst="rect">
            <a:avLst/>
          </a:prstGeom>
          <a:solidFill>
            <a:srgbClr val="FFFF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ctr">
              <a:lnSpc>
                <a:spcPct val="100000"/>
              </a:lnSpc>
              <a:spcBef>
                <a:spcPct val="0"/>
              </a:spcBef>
              <a:buClrTx/>
              <a:buFontTx/>
              <a:buNone/>
            </a:pPr>
            <a:r>
              <a:rPr lang="en-US" altLang="en-US" u="sng" dirty="0">
                <a:solidFill>
                  <a:srgbClr val="3333CC"/>
                </a:solidFill>
                <a:latin typeface="Arial" panose="020B0604020202020204" pitchFamily="34" charset="0"/>
                <a:cs typeface="Arial" panose="020B0604020202020204" pitchFamily="34" charset="0"/>
              </a:rPr>
              <a:t>1.2. </a:t>
            </a:r>
            <a:r>
              <a:rPr lang="en-US" altLang="en-US" u="sng" dirty="0" err="1">
                <a:solidFill>
                  <a:srgbClr val="3333CC"/>
                </a:solidFill>
                <a:latin typeface="Arial" panose="020B0604020202020204" pitchFamily="34" charset="0"/>
                <a:cs typeface="Arial" panose="020B0604020202020204" pitchFamily="34" charset="0"/>
              </a:rPr>
              <a:t>Tình</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hình</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Việt</a:t>
            </a:r>
            <a:r>
              <a:rPr lang="en-US" altLang="en-US" u="sng" dirty="0">
                <a:solidFill>
                  <a:srgbClr val="3333CC"/>
                </a:solidFill>
                <a:latin typeface="Arial" panose="020B0604020202020204" pitchFamily="34" charset="0"/>
                <a:cs typeface="Arial" panose="020B0604020202020204" pitchFamily="34" charset="0"/>
              </a:rPr>
              <a:t> Nam</a:t>
            </a:r>
          </a:p>
        </p:txBody>
      </p:sp>
      <p:sp>
        <p:nvSpPr>
          <p:cNvPr id="6" name="Rectangle 61">
            <a:extLst>
              <a:ext uri="{FF2B5EF4-FFF2-40B4-BE49-F238E27FC236}">
                <a16:creationId xmlns:a16="http://schemas.microsoft.com/office/drawing/2014/main" id="{49B28E6B-EC4D-0830-359F-8BCC288F256A}"/>
              </a:ext>
            </a:extLst>
          </p:cNvPr>
          <p:cNvSpPr>
            <a:spLocks noChangeArrowheads="1"/>
          </p:cNvSpPr>
          <p:nvPr/>
        </p:nvSpPr>
        <p:spPr bwMode="auto">
          <a:xfrm>
            <a:off x="2803159" y="304234"/>
            <a:ext cx="6584093"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nl-NL" altLang="en-US" sz="2400" dirty="0">
                <a:solidFill>
                  <a:srgbClr val="FF0000"/>
                </a:solidFill>
                <a:latin typeface="Arial" panose="020B0604020202020204" pitchFamily="34" charset="0"/>
                <a:ea typeface="Arial Unicode MS" panose="020B0604020202020204" pitchFamily="34" charset="-128"/>
                <a:cs typeface="Arial" panose="020B0604020202020204" pitchFamily="34" charset="0"/>
              </a:rPr>
              <a:t>1</a:t>
            </a:r>
            <a:r>
              <a:rPr lang="en-US" altLang="en-US" sz="2400" dirty="0">
                <a:solidFill>
                  <a:srgbClr val="FF0000"/>
                </a:solidFill>
                <a:latin typeface="Arial" panose="020B0604020202020204" pitchFamily="34" charset="0"/>
                <a:ea typeface="Arial Unicode MS" panose="020B0604020202020204" pitchFamily="34" charset="-128"/>
                <a:cs typeface="Arial" panose="020B0604020202020204" pitchFamily="34" charset="0"/>
              </a:rPr>
              <a:t>. BỐI CẢNH QUỐC TẾ VÀ VIỆT NAM</a:t>
            </a:r>
          </a:p>
        </p:txBody>
      </p:sp>
      <p:grpSp>
        <p:nvGrpSpPr>
          <p:cNvPr id="11" name="Group 10">
            <a:extLst>
              <a:ext uri="{FF2B5EF4-FFF2-40B4-BE49-F238E27FC236}">
                <a16:creationId xmlns:a16="http://schemas.microsoft.com/office/drawing/2014/main" id="{312F4440-0FB3-5129-80B4-35A9E15C0C73}"/>
              </a:ext>
            </a:extLst>
          </p:cNvPr>
          <p:cNvGrpSpPr/>
          <p:nvPr/>
        </p:nvGrpSpPr>
        <p:grpSpPr>
          <a:xfrm>
            <a:off x="118704" y="1397004"/>
            <a:ext cx="11829648" cy="4892331"/>
            <a:chOff x="118704" y="1397004"/>
            <a:chExt cx="11829648" cy="4892331"/>
          </a:xfrm>
        </p:grpSpPr>
        <p:pic>
          <p:nvPicPr>
            <p:cNvPr id="144396" name="Picture 21">
              <a:extLst>
                <a:ext uri="{FF2B5EF4-FFF2-40B4-BE49-F238E27FC236}">
                  <a16:creationId xmlns:a16="http://schemas.microsoft.com/office/drawing/2014/main" id="{F32DAF91-3A12-CF25-E38C-A07A330302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04" y="2210476"/>
              <a:ext cx="4995159" cy="3430699"/>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nvGrpSpPr>
            <p:cNvPr id="10" name="Group 9">
              <a:extLst>
                <a:ext uri="{FF2B5EF4-FFF2-40B4-BE49-F238E27FC236}">
                  <a16:creationId xmlns:a16="http://schemas.microsoft.com/office/drawing/2014/main" id="{9D4EFDD3-2851-6985-6F4D-920B873F0C30}"/>
                </a:ext>
              </a:extLst>
            </p:cNvPr>
            <p:cNvGrpSpPr/>
            <p:nvPr/>
          </p:nvGrpSpPr>
          <p:grpSpPr>
            <a:xfrm>
              <a:off x="5363297" y="1397004"/>
              <a:ext cx="6585055" cy="4892331"/>
              <a:chOff x="5363297" y="1397004"/>
              <a:chExt cx="6585055" cy="4892331"/>
            </a:xfrm>
          </p:grpSpPr>
          <p:sp>
            <p:nvSpPr>
              <p:cNvPr id="144388" name="Rectangle 3">
                <a:extLst>
                  <a:ext uri="{FF2B5EF4-FFF2-40B4-BE49-F238E27FC236}">
                    <a16:creationId xmlns:a16="http://schemas.microsoft.com/office/drawing/2014/main" id="{B720596B-52FB-128A-F8DB-74628EBE20AD}"/>
                  </a:ext>
                </a:extLst>
              </p:cNvPr>
              <p:cNvSpPr>
                <a:spLocks noChangeArrowheads="1"/>
              </p:cNvSpPr>
              <p:nvPr/>
            </p:nvSpPr>
            <p:spPr bwMode="auto">
              <a:xfrm>
                <a:off x="5942826" y="2960090"/>
                <a:ext cx="304760" cy="3047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grpSp>
            <p:nvGrpSpPr>
              <p:cNvPr id="142341" name="Group 5">
                <a:extLst>
                  <a:ext uri="{FF2B5EF4-FFF2-40B4-BE49-F238E27FC236}">
                    <a16:creationId xmlns:a16="http://schemas.microsoft.com/office/drawing/2014/main" id="{2BD2C0E3-DA94-1B01-EDDF-0F6F794A85A1}"/>
                  </a:ext>
                </a:extLst>
              </p:cNvPr>
              <p:cNvGrpSpPr>
                <a:grpSpLocks/>
              </p:cNvGrpSpPr>
              <p:nvPr/>
            </p:nvGrpSpPr>
            <p:grpSpPr bwMode="auto">
              <a:xfrm>
                <a:off x="5365846" y="1397004"/>
                <a:ext cx="6582505" cy="833328"/>
                <a:chOff x="3407" y="1427"/>
                <a:chExt cx="4147" cy="525"/>
              </a:xfrm>
            </p:grpSpPr>
            <p:sp>
              <p:nvSpPr>
                <p:cNvPr id="144405" name="AutoShape 6">
                  <a:extLst>
                    <a:ext uri="{FF2B5EF4-FFF2-40B4-BE49-F238E27FC236}">
                      <a16:creationId xmlns:a16="http://schemas.microsoft.com/office/drawing/2014/main" id="{6F2362FF-1B1B-B32B-1608-D420539BCE9B}"/>
                    </a:ext>
                  </a:extLst>
                </p:cNvPr>
                <p:cNvSpPr>
                  <a:spLocks noChangeArrowheads="1"/>
                </p:cNvSpPr>
                <p:nvPr/>
              </p:nvSpPr>
              <p:spPr bwMode="auto">
                <a:xfrm>
                  <a:off x="3407" y="1483"/>
                  <a:ext cx="141" cy="349"/>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44406" name="Rectangle 7">
                  <a:extLst>
                    <a:ext uri="{FF2B5EF4-FFF2-40B4-BE49-F238E27FC236}">
                      <a16:creationId xmlns:a16="http://schemas.microsoft.com/office/drawing/2014/main" id="{411107A4-D211-9AC3-BB81-57346129E7B9}"/>
                    </a:ext>
                  </a:extLst>
                </p:cNvPr>
                <p:cNvSpPr>
                  <a:spLocks noChangeArrowheads="1"/>
                </p:cNvSpPr>
                <p:nvPr/>
              </p:nvSpPr>
              <p:spPr bwMode="auto">
                <a:xfrm>
                  <a:off x="3600" y="1427"/>
                  <a:ext cx="3954" cy="525"/>
                </a:xfrm>
                <a:prstGeom prst="rect">
                  <a:avLst/>
                </a:prstGeom>
                <a:noFill/>
                <a:ln w="9360" cap="sq">
                  <a:solidFill>
                    <a:srgbClr val="0070C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it-IT" altLang="en-US">
                      <a:latin typeface="Arial" panose="020B0604020202020204" pitchFamily="34" charset="0"/>
                      <a:cs typeface="Arial" panose="020B0604020202020204" pitchFamily="34" charset="0"/>
                    </a:rPr>
                    <a:t>Nền kinh tế có tốc độ tăng trưởng nhanh, ổn định. </a:t>
                  </a:r>
                  <a:endParaRPr lang="en-US" altLang="en-US">
                    <a:solidFill>
                      <a:srgbClr val="800000"/>
                    </a:solidFill>
                    <a:latin typeface="Arial" panose="020B0604020202020204" pitchFamily="34" charset="0"/>
                    <a:cs typeface="Arial" panose="020B0604020202020204" pitchFamily="34" charset="0"/>
                  </a:endParaRPr>
                </a:p>
              </p:txBody>
            </p:sp>
          </p:grpSp>
          <p:grpSp>
            <p:nvGrpSpPr>
              <p:cNvPr id="142344" name="Group 8">
                <a:extLst>
                  <a:ext uri="{FF2B5EF4-FFF2-40B4-BE49-F238E27FC236}">
                    <a16:creationId xmlns:a16="http://schemas.microsoft.com/office/drawing/2014/main" id="{AAF0BA2B-CF56-6A50-2CA3-D4B644CE6744}"/>
                  </a:ext>
                </a:extLst>
              </p:cNvPr>
              <p:cNvGrpSpPr>
                <a:grpSpLocks/>
              </p:cNvGrpSpPr>
              <p:nvPr/>
            </p:nvGrpSpPr>
            <p:grpSpPr bwMode="auto">
              <a:xfrm>
                <a:off x="5365846" y="2311287"/>
                <a:ext cx="6582506" cy="1203168"/>
                <a:chOff x="3494" y="2006"/>
                <a:chExt cx="4147" cy="758"/>
              </a:xfrm>
            </p:grpSpPr>
            <p:sp>
              <p:nvSpPr>
                <p:cNvPr id="144403" name="AutoShape 9">
                  <a:extLst>
                    <a:ext uri="{FF2B5EF4-FFF2-40B4-BE49-F238E27FC236}">
                      <a16:creationId xmlns:a16="http://schemas.microsoft.com/office/drawing/2014/main" id="{A06C75A9-8EC6-B137-9319-99BB408272B1}"/>
                    </a:ext>
                  </a:extLst>
                </p:cNvPr>
                <p:cNvSpPr>
                  <a:spLocks noChangeArrowheads="1"/>
                </p:cNvSpPr>
                <p:nvPr/>
              </p:nvSpPr>
              <p:spPr bwMode="auto">
                <a:xfrm>
                  <a:off x="3494" y="2145"/>
                  <a:ext cx="141" cy="388"/>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44404" name="Rectangle 10">
                  <a:extLst>
                    <a:ext uri="{FF2B5EF4-FFF2-40B4-BE49-F238E27FC236}">
                      <a16:creationId xmlns:a16="http://schemas.microsoft.com/office/drawing/2014/main" id="{490205AF-F96B-40E1-A99A-2D0DB380278D}"/>
                    </a:ext>
                  </a:extLst>
                </p:cNvPr>
                <p:cNvSpPr>
                  <a:spLocks noChangeArrowheads="1"/>
                </p:cNvSpPr>
                <p:nvPr/>
              </p:nvSpPr>
              <p:spPr bwMode="auto">
                <a:xfrm>
                  <a:off x="3687" y="2006"/>
                  <a:ext cx="3954" cy="758"/>
                </a:xfrm>
                <a:prstGeom prst="rect">
                  <a:avLst/>
                </a:prstGeom>
                <a:noFill/>
                <a:ln w="9360" cap="sq">
                  <a:solidFill>
                    <a:srgbClr val="3333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it-IT" altLang="en-US" dirty="0">
                      <a:latin typeface="Arial" panose="020B0604020202020204" pitchFamily="34" charset="0"/>
                      <a:cs typeface="Arial" panose="020B0604020202020204" pitchFamily="34" charset="0"/>
                    </a:rPr>
                    <a:t>Tuy nhiên, nền kinh tế phát triển chưa bền vững, còn nhiều hạn chế, yếu kém, đứng trước nhiều khó khăn, thách thức</a:t>
                  </a:r>
                  <a:endParaRPr lang="nl-NL" altLang="en-US" dirty="0">
                    <a:solidFill>
                      <a:srgbClr val="800000"/>
                    </a:solidFill>
                    <a:latin typeface="Arial" panose="020B0604020202020204" pitchFamily="34" charset="0"/>
                    <a:cs typeface="Arial" panose="020B0604020202020204" pitchFamily="34" charset="0"/>
                  </a:endParaRPr>
                </a:p>
              </p:txBody>
            </p:sp>
          </p:grpSp>
          <p:sp>
            <p:nvSpPr>
              <p:cNvPr id="144402" name="Rectangle 13">
                <a:extLst>
                  <a:ext uri="{FF2B5EF4-FFF2-40B4-BE49-F238E27FC236}">
                    <a16:creationId xmlns:a16="http://schemas.microsoft.com/office/drawing/2014/main" id="{4CBB31DF-BC3D-D2C2-7C01-9E0889E720C2}"/>
                  </a:ext>
                </a:extLst>
              </p:cNvPr>
              <p:cNvSpPr>
                <a:spLocks noChangeArrowheads="1"/>
              </p:cNvSpPr>
              <p:nvPr/>
            </p:nvSpPr>
            <p:spPr bwMode="auto">
              <a:xfrm>
                <a:off x="5672194" y="3609296"/>
                <a:ext cx="6276157" cy="833166"/>
              </a:xfrm>
              <a:prstGeom prst="rect">
                <a:avLst/>
              </a:prstGeom>
              <a:noFill/>
              <a:ln w="9360" cap="sq">
                <a:solidFill>
                  <a:srgbClr val="3333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it-IT" altLang="en-US" dirty="0">
                    <a:latin typeface="Arial" panose="020B0604020202020204" pitchFamily="34" charset="0"/>
                    <a:cs typeface="Arial" panose="020B0604020202020204" pitchFamily="34" charset="0"/>
                  </a:rPr>
                  <a:t>Xu hướng già hóa dân số nhanh; tốc độ công nghiệp hóa, đô thị hóa tăng mạnh; đặc </a:t>
                </a:r>
                <a:endParaRPr lang="nl-NL" altLang="en-US" dirty="0">
                  <a:solidFill>
                    <a:srgbClr val="800000"/>
                  </a:solidFill>
                  <a:latin typeface="Arial" panose="020B0604020202020204" pitchFamily="34" charset="0"/>
                  <a:cs typeface="Arial" panose="020B0604020202020204" pitchFamily="34" charset="0"/>
                </a:endParaRPr>
              </a:p>
            </p:txBody>
          </p:sp>
          <p:sp>
            <p:nvSpPr>
              <p:cNvPr id="144400" name="Rectangle 16">
                <a:extLst>
                  <a:ext uri="{FF2B5EF4-FFF2-40B4-BE49-F238E27FC236}">
                    <a16:creationId xmlns:a16="http://schemas.microsoft.com/office/drawing/2014/main" id="{BDDF6C37-DBC2-CD91-4A16-6CEB100341F6}"/>
                  </a:ext>
                </a:extLst>
              </p:cNvPr>
              <p:cNvSpPr>
                <a:spLocks noChangeArrowheads="1"/>
              </p:cNvSpPr>
              <p:nvPr/>
            </p:nvSpPr>
            <p:spPr bwMode="auto">
              <a:xfrm>
                <a:off x="5672194" y="5456005"/>
                <a:ext cx="6276158" cy="833330"/>
              </a:xfrm>
              <a:prstGeom prst="rect">
                <a:avLst/>
              </a:prstGeom>
              <a:noFill/>
              <a:ln w="9360" cap="sq">
                <a:solidFill>
                  <a:srgbClr val="3333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en-US" altLang="en-US">
                    <a:solidFill>
                      <a:srgbClr val="800000"/>
                    </a:solidFill>
                    <a:latin typeface="Arial" panose="020B0604020202020204" pitchFamily="34" charset="0"/>
                    <a:cs typeface="Arial" panose="020B0604020202020204" pitchFamily="34" charset="0"/>
                  </a:rPr>
                  <a:t>Bảo vệ chủ quyền biển đảo đang đứng trước nhiều khó khăn, thách thức lớn…</a:t>
                </a:r>
              </a:p>
            </p:txBody>
          </p:sp>
          <p:sp>
            <p:nvSpPr>
              <p:cNvPr id="144398" name="Rectangle 20">
                <a:extLst>
                  <a:ext uri="{FF2B5EF4-FFF2-40B4-BE49-F238E27FC236}">
                    <a16:creationId xmlns:a16="http://schemas.microsoft.com/office/drawing/2014/main" id="{58CF1AD4-ED46-A1C7-49FB-537389775093}"/>
                  </a:ext>
                </a:extLst>
              </p:cNvPr>
              <p:cNvSpPr>
                <a:spLocks noChangeArrowheads="1"/>
              </p:cNvSpPr>
              <p:nvPr/>
            </p:nvSpPr>
            <p:spPr bwMode="auto">
              <a:xfrm>
                <a:off x="5672193" y="4532569"/>
                <a:ext cx="6276157" cy="833329"/>
              </a:xfrm>
              <a:prstGeom prst="rect">
                <a:avLst/>
              </a:prstGeom>
              <a:noFill/>
              <a:ln w="9360" cap="sq">
                <a:solidFill>
                  <a:srgbClr val="3333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it-IT" altLang="en-US">
                    <a:latin typeface="Arial" panose="020B0604020202020204" pitchFamily="34" charset="0"/>
                    <a:cs typeface="Arial" panose="020B0604020202020204" pitchFamily="34" charset="0"/>
                  </a:rPr>
                  <a:t>Bốn nguy cơ mà Đảng chỉ ra còn tồn tại, có mặt còn gay gắt hơn. </a:t>
                </a:r>
                <a:endParaRPr lang="nl-NL" altLang="en-US">
                  <a:solidFill>
                    <a:srgbClr val="800000"/>
                  </a:solidFill>
                  <a:latin typeface="Arial" panose="020B0604020202020204" pitchFamily="34" charset="0"/>
                  <a:cs typeface="Arial" panose="020B0604020202020204" pitchFamily="34" charset="0"/>
                </a:endParaRPr>
              </a:p>
            </p:txBody>
          </p:sp>
          <p:sp>
            <p:nvSpPr>
              <p:cNvPr id="7" name="AutoShape 9">
                <a:extLst>
                  <a:ext uri="{FF2B5EF4-FFF2-40B4-BE49-F238E27FC236}">
                    <a16:creationId xmlns:a16="http://schemas.microsoft.com/office/drawing/2014/main" id="{EEA6BD08-7CD7-AF55-EF43-E0DEF33F7885}"/>
                  </a:ext>
                </a:extLst>
              </p:cNvPr>
              <p:cNvSpPr>
                <a:spLocks noChangeArrowheads="1"/>
              </p:cNvSpPr>
              <p:nvPr/>
            </p:nvSpPr>
            <p:spPr bwMode="auto">
              <a:xfrm>
                <a:off x="5365846" y="3694214"/>
                <a:ext cx="223808" cy="615870"/>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8" name="AutoShape 9">
                <a:extLst>
                  <a:ext uri="{FF2B5EF4-FFF2-40B4-BE49-F238E27FC236}">
                    <a16:creationId xmlns:a16="http://schemas.microsoft.com/office/drawing/2014/main" id="{84C877A4-AE51-0F38-529B-1168111D35A7}"/>
                  </a:ext>
                </a:extLst>
              </p:cNvPr>
              <p:cNvSpPr>
                <a:spLocks noChangeArrowheads="1"/>
              </p:cNvSpPr>
              <p:nvPr/>
            </p:nvSpPr>
            <p:spPr bwMode="auto">
              <a:xfrm>
                <a:off x="5365846" y="4633732"/>
                <a:ext cx="223808" cy="615870"/>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9" name="AutoShape 9">
                <a:extLst>
                  <a:ext uri="{FF2B5EF4-FFF2-40B4-BE49-F238E27FC236}">
                    <a16:creationId xmlns:a16="http://schemas.microsoft.com/office/drawing/2014/main" id="{6992D862-F6A5-45AD-C36E-D4C15111EC02}"/>
                  </a:ext>
                </a:extLst>
              </p:cNvPr>
              <p:cNvSpPr>
                <a:spLocks noChangeArrowheads="1"/>
              </p:cNvSpPr>
              <p:nvPr/>
            </p:nvSpPr>
            <p:spPr bwMode="auto">
              <a:xfrm>
                <a:off x="5363297" y="5584903"/>
                <a:ext cx="223808" cy="615870"/>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gr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2B68C50C-AAC3-2D43-3C43-287DC858E676}"/>
              </a:ext>
            </a:extLst>
          </p:cNvPr>
          <p:cNvGrpSpPr/>
          <p:nvPr/>
        </p:nvGrpSpPr>
        <p:grpSpPr>
          <a:xfrm>
            <a:off x="1183651" y="897277"/>
            <a:ext cx="9824696" cy="4339778"/>
            <a:chOff x="1183651" y="897277"/>
            <a:chExt cx="9824696" cy="4339778"/>
          </a:xfrm>
        </p:grpSpPr>
        <p:sp>
          <p:nvSpPr>
            <p:cNvPr id="147460" name="WordArt 3">
              <a:extLst>
                <a:ext uri="{FF2B5EF4-FFF2-40B4-BE49-F238E27FC236}">
                  <a16:creationId xmlns:a16="http://schemas.microsoft.com/office/drawing/2014/main" id="{BE587599-0B4E-C007-EDF3-5EC24EF6B336}"/>
                </a:ext>
              </a:extLst>
            </p:cNvPr>
            <p:cNvSpPr>
              <a:spLocks noChangeArrowheads="1" noChangeShapeType="1" noTextEdit="1"/>
            </p:cNvSpPr>
            <p:nvPr/>
          </p:nvSpPr>
          <p:spPr bwMode="auto">
            <a:xfrm>
              <a:off x="1676973" y="897277"/>
              <a:ext cx="8838049" cy="412709"/>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vi-VN" kern="10" dirty="0">
                  <a:solidFill>
                    <a:srgbClr val="3333CC"/>
                  </a:solidFill>
                  <a:cs typeface="Times New Roman" panose="02020603050405020304" pitchFamily="18" charset="0"/>
                </a:rPr>
                <a:t>2. Quan điểm và những nhiệm vụ chủ yếu của đường lối quốc phòng, an ninh</a:t>
              </a:r>
              <a:endParaRPr lang="en-US" kern="10" dirty="0">
                <a:solidFill>
                  <a:srgbClr val="3333CC"/>
                </a:solidFill>
                <a:cs typeface="Times New Roman" panose="02020603050405020304" pitchFamily="18" charset="0"/>
              </a:endParaRPr>
            </a:p>
          </p:txBody>
        </p:sp>
        <p:sp>
          <p:nvSpPr>
            <p:cNvPr id="152580" name="Rectangle 4">
              <a:extLst>
                <a:ext uri="{FF2B5EF4-FFF2-40B4-BE49-F238E27FC236}">
                  <a16:creationId xmlns:a16="http://schemas.microsoft.com/office/drawing/2014/main" id="{5446559C-2570-F8BA-C7E1-9065FA2C3723}"/>
                </a:ext>
              </a:extLst>
            </p:cNvPr>
            <p:cNvSpPr>
              <a:spLocks noChangeArrowheads="1"/>
            </p:cNvSpPr>
            <p:nvPr/>
          </p:nvSpPr>
          <p:spPr bwMode="auto">
            <a:xfrm>
              <a:off x="2623588" y="2084779"/>
              <a:ext cx="6944821" cy="463834"/>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en-US" altLang="en-US" sz="2400" u="sng" dirty="0">
                  <a:solidFill>
                    <a:srgbClr val="FFFFFF"/>
                  </a:solidFill>
                  <a:latin typeface="Arial" panose="020B0604020202020204" pitchFamily="34" charset="0"/>
                  <a:cs typeface="Arial" panose="020B0604020202020204" pitchFamily="34" charset="0"/>
                </a:rPr>
                <a:t>2.</a:t>
              </a:r>
              <a:r>
                <a:rPr lang="vi-VN" altLang="en-US" sz="2400" u="sng" dirty="0">
                  <a:solidFill>
                    <a:srgbClr val="FFFFFF"/>
                  </a:solidFill>
                  <a:latin typeface="Arial" panose="020B0604020202020204" pitchFamily="34" charset="0"/>
                  <a:cs typeface="Arial" panose="020B0604020202020204" pitchFamily="34" charset="0"/>
                </a:rPr>
                <a:t>1. Quan điểm của Đảng về quốc phòng, an ninh</a:t>
              </a:r>
            </a:p>
          </p:txBody>
        </p:sp>
        <p:sp>
          <p:nvSpPr>
            <p:cNvPr id="152581" name="Rectangle 5">
              <a:extLst>
                <a:ext uri="{FF2B5EF4-FFF2-40B4-BE49-F238E27FC236}">
                  <a16:creationId xmlns:a16="http://schemas.microsoft.com/office/drawing/2014/main" id="{981DDFCF-3C18-7A6E-B13E-CA257689549E}"/>
                </a:ext>
              </a:extLst>
            </p:cNvPr>
            <p:cNvSpPr>
              <a:spLocks noChangeArrowheads="1"/>
            </p:cNvSpPr>
            <p:nvPr/>
          </p:nvSpPr>
          <p:spPr bwMode="auto">
            <a:xfrm>
              <a:off x="2623588" y="2861776"/>
              <a:ext cx="7579296" cy="1447612"/>
            </a:xfrm>
            <a:prstGeom prst="rect">
              <a:avLst/>
            </a:prstGeom>
            <a:noFill/>
            <a:ln w="9360" cap="sq">
              <a:solidFill>
                <a:srgbClr val="FFFFFF"/>
              </a:solidFill>
              <a:round/>
              <a:headEnd/>
              <a:tailEnd/>
            </a:ln>
            <a:effectLst/>
          </p:spPr>
          <p:txBody>
            <a:bodyPr lIns="89988" tIns="46794" rIns="89988" bIns="46794"/>
            <a:lstStyle>
              <a:lvl1pPr marL="457200" indent="-45720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1pPr>
              <a:lvl2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2pPr>
              <a:lvl3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3pPr>
              <a:lvl4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4pPr>
              <a:lvl5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9pPr>
            </a:lstStyle>
            <a:p>
              <a:pPr marL="0" indent="0">
                <a:buClr>
                  <a:srgbClr val="7030A0"/>
                </a:buClr>
                <a:buSzPct val="100000"/>
                <a:defRPr/>
              </a:pPr>
              <a:r>
                <a:rPr lang="en-US" altLang="en-US" sz="2400" b="0" dirty="0">
                  <a:solidFill>
                    <a:srgbClr val="7030A0"/>
                  </a:solidFill>
                  <a:latin typeface="Arial" panose="020B0604020202020204" pitchFamily="34" charset="0"/>
                  <a:cs typeface="Arial" panose="020B0604020202020204" pitchFamily="34" charset="0"/>
                </a:rPr>
                <a:t>2.1.1. </a:t>
              </a:r>
              <a:r>
                <a:rPr lang="en-US" altLang="en-US" sz="2400" b="0" dirty="0" err="1">
                  <a:solidFill>
                    <a:srgbClr val="7030A0"/>
                  </a:solidFill>
                  <a:latin typeface="Arial" panose="020B0604020202020204" pitchFamily="34" charset="0"/>
                  <a:cs typeface="Arial" panose="020B0604020202020204" pitchFamily="34" charset="0"/>
                </a:rPr>
                <a:t>Định</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hướng</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lớn</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về</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quốc</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phòng</a:t>
              </a:r>
              <a:r>
                <a:rPr lang="en-US" altLang="en-US" sz="2400" b="0" dirty="0">
                  <a:solidFill>
                    <a:srgbClr val="7030A0"/>
                  </a:solidFill>
                  <a:latin typeface="Arial" panose="020B0604020202020204" pitchFamily="34" charset="0"/>
                  <a:cs typeface="Arial" panose="020B0604020202020204" pitchFamily="34" charset="0"/>
                </a:rPr>
                <a:t>, an </a:t>
              </a:r>
              <a:r>
                <a:rPr lang="en-US" altLang="en-US" sz="2400" b="0" dirty="0" err="1">
                  <a:solidFill>
                    <a:srgbClr val="7030A0"/>
                  </a:solidFill>
                  <a:latin typeface="Arial" panose="020B0604020202020204" pitchFamily="34" charset="0"/>
                  <a:cs typeface="Arial" panose="020B0604020202020204" pitchFamily="34" charset="0"/>
                </a:rPr>
                <a:t>ninh</a:t>
              </a:r>
              <a:endParaRPr lang="en-US" altLang="en-US" sz="2400" b="0" dirty="0">
                <a:solidFill>
                  <a:srgbClr val="7030A0"/>
                </a:solidFill>
                <a:latin typeface="Arial" panose="020B0604020202020204" pitchFamily="34" charset="0"/>
                <a:cs typeface="Arial" panose="020B0604020202020204" pitchFamily="34" charset="0"/>
              </a:endParaRPr>
            </a:p>
            <a:p>
              <a:pPr indent="-455567">
                <a:buSzPct val="100000"/>
                <a:defRPr/>
              </a:pPr>
              <a:endParaRPr lang="en-US" altLang="en-US" sz="2400" b="0" dirty="0">
                <a:solidFill>
                  <a:srgbClr val="7030A0"/>
                </a:solidFill>
                <a:latin typeface="Arial" panose="020B0604020202020204" pitchFamily="34" charset="0"/>
                <a:cs typeface="Arial" panose="020B0604020202020204" pitchFamily="34" charset="0"/>
              </a:endParaRPr>
            </a:p>
            <a:p>
              <a:pPr marL="0" indent="0">
                <a:buClr>
                  <a:srgbClr val="7030A0"/>
                </a:buClr>
                <a:buSzPct val="100000"/>
                <a:defRPr/>
              </a:pPr>
              <a:r>
                <a:rPr lang="en-US" altLang="en-US" sz="2400" b="0" dirty="0">
                  <a:solidFill>
                    <a:srgbClr val="7030A0"/>
                  </a:solidFill>
                  <a:latin typeface="Arial" panose="020B0604020202020204" pitchFamily="34" charset="0"/>
                  <a:cs typeface="Arial" panose="020B0604020202020204" pitchFamily="34" charset="0"/>
                </a:rPr>
                <a:t>2.1.2. Quan </a:t>
              </a:r>
              <a:r>
                <a:rPr lang="en-US" altLang="en-US" sz="2400" b="0" dirty="0" err="1">
                  <a:solidFill>
                    <a:srgbClr val="7030A0"/>
                  </a:solidFill>
                  <a:latin typeface="Arial" panose="020B0604020202020204" pitchFamily="34" charset="0"/>
                  <a:cs typeface="Arial" panose="020B0604020202020204" pitchFamily="34" charset="0"/>
                </a:rPr>
                <a:t>điểm</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về</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tăng</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cường</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quốc</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phòng</a:t>
              </a:r>
              <a:r>
                <a:rPr lang="en-US" altLang="en-US" sz="2400" b="0" dirty="0">
                  <a:solidFill>
                    <a:srgbClr val="7030A0"/>
                  </a:solidFill>
                  <a:latin typeface="Arial" panose="020B0604020202020204" pitchFamily="34" charset="0"/>
                  <a:cs typeface="Arial" panose="020B0604020202020204" pitchFamily="34" charset="0"/>
                </a:rPr>
                <a:t>, an </a:t>
              </a:r>
              <a:r>
                <a:rPr lang="en-US" altLang="en-US" sz="2400" b="0" dirty="0" err="1">
                  <a:solidFill>
                    <a:srgbClr val="7030A0"/>
                  </a:solidFill>
                  <a:latin typeface="Arial" panose="020B0604020202020204" pitchFamily="34" charset="0"/>
                  <a:cs typeface="Arial" panose="020B0604020202020204" pitchFamily="34" charset="0"/>
                </a:rPr>
                <a:t>ninh</a:t>
              </a:r>
              <a:endParaRPr lang="en-US" altLang="en-US" sz="2400" b="0" dirty="0">
                <a:solidFill>
                  <a:srgbClr val="7030A0"/>
                </a:solidFill>
                <a:latin typeface="Arial" panose="020B0604020202020204" pitchFamily="34" charset="0"/>
                <a:cs typeface="Arial" panose="020B0604020202020204" pitchFamily="34" charset="0"/>
              </a:endParaRPr>
            </a:p>
          </p:txBody>
        </p:sp>
        <p:sp>
          <p:nvSpPr>
            <p:cNvPr id="2" name="Rectangle 6">
              <a:extLst>
                <a:ext uri="{FF2B5EF4-FFF2-40B4-BE49-F238E27FC236}">
                  <a16:creationId xmlns:a16="http://schemas.microsoft.com/office/drawing/2014/main" id="{2B5A333D-A3D0-A73B-37D0-129947C23FAF}"/>
                </a:ext>
              </a:extLst>
            </p:cNvPr>
            <p:cNvSpPr>
              <a:spLocks noChangeArrowheads="1"/>
            </p:cNvSpPr>
            <p:nvPr/>
          </p:nvSpPr>
          <p:spPr bwMode="auto">
            <a:xfrm>
              <a:off x="1183651" y="4773221"/>
              <a:ext cx="9824696" cy="463834"/>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en-US" altLang="en-US" sz="2400" u="sng">
                  <a:solidFill>
                    <a:srgbClr val="FFFFFF"/>
                  </a:solidFill>
                  <a:latin typeface="Arial" panose="020B0604020202020204" pitchFamily="34" charset="0"/>
                  <a:cs typeface="Arial" panose="020B0604020202020204" pitchFamily="34" charset="0"/>
                </a:rPr>
                <a:t>2</a:t>
              </a:r>
              <a:r>
                <a:rPr lang="vi-VN" altLang="en-US" sz="2400" u="sng">
                  <a:solidFill>
                    <a:srgbClr val="FFFFFF"/>
                  </a:solidFill>
                  <a:latin typeface="Arial" panose="020B0604020202020204" pitchFamily="34" charset="0"/>
                  <a:cs typeface="Arial" panose="020B0604020202020204" pitchFamily="34" charset="0"/>
                </a:rPr>
                <a:t>.</a:t>
              </a:r>
              <a:r>
                <a:rPr lang="en-US" altLang="en-US" sz="2400" u="sng">
                  <a:solidFill>
                    <a:srgbClr val="FFFFFF"/>
                  </a:solidFill>
                  <a:latin typeface="Arial" panose="020B0604020202020204" pitchFamily="34" charset="0"/>
                  <a:cs typeface="Arial" panose="020B0604020202020204" pitchFamily="34" charset="0"/>
                </a:rPr>
                <a:t>2.</a:t>
              </a:r>
              <a:r>
                <a:rPr lang="vi-VN" altLang="en-US" sz="2400" u="sng">
                  <a:solidFill>
                    <a:srgbClr val="FFFFFF"/>
                  </a:solidFill>
                  <a:latin typeface="Arial" panose="020B0604020202020204" pitchFamily="34" charset="0"/>
                  <a:cs typeface="Arial" panose="020B0604020202020204" pitchFamily="34" charset="0"/>
                </a:rPr>
                <a:t> </a:t>
              </a:r>
              <a:r>
                <a:rPr lang="en-US" altLang="en-US" sz="2400" u="sng">
                  <a:solidFill>
                    <a:srgbClr val="FFFFFF"/>
                  </a:solidFill>
                  <a:latin typeface="Arial" panose="020B0604020202020204" pitchFamily="34" charset="0"/>
                  <a:cs typeface="Arial" panose="020B0604020202020204" pitchFamily="34" charset="0"/>
                </a:rPr>
                <a:t>Những nhiệm vụ chủ yếu thực hiện đường lối </a:t>
              </a:r>
              <a:r>
                <a:rPr lang="vi-VN" altLang="en-US" sz="2400" u="sng">
                  <a:solidFill>
                    <a:srgbClr val="FFFFFF"/>
                  </a:solidFill>
                  <a:latin typeface="Arial" panose="020B0604020202020204" pitchFamily="34" charset="0"/>
                  <a:cs typeface="Arial" panose="020B0604020202020204" pitchFamily="34" charset="0"/>
                </a:rPr>
                <a:t>quốc phòng, an ninh</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4B3335-39FA-10B0-34CA-F25C11E00795}"/>
              </a:ext>
            </a:extLst>
          </p:cNvPr>
          <p:cNvSpPr txBox="1"/>
          <p:nvPr/>
        </p:nvSpPr>
        <p:spPr>
          <a:xfrm>
            <a:off x="719098" y="3429000"/>
            <a:ext cx="10753804" cy="2677656"/>
          </a:xfrm>
          <a:prstGeom prst="rect">
            <a:avLst/>
          </a:prstGeom>
          <a:noFill/>
        </p:spPr>
        <p:txBody>
          <a:bodyPr wrap="square">
            <a:spAutoFit/>
          </a:bodyPr>
          <a:lstStyle/>
          <a:p>
            <a:pPr algn="just">
              <a:defRPr/>
            </a:pPr>
            <a:r>
              <a:rPr lang="vi-VN" sz="2400" dirty="0">
                <a:latin typeface="Arial" panose="020B0604020202020204" pitchFamily="34" charset="0"/>
              </a:rPr>
              <a:t>Bộ Quốc phòng nước Cộng hòa xã hội chủ nghĩa Việt Nam</a:t>
            </a:r>
            <a:r>
              <a:rPr lang="vi-VN" sz="2400" baseline="30000" dirty="0">
                <a:latin typeface="Arial" panose="020B0604020202020204" pitchFamily="34" charset="0"/>
                <a:hlinkClick r:id="rId2"/>
              </a:rPr>
              <a:t>[4]</a:t>
            </a:r>
            <a:r>
              <a:rPr lang="vi-VN" sz="2400" dirty="0">
                <a:latin typeface="Arial" panose="020B0604020202020204" pitchFamily="34" charset="0"/>
              </a:rPr>
              <a:t>, thường được gọi ngắn gọn hơn là Bộ Quốc phòng Việt Nam hay đơn giản là Bộ Quốc phòng (BQP), là cơ quan trực thuộc </a:t>
            </a:r>
            <a:r>
              <a:rPr lang="vi-VN" sz="2400" dirty="0">
                <a:latin typeface="Arial" panose="020B0604020202020204" pitchFamily="34" charset="0"/>
                <a:hlinkClick r:id="rId3" tooltip="Chính phủ Việt Nam"/>
              </a:rPr>
              <a:t>Chính phủ Việt Nam</a:t>
            </a:r>
            <a:r>
              <a:rPr lang="vi-VN" sz="2400" dirty="0">
                <a:latin typeface="Arial" panose="020B0604020202020204" pitchFamily="34" charset="0"/>
              </a:rPr>
              <a:t>, tham mưu cho </a:t>
            </a:r>
            <a:r>
              <a:rPr lang="vi-VN" sz="2400" dirty="0">
                <a:latin typeface="Arial" panose="020B0604020202020204" pitchFamily="34" charset="0"/>
                <a:hlinkClick r:id="rId4" tooltip="Nhà nước Cộng hòa xã hội chủ nghĩa Việt Nam"/>
              </a:rPr>
              <a:t>Nhà nước </a:t>
            </a:r>
            <a:r>
              <a:rPr lang="en-US" sz="2400" dirty="0">
                <a:latin typeface="Arial" panose="020B0604020202020204" pitchFamily="34" charset="0"/>
              </a:rPr>
              <a:t>VN </a:t>
            </a:r>
            <a:r>
              <a:rPr lang="vi-VN" sz="2400" dirty="0">
                <a:latin typeface="Arial" panose="020B0604020202020204" pitchFamily="34" charset="0"/>
              </a:rPr>
              <a:t>về đường lối, nhiệm vụ </a:t>
            </a:r>
            <a:r>
              <a:rPr lang="vi-VN" sz="2400" dirty="0">
                <a:latin typeface="Arial" panose="020B0604020202020204" pitchFamily="34" charset="0"/>
                <a:hlinkClick r:id="rId5" tooltip="Quân sự"/>
              </a:rPr>
              <a:t>quân sự</a:t>
            </a:r>
            <a:r>
              <a:rPr lang="vi-VN" sz="2400" dirty="0">
                <a:latin typeface="Arial" panose="020B0604020202020204" pitchFamily="34" charset="0"/>
              </a:rPr>
              <a:t>, quốc phòng bảo vệ </a:t>
            </a:r>
            <a:r>
              <a:rPr lang="vi-VN" sz="2400" dirty="0">
                <a:latin typeface="Arial" panose="020B0604020202020204" pitchFamily="34" charset="0"/>
                <a:hlinkClick r:id="rId6" tooltip="Tổ quốc"/>
              </a:rPr>
              <a:t>Tổ quốc</a:t>
            </a:r>
            <a:r>
              <a:rPr lang="vi-VN" sz="2400" dirty="0">
                <a:latin typeface="Arial" panose="020B0604020202020204" pitchFamily="34" charset="0"/>
              </a:rPr>
              <a:t>; quản lý nhà nước về lĩnh vực quốc phòng trong phạm vi cả nước; tổ chức thực hiện việc xây dựng, quản lý và chỉ huy </a:t>
            </a:r>
            <a:r>
              <a:rPr lang="vi-VN" sz="2400" dirty="0">
                <a:latin typeface="Arial" panose="020B0604020202020204" pitchFamily="34" charset="0"/>
                <a:hlinkClick r:id="rId7" tooltip="Quân đội nhân dân Việt Nam"/>
              </a:rPr>
              <a:t>Quân đội nhân dân Việt Nam</a:t>
            </a:r>
            <a:r>
              <a:rPr lang="vi-VN" sz="2400" dirty="0">
                <a:latin typeface="Arial" panose="020B0604020202020204" pitchFamily="34" charset="0"/>
              </a:rPr>
              <a:t>, </a:t>
            </a:r>
            <a:r>
              <a:rPr lang="vi-VN" sz="2400" dirty="0">
                <a:latin typeface="Arial" panose="020B0604020202020204" pitchFamily="34" charset="0"/>
                <a:hlinkClick r:id="rId8" tooltip="Dân quân tự vệ (Việt Nam)"/>
              </a:rPr>
              <a:t>Dân quân tự vệ</a:t>
            </a:r>
            <a:r>
              <a:rPr lang="vi-VN" sz="2400" dirty="0">
                <a:latin typeface="Arial" panose="020B0604020202020204" pitchFamily="34" charset="0"/>
              </a:rPr>
              <a:t>; quản lý các dịch vụ công theo quy định của pháp luật. </a:t>
            </a:r>
            <a:endParaRPr lang="en-US" sz="2400" dirty="0"/>
          </a:p>
        </p:txBody>
      </p:sp>
      <p:pic>
        <p:nvPicPr>
          <p:cNvPr id="150531" name="Picture 3">
            <a:extLst>
              <a:ext uri="{FF2B5EF4-FFF2-40B4-BE49-F238E27FC236}">
                <a16:creationId xmlns:a16="http://schemas.microsoft.com/office/drawing/2014/main" id="{FFDB26D8-4722-2AE0-5460-7EAED16FE2F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19818" y="178922"/>
            <a:ext cx="3352363" cy="3090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50531"/>
                                        </p:tgtEl>
                                        <p:attrNameLst>
                                          <p:attrName>style.visibility</p:attrName>
                                        </p:attrNameLst>
                                      </p:cBhvr>
                                      <p:to>
                                        <p:strVal val="visible"/>
                                      </p:to>
                                    </p:set>
                                    <p:animEffect transition="in" filter="fade">
                                      <p:cBhvr>
                                        <p:cTn id="7" dur="1000"/>
                                        <p:tgtEl>
                                          <p:spTgt spid="150531"/>
                                        </p:tgtEl>
                                      </p:cBhvr>
                                    </p:animEffect>
                                    <p:anim calcmode="lin" valueType="num">
                                      <p:cBhvr>
                                        <p:cTn id="8" dur="1000" fill="hold"/>
                                        <p:tgtEl>
                                          <p:spTgt spid="150531"/>
                                        </p:tgtEl>
                                        <p:attrNameLst>
                                          <p:attrName>ppt_x</p:attrName>
                                        </p:attrNameLst>
                                      </p:cBhvr>
                                      <p:tavLst>
                                        <p:tav tm="0">
                                          <p:val>
                                            <p:strVal val="#ppt_x"/>
                                          </p:val>
                                        </p:tav>
                                        <p:tav tm="100000">
                                          <p:val>
                                            <p:strVal val="#ppt_x"/>
                                          </p:val>
                                        </p:tav>
                                      </p:tavLst>
                                    </p:anim>
                                    <p:anim calcmode="lin" valueType="num">
                                      <p:cBhvr>
                                        <p:cTn id="9" dur="1000" fill="hold"/>
                                        <p:tgtEl>
                                          <p:spTgt spid="15053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40665658-D32B-DD81-1872-9F2A5C918C53}"/>
              </a:ext>
            </a:extLst>
          </p:cNvPr>
          <p:cNvGrpSpPr/>
          <p:nvPr/>
        </p:nvGrpSpPr>
        <p:grpSpPr>
          <a:xfrm>
            <a:off x="0" y="830750"/>
            <a:ext cx="12199256" cy="5183020"/>
            <a:chOff x="0" y="830750"/>
            <a:chExt cx="12199256" cy="5183020"/>
          </a:xfrm>
        </p:grpSpPr>
        <p:pic>
          <p:nvPicPr>
            <p:cNvPr id="151558" name="Picture 5">
              <a:extLst>
                <a:ext uri="{FF2B5EF4-FFF2-40B4-BE49-F238E27FC236}">
                  <a16:creationId xmlns:a16="http://schemas.microsoft.com/office/drawing/2014/main" id="{CCD511C0-D7FA-D4FB-4A5C-C57B37362F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30750"/>
              <a:ext cx="4258194" cy="2628104"/>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51554" name="Rectangle 1">
              <a:extLst>
                <a:ext uri="{FF2B5EF4-FFF2-40B4-BE49-F238E27FC236}">
                  <a16:creationId xmlns:a16="http://schemas.microsoft.com/office/drawing/2014/main" id="{D8BC2BE5-B1DA-269B-D984-5AFE8DC2BD07}"/>
                </a:ext>
              </a:extLst>
            </p:cNvPr>
            <p:cNvSpPr>
              <a:spLocks noChangeArrowheads="1"/>
            </p:cNvSpPr>
            <p:nvPr/>
          </p:nvSpPr>
          <p:spPr bwMode="auto">
            <a:xfrm>
              <a:off x="4942125" y="1924409"/>
              <a:ext cx="6509646" cy="463834"/>
            </a:xfrm>
            <a:prstGeom prst="rect">
              <a:avLst/>
            </a:prstGeom>
            <a:solidFill>
              <a:srgbClr val="FF0066"/>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
                  <a:srgbClr val="FFFFFF"/>
                </a:buClr>
              </a:pPr>
              <a:r>
                <a:rPr lang="en-US" altLang="en-US" sz="2400">
                  <a:solidFill>
                    <a:srgbClr val="FFFFFF"/>
                  </a:solidFill>
                  <a:latin typeface="Arial" panose="020B0604020202020204" pitchFamily="34" charset="0"/>
                  <a:cs typeface="Arial" panose="020B0604020202020204" pitchFamily="34" charset="0"/>
                </a:rPr>
                <a:t>2.1.1.Định hướng lớn về quốc phòng, an ninh</a:t>
              </a:r>
            </a:p>
          </p:txBody>
        </p:sp>
        <p:sp>
          <p:nvSpPr>
            <p:cNvPr id="151555" name="Rectangle 2">
              <a:extLst>
                <a:ext uri="{FF2B5EF4-FFF2-40B4-BE49-F238E27FC236}">
                  <a16:creationId xmlns:a16="http://schemas.microsoft.com/office/drawing/2014/main" id="{E7842FB3-FB88-45B5-BD51-49924DEEDB0F}"/>
                </a:ext>
              </a:extLst>
            </p:cNvPr>
            <p:cNvSpPr>
              <a:spLocks noChangeArrowheads="1"/>
            </p:cNvSpPr>
            <p:nvPr/>
          </p:nvSpPr>
          <p:spPr bwMode="auto">
            <a:xfrm>
              <a:off x="4942125" y="1204686"/>
              <a:ext cx="2371436" cy="463834"/>
            </a:xfrm>
            <a:prstGeom prst="rect">
              <a:avLst/>
            </a:prstGeom>
            <a:solidFill>
              <a:srgbClr val="262699"/>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en-US" altLang="en-US" sz="2400" u="sng" dirty="0">
                  <a:solidFill>
                    <a:srgbClr val="FFFFFF"/>
                  </a:solidFill>
                  <a:latin typeface="Arial" panose="020B0604020202020204" pitchFamily="34" charset="0"/>
                  <a:cs typeface="Arial" panose="020B0604020202020204" pitchFamily="34" charset="0"/>
                </a:rPr>
                <a:t>2.</a:t>
              </a:r>
              <a:r>
                <a:rPr lang="vi-VN" altLang="en-US" sz="2400" u="sng" dirty="0">
                  <a:solidFill>
                    <a:srgbClr val="FFFFFF"/>
                  </a:solidFill>
                  <a:latin typeface="Arial" panose="020B0604020202020204" pitchFamily="34" charset="0"/>
                  <a:cs typeface="Arial" panose="020B0604020202020204" pitchFamily="34" charset="0"/>
                </a:rPr>
                <a:t>1. Quan điểm </a:t>
              </a:r>
            </a:p>
          </p:txBody>
        </p:sp>
        <p:sp>
          <p:nvSpPr>
            <p:cNvPr id="153604" name="Rectangle 4">
              <a:extLst>
                <a:ext uri="{FF2B5EF4-FFF2-40B4-BE49-F238E27FC236}">
                  <a16:creationId xmlns:a16="http://schemas.microsoft.com/office/drawing/2014/main" id="{23839A94-4A85-BE76-D705-F40E7CD04499}"/>
                </a:ext>
              </a:extLst>
            </p:cNvPr>
            <p:cNvSpPr>
              <a:spLocks noChangeArrowheads="1"/>
            </p:cNvSpPr>
            <p:nvPr/>
          </p:nvSpPr>
          <p:spPr bwMode="auto">
            <a:xfrm>
              <a:off x="4266643" y="3004262"/>
              <a:ext cx="7932613" cy="3009508"/>
            </a:xfrm>
            <a:prstGeom prst="rect">
              <a:avLst/>
            </a:prstGeom>
            <a:solidFill>
              <a:srgbClr val="FFFF99"/>
            </a:solidFill>
            <a:ln w="9360" cap="sq">
              <a:solidFill>
                <a:srgbClr val="000000"/>
              </a:solidFill>
              <a:round/>
              <a:headEnd/>
              <a:tailEnd/>
            </a:ln>
            <a:effectLst/>
          </p:spPr>
          <p:txBody>
            <a:bodyPr lIns="89988" tIns="46794" rIns="89988" bIns="46794"/>
            <a:lstStyle>
              <a:lvl1pPr marL="339725" indent="-339725">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1pPr>
              <a:lvl2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2pPr>
              <a:lvl3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3pPr>
              <a:lvl4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4pPr>
              <a:lvl5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9pPr>
            </a:lstStyle>
            <a:p>
              <a:pPr>
                <a:buClr>
                  <a:srgbClr val="000000"/>
                </a:buClr>
                <a:buSzPct val="100000"/>
                <a:buFont typeface="Times New Roman" panose="02020603050405020304" pitchFamily="18" charset="0"/>
                <a:buChar char="-"/>
                <a:defRPr/>
              </a:pPr>
              <a:r>
                <a:rPr lang="en-US" altLang="en-US" sz="2400" b="0" dirty="0" err="1">
                  <a:latin typeface="Arial" panose="020B0604020202020204" pitchFamily="34" charset="0"/>
                  <a:cs typeface="Arial" panose="020B0604020202020204" pitchFamily="34" charset="0"/>
                </a:rPr>
                <a:t>Bảo</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vệ</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vững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chắc</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độc</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lập</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chủ</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quyền</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giữ</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vững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hòa</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bình</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ổn</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định</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chính</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trị</a:t>
              </a:r>
              <a:endParaRPr lang="en-US" altLang="en-US" sz="2400" b="0" dirty="0">
                <a:latin typeface="Arial" panose="020B0604020202020204" pitchFamily="34" charset="0"/>
                <a:cs typeface="Arial" panose="020B0604020202020204" pitchFamily="34" charset="0"/>
              </a:endParaRPr>
            </a:p>
            <a:p>
              <a:pPr marL="341279">
                <a:buSzPct val="100000"/>
                <a:defRPr/>
              </a:pPr>
              <a:endParaRPr lang="en-US" altLang="en-US" sz="2400" b="0" dirty="0">
                <a:latin typeface="Arial" panose="020B0604020202020204" pitchFamily="34" charset="0"/>
                <a:cs typeface="Arial" panose="020B0604020202020204" pitchFamily="34" charset="0"/>
              </a:endParaRPr>
            </a:p>
            <a:p>
              <a:pPr>
                <a:buClr>
                  <a:srgbClr val="000000"/>
                </a:buClr>
                <a:buSzPct val="100000"/>
                <a:buFont typeface="Times New Roman" panose="02020603050405020304" pitchFamily="18" charset="0"/>
                <a:buChar char="-"/>
                <a:defRPr/>
              </a:pPr>
              <a:r>
                <a:rPr lang="en-US" altLang="en-US" sz="2400" b="0" dirty="0" err="1">
                  <a:latin typeface="Arial" panose="020B0604020202020204" pitchFamily="34" charset="0"/>
                  <a:cs typeface="Arial" panose="020B0604020202020204" pitchFamily="34" charset="0"/>
                </a:rPr>
                <a:t>Chủ</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động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ngăn</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chặn</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làm</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thất</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bại</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mọi</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âm</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mưu</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và</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hành</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động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chống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phá</a:t>
              </a:r>
              <a:endParaRPr lang="en-US" altLang="en-US" sz="2400" b="0" dirty="0">
                <a:latin typeface="Arial" panose="020B0604020202020204" pitchFamily="34" charset="0"/>
                <a:cs typeface="Arial" panose="020B0604020202020204" pitchFamily="34" charset="0"/>
              </a:endParaRPr>
            </a:p>
            <a:p>
              <a:pPr marL="341279">
                <a:buSzPct val="100000"/>
                <a:defRPr/>
              </a:pPr>
              <a:endParaRPr lang="en-US" altLang="en-US" sz="2400" b="0" dirty="0">
                <a:latin typeface="Arial" panose="020B0604020202020204" pitchFamily="34" charset="0"/>
                <a:cs typeface="Arial" panose="020B0604020202020204" pitchFamily="34" charset="0"/>
              </a:endParaRPr>
            </a:p>
            <a:p>
              <a:pPr>
                <a:buClr>
                  <a:srgbClr val="000000"/>
                </a:buClr>
                <a:buSzPct val="100000"/>
                <a:buFont typeface="Times New Roman" panose="02020603050405020304" pitchFamily="18" charset="0"/>
                <a:buChar char="-"/>
                <a:defRPr/>
              </a:pPr>
              <a:r>
                <a:rPr lang="en-US" altLang="en-US" sz="2400" b="0" dirty="0" err="1">
                  <a:latin typeface="Arial" panose="020B0604020202020204" pitchFamily="34" charset="0"/>
                  <a:cs typeface="Arial" panose="020B0604020202020204" pitchFamily="34" charset="0"/>
                </a:rPr>
                <a:t>Tăng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cường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quốc</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phòng</a:t>
              </a:r>
              <a:r>
                <a:rPr lang="en-US" altLang="en-US" sz="2400" b="0" dirty="0">
                  <a:latin typeface="Arial" panose="020B0604020202020204" pitchFamily="34" charset="0"/>
                  <a:cs typeface="Arial" panose="020B0604020202020204" pitchFamily="34" charset="0"/>
                </a:rPr>
                <a:t> an </a:t>
              </a:r>
              <a:r>
                <a:rPr lang="en-US" altLang="en-US" sz="2400" b="0" dirty="0" err="1">
                  <a:latin typeface="Arial" panose="020B0604020202020204" pitchFamily="34" charset="0"/>
                  <a:cs typeface="Arial" panose="020B0604020202020204" pitchFamily="34" charset="0"/>
                </a:rPr>
                <a:t>ninh</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trật</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tự</a:t>
              </a:r>
              <a:r>
                <a:rPr lang="en-US" altLang="en-US" sz="2400" b="0" dirty="0">
                  <a:latin typeface="Arial" panose="020B0604020202020204" pitchFamily="34" charset="0"/>
                  <a:cs typeface="Arial" panose="020B0604020202020204" pitchFamily="34" charset="0"/>
                </a:rPr>
                <a:t> an </a:t>
              </a:r>
              <a:r>
                <a:rPr lang="en-US" altLang="en-US" sz="2400" b="0" dirty="0" err="1">
                  <a:latin typeface="Arial" panose="020B0604020202020204" pitchFamily="34" charset="0"/>
                  <a:cs typeface="Arial" panose="020B0604020202020204" pitchFamily="34" charset="0"/>
                </a:rPr>
                <a:t>toàn</a:t>
              </a:r>
              <a:r>
                <a:rPr lang="en-US" altLang="en-US" sz="2400" b="0" dirty="0">
                  <a:latin typeface="Arial" panose="020B0604020202020204" pitchFamily="34" charset="0"/>
                  <a:cs typeface="Arial" panose="020B0604020202020204" pitchFamily="34" charset="0"/>
                </a:rPr>
                <a:t> XH </a:t>
              </a:r>
              <a:r>
                <a:rPr lang="en-US" altLang="en-US" sz="2400" b="0" dirty="0" err="1">
                  <a:latin typeface="Arial" panose="020B0604020202020204" pitchFamily="34" charset="0"/>
                  <a:cs typeface="Arial" panose="020B0604020202020204" pitchFamily="34" charset="0"/>
                </a:rPr>
                <a:t>là</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nhiệm</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vụ</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của</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trọng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yếu</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và</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thường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xuyên</a:t>
              </a:r>
              <a:endParaRPr lang="en-US" altLang="en-US" sz="2400" b="0" dirty="0">
                <a:latin typeface="Arial" panose="020B0604020202020204" pitchFamily="34" charset="0"/>
                <a:cs typeface="Arial" panose="020B0604020202020204" pitchFamily="34" charset="0"/>
              </a:endParaRPr>
            </a:p>
          </p:txBody>
        </p:sp>
        <p:pic>
          <p:nvPicPr>
            <p:cNvPr id="153606" name="Picture 6">
              <a:extLst>
                <a:ext uri="{FF2B5EF4-FFF2-40B4-BE49-F238E27FC236}">
                  <a16:creationId xmlns:a16="http://schemas.microsoft.com/office/drawing/2014/main" id="{4F9916F6-D880-D743-0DE3-FC72807F52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458854"/>
              <a:ext cx="4258194" cy="2554916"/>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B92F1D3D-B963-3406-2511-3AAA3CC2D448}"/>
              </a:ext>
            </a:extLst>
          </p:cNvPr>
          <p:cNvGrpSpPr/>
          <p:nvPr/>
        </p:nvGrpSpPr>
        <p:grpSpPr>
          <a:xfrm>
            <a:off x="725714" y="885371"/>
            <a:ext cx="10726057" cy="5429080"/>
            <a:chOff x="725714" y="885371"/>
            <a:chExt cx="10726057" cy="5429080"/>
          </a:xfrm>
        </p:grpSpPr>
        <p:sp>
          <p:nvSpPr>
            <p:cNvPr id="154628" name="Rectangle 4">
              <a:extLst>
                <a:ext uri="{FF2B5EF4-FFF2-40B4-BE49-F238E27FC236}">
                  <a16:creationId xmlns:a16="http://schemas.microsoft.com/office/drawing/2014/main" id="{8344CC6B-8D1B-80F3-10C2-903B542ECC49}"/>
                </a:ext>
              </a:extLst>
            </p:cNvPr>
            <p:cNvSpPr>
              <a:spLocks noChangeArrowheads="1"/>
            </p:cNvSpPr>
            <p:nvPr/>
          </p:nvSpPr>
          <p:spPr bwMode="auto">
            <a:xfrm>
              <a:off x="725714" y="3981130"/>
              <a:ext cx="10726057" cy="2333321"/>
            </a:xfrm>
            <a:prstGeom prst="rect">
              <a:avLst/>
            </a:prstGeom>
            <a:solidFill>
              <a:srgbClr val="FF99FF"/>
            </a:solidFill>
            <a:ln w="9360" cap="sq">
              <a:solidFill>
                <a:srgbClr val="000000"/>
              </a:solidFill>
              <a:round/>
              <a:headEnd/>
              <a:tailEnd/>
            </a:ln>
            <a:effectLst/>
          </p:spPr>
          <p:txBody>
            <a:bodyPr lIns="89988" tIns="46794" rIns="89988" bIns="46794"/>
            <a:lstStyle>
              <a:lvl1pPr marL="339725" indent="-339725">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1pPr>
              <a:lvl2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2pPr>
              <a:lvl3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3pPr>
              <a:lvl4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4pPr>
              <a:lvl5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9pPr>
            </a:lstStyle>
            <a:p>
              <a:pPr>
                <a:buClr>
                  <a:srgbClr val="000000"/>
                </a:buClr>
                <a:buSzPct val="100000"/>
                <a:buFont typeface="Times New Roman" panose="02020603050405020304" pitchFamily="18" charset="0"/>
                <a:buChar char="-"/>
                <a:defRPr/>
              </a:pPr>
              <a:r>
                <a:rPr lang="en-US" altLang="en-US" sz="2400" b="0" dirty="0" err="1">
                  <a:latin typeface="Arial" panose="020B0604020202020204" pitchFamily="34" charset="0"/>
                  <a:cs typeface="Arial" panose="020B0604020202020204" pitchFamily="34" charset="0"/>
                </a:rPr>
                <a:t>Xây</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dựng</a:t>
              </a:r>
              <a:r>
                <a:rPr lang="en-US" altLang="en-US" sz="2400" b="0" dirty="0">
                  <a:latin typeface="Arial" panose="020B0604020202020204" pitchFamily="34" charset="0"/>
                  <a:cs typeface="Arial" panose="020B0604020202020204" pitchFamily="34" charset="0"/>
                </a:rPr>
                <a:t> QĐND </a:t>
              </a:r>
              <a:r>
                <a:rPr lang="en-US" altLang="en-US" sz="2400" b="0" dirty="0" err="1">
                  <a:latin typeface="Arial" panose="020B0604020202020204" pitchFamily="34" charset="0"/>
                  <a:cs typeface="Arial" panose="020B0604020202020204" pitchFamily="34" charset="0"/>
                </a:rPr>
                <a:t>và</a:t>
              </a:r>
              <a:r>
                <a:rPr lang="en-US" altLang="en-US" sz="2400" b="0" dirty="0">
                  <a:latin typeface="Arial" panose="020B0604020202020204" pitchFamily="34" charset="0"/>
                  <a:cs typeface="Arial" panose="020B0604020202020204" pitchFamily="34" charset="0"/>
                </a:rPr>
                <a:t> CAND </a:t>
              </a:r>
              <a:r>
                <a:rPr lang="en-US" altLang="en-US" sz="2400" b="0" dirty="0" err="1">
                  <a:latin typeface="Arial" panose="020B0604020202020204" pitchFamily="34" charset="0"/>
                  <a:cs typeface="Arial" panose="020B0604020202020204" pitchFamily="34" charset="0"/>
                </a:rPr>
                <a:t>cách</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mạng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tinh</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nhuệ</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trung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thành</a:t>
              </a:r>
              <a:endParaRPr lang="en-US" altLang="en-US" sz="2400" b="0" dirty="0">
                <a:latin typeface="Arial" panose="020B0604020202020204" pitchFamily="34" charset="0"/>
                <a:cs typeface="Arial" panose="020B0604020202020204" pitchFamily="34" charset="0"/>
              </a:endParaRPr>
            </a:p>
            <a:p>
              <a:pPr marL="341279">
                <a:buSzPct val="100000"/>
                <a:defRPr/>
              </a:pPr>
              <a:endParaRPr lang="en-US" altLang="en-US" sz="2400" b="0" dirty="0">
                <a:latin typeface="Arial" panose="020B0604020202020204" pitchFamily="34" charset="0"/>
                <a:cs typeface="Arial" panose="020B0604020202020204" pitchFamily="34" charset="0"/>
              </a:endParaRPr>
            </a:p>
            <a:p>
              <a:pPr>
                <a:buClr>
                  <a:srgbClr val="000000"/>
                </a:buClr>
                <a:buSzPct val="100000"/>
                <a:buFont typeface="Times New Roman" panose="02020603050405020304" pitchFamily="18" charset="0"/>
                <a:buChar char="-"/>
                <a:defRPr/>
              </a:pPr>
              <a:r>
                <a:rPr lang="en-US" altLang="en-US" sz="2400" b="0" dirty="0" err="1">
                  <a:latin typeface="Arial" panose="020B0604020202020204" pitchFamily="34" charset="0"/>
                  <a:cs typeface="Arial" panose="020B0604020202020204" pitchFamily="34" charset="0"/>
                </a:rPr>
                <a:t>Nâng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cao</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phẩm</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chất</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cách</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mạng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trình</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độ</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chính</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trị</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cho</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các</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chiến</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sĩ</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cán</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bộ</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đảm</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bảo</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đời</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sống</a:t>
              </a:r>
              <a:r>
                <a:rPr lang="en-US" altLang="en-US" sz="2400" b="0" dirty="0">
                  <a:latin typeface="Arial" panose="020B0604020202020204" pitchFamily="34" charset="0"/>
                  <a:cs typeface="Arial" panose="020B0604020202020204" pitchFamily="34" charset="0"/>
                </a:rPr>
                <a:t> VC, Tinh </a:t>
              </a:r>
              <a:r>
                <a:rPr lang="en-US" altLang="en-US" sz="2400" b="0" dirty="0" err="1">
                  <a:latin typeface="Arial" panose="020B0604020202020204" pitchFamily="34" charset="0"/>
                  <a:cs typeface="Arial" panose="020B0604020202020204" pitchFamily="34" charset="0"/>
                </a:rPr>
                <a:t>thần</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cho</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chiến</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sĩ</a:t>
              </a:r>
              <a:endParaRPr lang="en-US" altLang="en-US" sz="2400" b="0" dirty="0">
                <a:latin typeface="Arial" panose="020B0604020202020204" pitchFamily="34" charset="0"/>
                <a:cs typeface="Arial" panose="020B0604020202020204" pitchFamily="34" charset="0"/>
              </a:endParaRPr>
            </a:p>
            <a:p>
              <a:pPr marL="341279">
                <a:buSzPct val="100000"/>
                <a:defRPr/>
              </a:pPr>
              <a:endParaRPr lang="en-US" altLang="en-US" sz="2400" b="0" dirty="0">
                <a:latin typeface="Arial" panose="020B0604020202020204" pitchFamily="34" charset="0"/>
                <a:cs typeface="Arial" panose="020B0604020202020204" pitchFamily="34" charset="0"/>
              </a:endParaRPr>
            </a:p>
            <a:p>
              <a:pPr>
                <a:buClr>
                  <a:srgbClr val="000000"/>
                </a:buClr>
                <a:buSzPct val="100000"/>
                <a:buFont typeface="Times New Roman" panose="02020603050405020304" pitchFamily="18" charset="0"/>
                <a:buChar char="-"/>
                <a:defRPr/>
              </a:pPr>
              <a:r>
                <a:rPr lang="en-US" altLang="en-US" sz="2400" b="0" dirty="0" err="1">
                  <a:latin typeface="Arial" panose="020B0604020202020204" pitchFamily="34" charset="0"/>
                  <a:cs typeface="Arial" panose="020B0604020202020204" pitchFamily="34" charset="0"/>
                </a:rPr>
                <a:t>Tăng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cường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sự</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lãnh</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đạo</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tuyết</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đối</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trực</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tiếp</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của</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Đảng</a:t>
              </a:r>
              <a:endParaRPr lang="en-US" altLang="en-US" sz="2400" b="0" dirty="0">
                <a:latin typeface="Arial" panose="020B0604020202020204" pitchFamily="34" charset="0"/>
                <a:cs typeface="Arial" panose="020B0604020202020204" pitchFamily="34" charset="0"/>
              </a:endParaRPr>
            </a:p>
          </p:txBody>
        </p:sp>
        <p:pic>
          <p:nvPicPr>
            <p:cNvPr id="153606" name="Picture 5">
              <a:extLst>
                <a:ext uri="{FF2B5EF4-FFF2-40B4-BE49-F238E27FC236}">
                  <a16:creationId xmlns:a16="http://schemas.microsoft.com/office/drawing/2014/main" id="{1264AD07-2E53-5CCD-E817-3A040256A0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9619" y="885371"/>
              <a:ext cx="4127679" cy="3095759"/>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sp>
        <p:nvSpPr>
          <p:cNvPr id="2" name="Rectangle 1">
            <a:extLst>
              <a:ext uri="{FF2B5EF4-FFF2-40B4-BE49-F238E27FC236}">
                <a16:creationId xmlns:a16="http://schemas.microsoft.com/office/drawing/2014/main" id="{837E4D89-41E3-1902-349F-310ADECAC6E5}"/>
              </a:ext>
            </a:extLst>
          </p:cNvPr>
          <p:cNvSpPr>
            <a:spLocks noChangeArrowheads="1"/>
          </p:cNvSpPr>
          <p:nvPr/>
        </p:nvSpPr>
        <p:spPr bwMode="auto">
          <a:xfrm>
            <a:off x="4942125" y="1924409"/>
            <a:ext cx="6509646" cy="463834"/>
          </a:xfrm>
          <a:prstGeom prst="rect">
            <a:avLst/>
          </a:prstGeom>
          <a:solidFill>
            <a:srgbClr val="FF0066"/>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
                <a:srgbClr val="FFFFFF"/>
              </a:buClr>
            </a:pPr>
            <a:r>
              <a:rPr lang="en-US" altLang="en-US" sz="2400">
                <a:solidFill>
                  <a:srgbClr val="FFFFFF"/>
                </a:solidFill>
                <a:latin typeface="Arial" panose="020B0604020202020204" pitchFamily="34" charset="0"/>
                <a:cs typeface="Arial" panose="020B0604020202020204" pitchFamily="34" charset="0"/>
              </a:rPr>
              <a:t>2.1.1.Định hướng lớn về quốc phòng, an ninh</a:t>
            </a:r>
          </a:p>
        </p:txBody>
      </p:sp>
      <p:sp>
        <p:nvSpPr>
          <p:cNvPr id="3" name="Rectangle 2">
            <a:extLst>
              <a:ext uri="{FF2B5EF4-FFF2-40B4-BE49-F238E27FC236}">
                <a16:creationId xmlns:a16="http://schemas.microsoft.com/office/drawing/2014/main" id="{1CAB898A-6A6B-69B1-D376-038F921BE343}"/>
              </a:ext>
            </a:extLst>
          </p:cNvPr>
          <p:cNvSpPr>
            <a:spLocks noChangeArrowheads="1"/>
          </p:cNvSpPr>
          <p:nvPr/>
        </p:nvSpPr>
        <p:spPr bwMode="auto">
          <a:xfrm>
            <a:off x="4942125" y="1204686"/>
            <a:ext cx="2371436" cy="463834"/>
          </a:xfrm>
          <a:prstGeom prst="rect">
            <a:avLst/>
          </a:prstGeom>
          <a:solidFill>
            <a:srgbClr val="262699"/>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en-US" altLang="en-US" sz="2400" u="sng" dirty="0">
                <a:solidFill>
                  <a:srgbClr val="FFFFFF"/>
                </a:solidFill>
                <a:latin typeface="Arial" panose="020B0604020202020204" pitchFamily="34" charset="0"/>
                <a:cs typeface="Arial" panose="020B0604020202020204" pitchFamily="34" charset="0"/>
              </a:rPr>
              <a:t>2.</a:t>
            </a:r>
            <a:r>
              <a:rPr lang="vi-VN" altLang="en-US" sz="2400" u="sng" dirty="0">
                <a:solidFill>
                  <a:srgbClr val="FFFFFF"/>
                </a:solidFill>
                <a:latin typeface="Arial" panose="020B0604020202020204" pitchFamily="34" charset="0"/>
                <a:cs typeface="Arial" panose="020B0604020202020204" pitchFamily="34" charset="0"/>
              </a:rPr>
              <a:t>1. Quan điểm </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06F7E86E-8946-8F7A-1F18-13FFAAD1E7BB}"/>
              </a:ext>
            </a:extLst>
          </p:cNvPr>
          <p:cNvGrpSpPr/>
          <p:nvPr/>
        </p:nvGrpSpPr>
        <p:grpSpPr>
          <a:xfrm>
            <a:off x="1676975" y="1614730"/>
            <a:ext cx="8838049" cy="3412111"/>
            <a:chOff x="1641804" y="1558459"/>
            <a:chExt cx="8838049" cy="3412111"/>
          </a:xfrm>
        </p:grpSpPr>
        <p:sp>
          <p:nvSpPr>
            <p:cNvPr id="2" name="WordArt 3">
              <a:extLst>
                <a:ext uri="{FF2B5EF4-FFF2-40B4-BE49-F238E27FC236}">
                  <a16:creationId xmlns:a16="http://schemas.microsoft.com/office/drawing/2014/main" id="{193789AF-CBF3-E027-174A-71708C464305}"/>
                </a:ext>
              </a:extLst>
            </p:cNvPr>
            <p:cNvSpPr>
              <a:spLocks noChangeArrowheads="1" noChangeShapeType="1" noTextEdit="1"/>
            </p:cNvSpPr>
            <p:nvPr/>
          </p:nvSpPr>
          <p:spPr bwMode="auto">
            <a:xfrm>
              <a:off x="1641804" y="1558459"/>
              <a:ext cx="8838049" cy="412709"/>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vi-VN" kern="10" dirty="0">
                  <a:solidFill>
                    <a:srgbClr val="3333CC"/>
                  </a:solidFill>
                  <a:cs typeface="Times New Roman" panose="02020603050405020304" pitchFamily="18" charset="0"/>
                </a:rPr>
                <a:t>2. Quan điểm và những nhiệm vụ chủ yếu của đường lối quốc phòng, an ninh</a:t>
              </a:r>
              <a:endParaRPr lang="en-US" kern="10" dirty="0">
                <a:solidFill>
                  <a:srgbClr val="3333CC"/>
                </a:solidFill>
                <a:cs typeface="Times New Roman" panose="02020603050405020304" pitchFamily="18" charset="0"/>
              </a:endParaRPr>
            </a:p>
          </p:txBody>
        </p:sp>
        <p:sp>
          <p:nvSpPr>
            <p:cNvPr id="3" name="Rectangle 4">
              <a:extLst>
                <a:ext uri="{FF2B5EF4-FFF2-40B4-BE49-F238E27FC236}">
                  <a16:creationId xmlns:a16="http://schemas.microsoft.com/office/drawing/2014/main" id="{802099F2-C413-5BEF-1032-9F7789F99FA4}"/>
                </a:ext>
              </a:extLst>
            </p:cNvPr>
            <p:cNvSpPr>
              <a:spLocks noChangeArrowheads="1"/>
            </p:cNvSpPr>
            <p:nvPr/>
          </p:nvSpPr>
          <p:spPr bwMode="auto">
            <a:xfrm>
              <a:off x="2588419" y="2745961"/>
              <a:ext cx="6944821" cy="463834"/>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en-US" altLang="en-US" sz="2400" u="sng" dirty="0">
                  <a:solidFill>
                    <a:srgbClr val="FFFFFF"/>
                  </a:solidFill>
                  <a:latin typeface="Arial" panose="020B0604020202020204" pitchFamily="34" charset="0"/>
                  <a:cs typeface="Arial" panose="020B0604020202020204" pitchFamily="34" charset="0"/>
                </a:rPr>
                <a:t>2.</a:t>
              </a:r>
              <a:r>
                <a:rPr lang="vi-VN" altLang="en-US" sz="2400" u="sng" dirty="0">
                  <a:solidFill>
                    <a:srgbClr val="FFFFFF"/>
                  </a:solidFill>
                  <a:latin typeface="Arial" panose="020B0604020202020204" pitchFamily="34" charset="0"/>
                  <a:cs typeface="Arial" panose="020B0604020202020204" pitchFamily="34" charset="0"/>
                </a:rPr>
                <a:t>1. Quan điểm của Đảng về quốc phòng, an ninh</a:t>
              </a:r>
            </a:p>
          </p:txBody>
        </p:sp>
        <p:sp>
          <p:nvSpPr>
            <p:cNvPr id="4" name="Rectangle 5">
              <a:extLst>
                <a:ext uri="{FF2B5EF4-FFF2-40B4-BE49-F238E27FC236}">
                  <a16:creationId xmlns:a16="http://schemas.microsoft.com/office/drawing/2014/main" id="{2A47388C-6280-F251-85BE-C1AE9E470009}"/>
                </a:ext>
              </a:extLst>
            </p:cNvPr>
            <p:cNvSpPr>
              <a:spLocks noChangeArrowheads="1"/>
            </p:cNvSpPr>
            <p:nvPr/>
          </p:nvSpPr>
          <p:spPr bwMode="auto">
            <a:xfrm>
              <a:off x="2588419" y="3522958"/>
              <a:ext cx="7579296" cy="1447612"/>
            </a:xfrm>
            <a:prstGeom prst="rect">
              <a:avLst/>
            </a:prstGeom>
            <a:noFill/>
            <a:ln w="9360" cap="sq">
              <a:solidFill>
                <a:srgbClr val="FFFFFF"/>
              </a:solidFill>
              <a:round/>
              <a:headEnd/>
              <a:tailEnd/>
            </a:ln>
            <a:effectLst/>
          </p:spPr>
          <p:txBody>
            <a:bodyPr lIns="89988" tIns="46794" rIns="89988" bIns="46794"/>
            <a:lstStyle>
              <a:lvl1pPr marL="457200" indent="-45720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1pPr>
              <a:lvl2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2pPr>
              <a:lvl3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3pPr>
              <a:lvl4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4pPr>
              <a:lvl5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9pPr>
            </a:lstStyle>
            <a:p>
              <a:pPr marL="0" indent="0">
                <a:buClr>
                  <a:srgbClr val="7030A0"/>
                </a:buClr>
                <a:buSzPct val="100000"/>
                <a:defRPr/>
              </a:pPr>
              <a:r>
                <a:rPr lang="en-US" altLang="en-US" sz="2400" b="0" dirty="0">
                  <a:solidFill>
                    <a:srgbClr val="7030A0"/>
                  </a:solidFill>
                  <a:latin typeface="Arial" panose="020B0604020202020204" pitchFamily="34" charset="0"/>
                  <a:cs typeface="Arial" panose="020B0604020202020204" pitchFamily="34" charset="0"/>
                </a:rPr>
                <a:t>2.1.1. </a:t>
              </a:r>
              <a:r>
                <a:rPr lang="en-US" altLang="en-US" sz="2400" b="0" dirty="0" err="1">
                  <a:solidFill>
                    <a:srgbClr val="7030A0"/>
                  </a:solidFill>
                  <a:latin typeface="Arial" panose="020B0604020202020204" pitchFamily="34" charset="0"/>
                  <a:cs typeface="Arial" panose="020B0604020202020204" pitchFamily="34" charset="0"/>
                </a:rPr>
                <a:t>Định</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hướng</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lớn</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về</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quốc</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phòng</a:t>
              </a:r>
              <a:r>
                <a:rPr lang="en-US" altLang="en-US" sz="2400" b="0" dirty="0">
                  <a:solidFill>
                    <a:srgbClr val="7030A0"/>
                  </a:solidFill>
                  <a:latin typeface="Arial" panose="020B0604020202020204" pitchFamily="34" charset="0"/>
                  <a:cs typeface="Arial" panose="020B0604020202020204" pitchFamily="34" charset="0"/>
                </a:rPr>
                <a:t>, an </a:t>
              </a:r>
              <a:r>
                <a:rPr lang="en-US" altLang="en-US" sz="2400" b="0" dirty="0" err="1">
                  <a:solidFill>
                    <a:srgbClr val="7030A0"/>
                  </a:solidFill>
                  <a:latin typeface="Arial" panose="020B0604020202020204" pitchFamily="34" charset="0"/>
                  <a:cs typeface="Arial" panose="020B0604020202020204" pitchFamily="34" charset="0"/>
                </a:rPr>
                <a:t>ninh</a:t>
              </a:r>
              <a:endParaRPr lang="en-US" altLang="en-US" sz="2400" b="0" dirty="0">
                <a:solidFill>
                  <a:srgbClr val="7030A0"/>
                </a:solidFill>
                <a:latin typeface="Arial" panose="020B0604020202020204" pitchFamily="34" charset="0"/>
                <a:cs typeface="Arial" panose="020B0604020202020204" pitchFamily="34" charset="0"/>
              </a:endParaRPr>
            </a:p>
            <a:p>
              <a:pPr indent="-455567">
                <a:buSzPct val="100000"/>
                <a:defRPr/>
              </a:pPr>
              <a:endParaRPr lang="en-US" altLang="en-US" sz="2400" b="0" dirty="0">
                <a:solidFill>
                  <a:srgbClr val="7030A0"/>
                </a:solidFill>
                <a:latin typeface="Arial" panose="020B0604020202020204" pitchFamily="34" charset="0"/>
                <a:cs typeface="Arial" panose="020B0604020202020204" pitchFamily="34" charset="0"/>
              </a:endParaRPr>
            </a:p>
            <a:p>
              <a:pPr marL="0" indent="0">
                <a:buClr>
                  <a:srgbClr val="7030A0"/>
                </a:buClr>
                <a:buSzPct val="100000"/>
                <a:defRPr/>
              </a:pPr>
              <a:r>
                <a:rPr lang="en-US" altLang="en-US" sz="2400" b="0" dirty="0">
                  <a:solidFill>
                    <a:srgbClr val="7030A0"/>
                  </a:solidFill>
                  <a:latin typeface="Arial" panose="020B0604020202020204" pitchFamily="34" charset="0"/>
                  <a:cs typeface="Arial" panose="020B0604020202020204" pitchFamily="34" charset="0"/>
                </a:rPr>
                <a:t>2.1.2. Quan </a:t>
              </a:r>
              <a:r>
                <a:rPr lang="en-US" altLang="en-US" sz="2400" b="0" dirty="0" err="1">
                  <a:solidFill>
                    <a:srgbClr val="7030A0"/>
                  </a:solidFill>
                  <a:latin typeface="Arial" panose="020B0604020202020204" pitchFamily="34" charset="0"/>
                  <a:cs typeface="Arial" panose="020B0604020202020204" pitchFamily="34" charset="0"/>
                </a:rPr>
                <a:t>điểm</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về</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tăng</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cường</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quốc</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phòng</a:t>
              </a:r>
              <a:r>
                <a:rPr lang="en-US" altLang="en-US" sz="2400" b="0" dirty="0">
                  <a:solidFill>
                    <a:srgbClr val="7030A0"/>
                  </a:solidFill>
                  <a:latin typeface="Arial" panose="020B0604020202020204" pitchFamily="34" charset="0"/>
                  <a:cs typeface="Arial" panose="020B0604020202020204" pitchFamily="34" charset="0"/>
                </a:rPr>
                <a:t>, an </a:t>
              </a:r>
              <a:r>
                <a:rPr lang="en-US" altLang="en-US" sz="2400" b="0" dirty="0" err="1">
                  <a:solidFill>
                    <a:srgbClr val="7030A0"/>
                  </a:solidFill>
                  <a:latin typeface="Arial" panose="020B0604020202020204" pitchFamily="34" charset="0"/>
                  <a:cs typeface="Arial" panose="020B0604020202020204" pitchFamily="34" charset="0"/>
                </a:rPr>
                <a:t>ninh</a:t>
              </a:r>
              <a:endParaRPr lang="en-US" altLang="en-US" sz="2400" b="0" dirty="0">
                <a:solidFill>
                  <a:srgbClr val="7030A0"/>
                </a:solidFill>
                <a:latin typeface="Arial" panose="020B0604020202020204" pitchFamily="34" charset="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61842729-5B23-5A17-282C-2B3E9227DC16}"/>
              </a:ext>
            </a:extLst>
          </p:cNvPr>
          <p:cNvGrpSpPr/>
          <p:nvPr/>
        </p:nvGrpSpPr>
        <p:grpSpPr>
          <a:xfrm>
            <a:off x="1002375" y="262143"/>
            <a:ext cx="9247570" cy="5743439"/>
            <a:chOff x="1002375" y="262143"/>
            <a:chExt cx="9247570" cy="5743439"/>
          </a:xfrm>
        </p:grpSpPr>
        <p:sp>
          <p:nvSpPr>
            <p:cNvPr id="2" name="Rectangle 2">
              <a:extLst>
                <a:ext uri="{FF2B5EF4-FFF2-40B4-BE49-F238E27FC236}">
                  <a16:creationId xmlns:a16="http://schemas.microsoft.com/office/drawing/2014/main" id="{0507915A-D2D6-46C0-D6AF-09D471C6F8CF}"/>
                </a:ext>
              </a:extLst>
            </p:cNvPr>
            <p:cNvSpPr>
              <a:spLocks noChangeArrowheads="1"/>
            </p:cNvSpPr>
            <p:nvPr/>
          </p:nvSpPr>
          <p:spPr bwMode="auto">
            <a:xfrm>
              <a:off x="2240639" y="262143"/>
              <a:ext cx="7710721" cy="463834"/>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u="sng" dirty="0">
                  <a:solidFill>
                    <a:srgbClr val="FFFFFF"/>
                  </a:solidFill>
                  <a:latin typeface="Arial" panose="020B0604020202020204" pitchFamily="34" charset="0"/>
                  <a:cs typeface="Arial" panose="020B0604020202020204" pitchFamily="34" charset="0"/>
                </a:rPr>
                <a:t>2.1.2</a:t>
              </a:r>
              <a:r>
                <a:rPr lang="vi-VN" altLang="en-US" sz="2400" u="sng" dirty="0">
                  <a:solidFill>
                    <a:srgbClr val="FFFFFF"/>
                  </a:solidFill>
                  <a:latin typeface="Arial" panose="020B0604020202020204" pitchFamily="34" charset="0"/>
                  <a:cs typeface="Arial" panose="020B0604020202020204" pitchFamily="34" charset="0"/>
                </a:rPr>
                <a:t> </a:t>
              </a:r>
              <a:r>
                <a:rPr lang="en-US" altLang="en-US" sz="2400" u="sng" dirty="0">
                  <a:solidFill>
                    <a:srgbClr val="FFFFFF"/>
                  </a:solidFill>
                  <a:latin typeface="Arial" panose="020B0604020202020204" pitchFamily="34" charset="0"/>
                  <a:cs typeface="Arial" panose="020B0604020202020204" pitchFamily="34" charset="0"/>
                </a:rPr>
                <a:t>Q</a:t>
              </a:r>
              <a:r>
                <a:rPr lang="vi-VN" altLang="en-US" sz="2400" u="sng" dirty="0">
                  <a:solidFill>
                    <a:srgbClr val="FFFFFF"/>
                  </a:solidFill>
                  <a:latin typeface="Arial" panose="020B0604020202020204" pitchFamily="34" charset="0"/>
                  <a:cs typeface="Arial" panose="020B0604020202020204" pitchFamily="34" charset="0"/>
                </a:rPr>
                <a:t>uan điểm về</a:t>
              </a:r>
              <a:r>
                <a:rPr lang="en-US" altLang="en-US" sz="2400" u="sng" dirty="0">
                  <a:solidFill>
                    <a:srgbClr val="FFFFFF"/>
                  </a:solidFill>
                  <a:latin typeface="Arial" panose="020B0604020202020204" pitchFamily="34" charset="0"/>
                  <a:cs typeface="Arial" panose="020B0604020202020204" pitchFamily="34" charset="0"/>
                </a:rPr>
                <a:t> </a:t>
              </a:r>
              <a:r>
                <a:rPr lang="en-US" altLang="en-US" sz="2400" u="sng" dirty="0" err="1">
                  <a:solidFill>
                    <a:srgbClr val="FFFFFF"/>
                  </a:solidFill>
                  <a:latin typeface="Arial" panose="020B0604020202020204" pitchFamily="34" charset="0"/>
                  <a:cs typeface="Arial" panose="020B0604020202020204" pitchFamily="34" charset="0"/>
                </a:rPr>
                <a:t>tăng</a:t>
              </a:r>
              <a:r>
                <a:rPr lang="en-US" altLang="en-US" sz="2400" u="sng" dirty="0">
                  <a:solidFill>
                    <a:srgbClr val="FFFFFF"/>
                  </a:solidFill>
                  <a:latin typeface="Arial" panose="020B0604020202020204" pitchFamily="34" charset="0"/>
                  <a:cs typeface="Arial" panose="020B0604020202020204" pitchFamily="34" charset="0"/>
                </a:rPr>
                <a:t> </a:t>
              </a:r>
              <a:r>
                <a:rPr lang="en-US" altLang="en-US" sz="2400" u="sng" dirty="0" err="1">
                  <a:solidFill>
                    <a:srgbClr val="FFFFFF"/>
                  </a:solidFill>
                  <a:latin typeface="Arial" panose="020B0604020202020204" pitchFamily="34" charset="0"/>
                  <a:cs typeface="Arial" panose="020B0604020202020204" pitchFamily="34" charset="0"/>
                </a:rPr>
                <a:t>cường</a:t>
              </a:r>
              <a:r>
                <a:rPr lang="vi-VN" altLang="en-US" sz="2400" u="sng" dirty="0">
                  <a:solidFill>
                    <a:srgbClr val="FFFFFF"/>
                  </a:solidFill>
                  <a:latin typeface="Arial" panose="020B0604020202020204" pitchFamily="34" charset="0"/>
                  <a:cs typeface="Arial" panose="020B0604020202020204" pitchFamily="34" charset="0"/>
                </a:rPr>
                <a:t> quốc phòng, an ninh</a:t>
              </a:r>
            </a:p>
          </p:txBody>
        </p:sp>
        <p:grpSp>
          <p:nvGrpSpPr>
            <p:cNvPr id="157699" name="Group 3">
              <a:extLst>
                <a:ext uri="{FF2B5EF4-FFF2-40B4-BE49-F238E27FC236}">
                  <a16:creationId xmlns:a16="http://schemas.microsoft.com/office/drawing/2014/main" id="{F118B491-56F5-8637-B4BD-FAB561BCAFB2}"/>
                </a:ext>
              </a:extLst>
            </p:cNvPr>
            <p:cNvGrpSpPr>
              <a:grpSpLocks/>
            </p:cNvGrpSpPr>
            <p:nvPr/>
          </p:nvGrpSpPr>
          <p:grpSpPr bwMode="auto">
            <a:xfrm>
              <a:off x="1002375" y="877561"/>
              <a:ext cx="9247570" cy="1133327"/>
              <a:chOff x="1317" y="30"/>
              <a:chExt cx="5826" cy="714"/>
            </a:xfrm>
          </p:grpSpPr>
          <p:sp>
            <p:nvSpPr>
              <p:cNvPr id="159753" name="Freeform 4">
                <a:extLst>
                  <a:ext uri="{FF2B5EF4-FFF2-40B4-BE49-F238E27FC236}">
                    <a16:creationId xmlns:a16="http://schemas.microsoft.com/office/drawing/2014/main" id="{E2CF8083-9C22-D14B-5B14-9039824ED26A}"/>
                  </a:ext>
                </a:extLst>
              </p:cNvPr>
              <p:cNvSpPr>
                <a:spLocks noChangeArrowheads="1"/>
              </p:cNvSpPr>
              <p:nvPr/>
            </p:nvSpPr>
            <p:spPr bwMode="auto">
              <a:xfrm>
                <a:off x="1317" y="247"/>
                <a:ext cx="494" cy="286"/>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7 w 21600"/>
                  <a:gd name="T13" fmla="*/ 5438 h 21600"/>
                  <a:gd name="T14" fmla="*/ 18889 w 21600"/>
                  <a:gd name="T15" fmla="*/ 16238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00FF"/>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sp>
            <p:nvSpPr>
              <p:cNvPr id="159754" name="Rectangle 5">
                <a:extLst>
                  <a:ext uri="{FF2B5EF4-FFF2-40B4-BE49-F238E27FC236}">
                    <a16:creationId xmlns:a16="http://schemas.microsoft.com/office/drawing/2014/main" id="{4482C505-4613-5CF7-69F6-902D40629E4F}"/>
                  </a:ext>
                </a:extLst>
              </p:cNvPr>
              <p:cNvSpPr>
                <a:spLocks noChangeArrowheads="1"/>
              </p:cNvSpPr>
              <p:nvPr/>
            </p:nvSpPr>
            <p:spPr bwMode="auto">
              <a:xfrm>
                <a:off x="1908" y="30"/>
                <a:ext cx="5235" cy="714"/>
              </a:xfrm>
              <a:prstGeom prst="rect">
                <a:avLst/>
              </a:prstGeom>
              <a:noFill/>
              <a:ln w="19080" cap="sq">
                <a:solidFill>
                  <a:srgbClr val="262699"/>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ct val="0"/>
                  </a:spcBef>
                  <a:buClrTx/>
                  <a:buFontTx/>
                  <a:buNone/>
                </a:pPr>
                <a:r>
                  <a:rPr lang="en-US" altLang="en-US" sz="2400" dirty="0" err="1">
                    <a:solidFill>
                      <a:srgbClr val="FF0000"/>
                    </a:solidFill>
                    <a:latin typeface="Arial" panose="020B0604020202020204" pitchFamily="34" charset="0"/>
                    <a:cs typeface="Arial" panose="020B0604020202020204" pitchFamily="34" charset="0"/>
                  </a:rPr>
                  <a:t>Một</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Giữ</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vững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và</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tăng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cường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sự</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lãnh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đạo</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của</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Đảng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hiệu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lực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quản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lý</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của</a:t>
                </a:r>
                <a:r>
                  <a:rPr lang="en-US" altLang="en-US" sz="2400" dirty="0">
                    <a:latin typeface="Arial" panose="020B0604020202020204" pitchFamily="34" charset="0"/>
                    <a:cs typeface="Arial" panose="020B0604020202020204" pitchFamily="34" charset="0"/>
                  </a:rPr>
                  <a:t> NN </a:t>
                </a:r>
                <a:r>
                  <a:rPr lang="en-US" altLang="en-US" sz="2400" dirty="0" err="1">
                    <a:latin typeface="Arial" panose="020B0604020202020204" pitchFamily="34" charset="0"/>
                    <a:cs typeface="Arial" panose="020B0604020202020204" pitchFamily="34" charset="0"/>
                  </a:rPr>
                  <a:t>đối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với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sự</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nghiệp</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bảo</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vệ</a:t>
                </a:r>
                <a:r>
                  <a:rPr lang="en-US" altLang="en-US" sz="2400" dirty="0">
                    <a:latin typeface="Arial" panose="020B0604020202020204" pitchFamily="34" charset="0"/>
                    <a:cs typeface="Arial" panose="020B0604020202020204" pitchFamily="34" charset="0"/>
                  </a:rPr>
                  <a:t> TQ</a:t>
                </a:r>
              </a:p>
            </p:txBody>
          </p:sp>
        </p:grpSp>
        <p:sp>
          <p:nvSpPr>
            <p:cNvPr id="157703" name="AutoShape 7">
              <a:extLst>
                <a:ext uri="{FF2B5EF4-FFF2-40B4-BE49-F238E27FC236}">
                  <a16:creationId xmlns:a16="http://schemas.microsoft.com/office/drawing/2014/main" id="{62A1AD11-6657-680A-3D15-6D2796D0B76F}"/>
                </a:ext>
              </a:extLst>
            </p:cNvPr>
            <p:cNvSpPr>
              <a:spLocks noChangeArrowheads="1"/>
            </p:cNvSpPr>
            <p:nvPr/>
          </p:nvSpPr>
          <p:spPr bwMode="auto">
            <a:xfrm>
              <a:off x="5562668" y="2127420"/>
              <a:ext cx="1066661" cy="1219041"/>
            </a:xfrm>
            <a:prstGeom prst="downArrow">
              <a:avLst>
                <a:gd name="adj1" fmla="val 50000"/>
                <a:gd name="adj2" fmla="val 50000"/>
              </a:avLst>
            </a:prstGeom>
            <a:solidFill>
              <a:srgbClr val="FF0066"/>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57704" name="Rectangle 8">
              <a:extLst>
                <a:ext uri="{FF2B5EF4-FFF2-40B4-BE49-F238E27FC236}">
                  <a16:creationId xmlns:a16="http://schemas.microsoft.com/office/drawing/2014/main" id="{EB332BFA-5A49-1535-5F15-D1B261F0EF04}"/>
                </a:ext>
              </a:extLst>
            </p:cNvPr>
            <p:cNvSpPr>
              <a:spLocks noChangeArrowheads="1"/>
            </p:cNvSpPr>
            <p:nvPr/>
          </p:nvSpPr>
          <p:spPr bwMode="auto">
            <a:xfrm>
              <a:off x="2515064" y="3643690"/>
              <a:ext cx="7161867" cy="2361892"/>
            </a:xfrm>
            <a:prstGeom prst="rect">
              <a:avLst/>
            </a:prstGeom>
            <a:solidFill>
              <a:srgbClr val="47FFD1"/>
            </a:solidFill>
            <a:ln w="9360" cap="sq">
              <a:solidFill>
                <a:srgbClr val="000000"/>
              </a:solidFill>
              <a:round/>
              <a:headEnd/>
              <a:tailEnd/>
            </a:ln>
            <a:effectLst/>
          </p:spPr>
          <p:txBody>
            <a:bodyPr lIns="89988" tIns="46794" rIns="89988" bIns="46794"/>
            <a:lstStyle>
              <a:lvl1pPr marL="339725" indent="-339725">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1pPr>
              <a:lvl2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2pPr>
              <a:lvl3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3pPr>
              <a:lvl4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4pPr>
              <a:lvl5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9pPr>
            </a:lstStyle>
            <a:p>
              <a:pPr>
                <a:buClr>
                  <a:srgbClr val="000000"/>
                </a:buClr>
                <a:buSzPct val="100000"/>
                <a:buFont typeface="Times New Roman" panose="02020603050405020304" pitchFamily="18" charset="0"/>
                <a:buChar char="-"/>
                <a:defRPr/>
              </a:pPr>
              <a:r>
                <a:rPr lang="en-US" altLang="en-US" sz="2400" b="0">
                  <a:latin typeface="Arial" panose="020B0604020202020204" pitchFamily="34" charset="0"/>
                  <a:cs typeface="Arial" panose="020B0604020202020204" pitchFamily="34" charset="0"/>
                </a:rPr>
                <a:t>Cũng cố lòng tin của ND với Đảng và NN</a:t>
              </a:r>
            </a:p>
            <a:p>
              <a:pPr marL="341279">
                <a:buSzPct val="100000"/>
                <a:defRPr/>
              </a:pPr>
              <a:endParaRPr lang="en-US" altLang="en-US" sz="2400" b="0">
                <a:latin typeface="Arial" panose="020B0604020202020204" pitchFamily="34" charset="0"/>
                <a:cs typeface="Arial" panose="020B0604020202020204" pitchFamily="34" charset="0"/>
              </a:endParaRPr>
            </a:p>
            <a:p>
              <a:pPr>
                <a:buClr>
                  <a:srgbClr val="000000"/>
                </a:buClr>
                <a:buSzPct val="100000"/>
                <a:buFont typeface="Times New Roman" panose="02020603050405020304" pitchFamily="18" charset="0"/>
                <a:buChar char="-"/>
                <a:defRPr/>
              </a:pPr>
              <a:r>
                <a:rPr lang="en-US" altLang="en-US" sz="2400" b="0">
                  <a:latin typeface="Arial" panose="020B0604020202020204" pitchFamily="34" charset="0"/>
                  <a:cs typeface="Arial" panose="020B0604020202020204" pitchFamily="34" charset="0"/>
                </a:rPr>
                <a:t>Chú trọng công tác xây dựng Đảng, NN</a:t>
              </a:r>
            </a:p>
            <a:p>
              <a:pPr marL="341279">
                <a:buSzPct val="100000"/>
                <a:defRPr/>
              </a:pPr>
              <a:endParaRPr lang="en-US" altLang="en-US" sz="2400" b="0">
                <a:latin typeface="Arial" panose="020B0604020202020204" pitchFamily="34" charset="0"/>
                <a:cs typeface="Arial" panose="020B0604020202020204" pitchFamily="34" charset="0"/>
              </a:endParaRPr>
            </a:p>
            <a:p>
              <a:pPr>
                <a:buClr>
                  <a:srgbClr val="000000"/>
                </a:buClr>
                <a:buSzPct val="100000"/>
                <a:buFont typeface="Times New Roman" panose="02020603050405020304" pitchFamily="18" charset="0"/>
                <a:buChar char="-"/>
                <a:defRPr/>
              </a:pPr>
              <a:r>
                <a:rPr lang="en-US" altLang="en-US" sz="2400" b="0">
                  <a:latin typeface="Arial" panose="020B0604020202020204" pitchFamily="34" charset="0"/>
                  <a:cs typeface="Arial" panose="020B0604020202020204" pitchFamily="34" charset="0"/>
                </a:rPr>
                <a:t>Đẩy lùi tình trạng suy thoái đạo đức trong Đảng</a:t>
              </a:r>
            </a:p>
          </p:txBody>
        </p:sp>
        <p:sp>
          <p:nvSpPr>
            <p:cNvPr id="157705" name="Oval 9">
              <a:extLst>
                <a:ext uri="{FF2B5EF4-FFF2-40B4-BE49-F238E27FC236}">
                  <a16:creationId xmlns:a16="http://schemas.microsoft.com/office/drawing/2014/main" id="{257E81E8-323C-37F2-EF2C-DB66A5B4CC32}"/>
                </a:ext>
              </a:extLst>
            </p:cNvPr>
            <p:cNvSpPr>
              <a:spLocks noChangeArrowheads="1"/>
            </p:cNvSpPr>
            <p:nvPr/>
          </p:nvSpPr>
          <p:spPr bwMode="auto">
            <a:xfrm>
              <a:off x="6777192" y="2432179"/>
              <a:ext cx="2666653" cy="609521"/>
            </a:xfrm>
            <a:prstGeom prst="ellipse">
              <a:avLst/>
            </a:prstGeom>
            <a:solidFill>
              <a:srgbClr val="0000FF"/>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FFFFFF"/>
                  </a:solidFill>
                  <a:latin typeface="Arial" panose="020B0604020202020204" pitchFamily="34" charset="0"/>
                  <a:cs typeface="Arial" panose="020B0604020202020204" pitchFamily="34" charset="0"/>
                </a:rPr>
                <a:t>CẦN</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CBDAE0DE-552E-464B-DCBA-44A21E009416}"/>
              </a:ext>
            </a:extLst>
          </p:cNvPr>
          <p:cNvGrpSpPr/>
          <p:nvPr/>
        </p:nvGrpSpPr>
        <p:grpSpPr>
          <a:xfrm>
            <a:off x="588481" y="262143"/>
            <a:ext cx="11015037" cy="5779175"/>
            <a:chOff x="588481" y="262143"/>
            <a:chExt cx="11015037" cy="5779175"/>
          </a:xfrm>
        </p:grpSpPr>
        <p:grpSp>
          <p:nvGrpSpPr>
            <p:cNvPr id="158724" name="Group 4">
              <a:extLst>
                <a:ext uri="{FF2B5EF4-FFF2-40B4-BE49-F238E27FC236}">
                  <a16:creationId xmlns:a16="http://schemas.microsoft.com/office/drawing/2014/main" id="{EDE8656E-0251-F3E1-C159-44022FED6814}"/>
                </a:ext>
              </a:extLst>
            </p:cNvPr>
            <p:cNvGrpSpPr>
              <a:grpSpLocks/>
            </p:cNvGrpSpPr>
            <p:nvPr/>
          </p:nvGrpSpPr>
          <p:grpSpPr bwMode="auto">
            <a:xfrm>
              <a:off x="1028879" y="1272928"/>
              <a:ext cx="9350744" cy="579363"/>
              <a:chOff x="1366" y="161"/>
              <a:chExt cx="5891" cy="365"/>
            </a:xfrm>
          </p:grpSpPr>
          <p:sp>
            <p:nvSpPr>
              <p:cNvPr id="161802" name="Freeform 5">
                <a:extLst>
                  <a:ext uri="{FF2B5EF4-FFF2-40B4-BE49-F238E27FC236}">
                    <a16:creationId xmlns:a16="http://schemas.microsoft.com/office/drawing/2014/main" id="{26A72FED-FA36-50D0-C19B-797DDB37339E}"/>
                  </a:ext>
                </a:extLst>
              </p:cNvPr>
              <p:cNvSpPr>
                <a:spLocks noChangeArrowheads="1"/>
              </p:cNvSpPr>
              <p:nvPr/>
            </p:nvSpPr>
            <p:spPr bwMode="auto">
              <a:xfrm>
                <a:off x="1366" y="200"/>
                <a:ext cx="494" cy="286"/>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7 w 21600"/>
                  <a:gd name="T13" fmla="*/ 5438 h 21600"/>
                  <a:gd name="T14" fmla="*/ 18889 w 21600"/>
                  <a:gd name="T15" fmla="*/ 16238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00FF"/>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61803" name="Rectangle 6">
                <a:extLst>
                  <a:ext uri="{FF2B5EF4-FFF2-40B4-BE49-F238E27FC236}">
                    <a16:creationId xmlns:a16="http://schemas.microsoft.com/office/drawing/2014/main" id="{2E0406BD-149B-2CCB-A181-1F1B3A0356DE}"/>
                  </a:ext>
                </a:extLst>
              </p:cNvPr>
              <p:cNvSpPr>
                <a:spLocks noChangeArrowheads="1"/>
              </p:cNvSpPr>
              <p:nvPr/>
            </p:nvSpPr>
            <p:spPr bwMode="auto">
              <a:xfrm>
                <a:off x="1949" y="161"/>
                <a:ext cx="5308" cy="365"/>
              </a:xfrm>
              <a:prstGeom prst="rect">
                <a:avLst/>
              </a:prstGeom>
              <a:noFill/>
              <a:ln w="19080" cap="sq">
                <a:solidFill>
                  <a:srgbClr val="262699"/>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ct val="0"/>
                  </a:spcBef>
                  <a:buClrTx/>
                  <a:buFontTx/>
                  <a:buNone/>
                </a:pPr>
                <a:r>
                  <a:rPr lang="en-US" altLang="en-US" sz="2400" dirty="0">
                    <a:solidFill>
                      <a:srgbClr val="FF0000"/>
                    </a:solidFill>
                    <a:latin typeface="Arial" panose="020B0604020202020204" pitchFamily="34" charset="0"/>
                    <a:cs typeface="Arial" panose="020B0604020202020204" pitchFamily="34" charset="0"/>
                  </a:rPr>
                  <a:t>Hai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Kiên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định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mục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tiêu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độc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lập</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dân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tộc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gắn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liền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với</a:t>
                </a:r>
                <a:r>
                  <a:rPr lang="en-US" altLang="en-US" sz="2400" dirty="0">
                    <a:latin typeface="Arial" panose="020B0604020202020204" pitchFamily="34" charset="0"/>
                    <a:cs typeface="Arial" panose="020B0604020202020204" pitchFamily="34" charset="0"/>
                  </a:rPr>
                  <a:t> CNXH</a:t>
                </a:r>
              </a:p>
            </p:txBody>
          </p:sp>
        </p:grpSp>
        <p:grpSp>
          <p:nvGrpSpPr>
            <p:cNvPr id="4" name="Group 3">
              <a:extLst>
                <a:ext uri="{FF2B5EF4-FFF2-40B4-BE49-F238E27FC236}">
                  <a16:creationId xmlns:a16="http://schemas.microsoft.com/office/drawing/2014/main" id="{4CA3E925-F747-558C-E562-356485350A18}"/>
                </a:ext>
              </a:extLst>
            </p:cNvPr>
            <p:cNvGrpSpPr/>
            <p:nvPr/>
          </p:nvGrpSpPr>
          <p:grpSpPr>
            <a:xfrm>
              <a:off x="588481" y="2784764"/>
              <a:ext cx="11015037" cy="3256554"/>
              <a:chOff x="829994" y="2960610"/>
              <a:chExt cx="11015037" cy="3256554"/>
            </a:xfrm>
          </p:grpSpPr>
          <p:pic>
            <p:nvPicPr>
              <p:cNvPr id="161794" name="Picture 1">
                <a:extLst>
                  <a:ext uri="{FF2B5EF4-FFF2-40B4-BE49-F238E27FC236}">
                    <a16:creationId xmlns:a16="http://schemas.microsoft.com/office/drawing/2014/main" id="{69B0A689-6F0D-6D2F-3ED5-8D5757176F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9994" y="2962941"/>
                <a:ext cx="5423706" cy="325422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61799" name="Picture 8">
                <a:extLst>
                  <a:ext uri="{FF2B5EF4-FFF2-40B4-BE49-F238E27FC236}">
                    <a16:creationId xmlns:a16="http://schemas.microsoft.com/office/drawing/2014/main" id="{B2225762-831F-5327-65FF-D223DBC757C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92255" y="2960610"/>
                <a:ext cx="5152776" cy="3256554"/>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sp>
          <p:nvSpPr>
            <p:cNvPr id="3" name="Rectangle 2">
              <a:extLst>
                <a:ext uri="{FF2B5EF4-FFF2-40B4-BE49-F238E27FC236}">
                  <a16:creationId xmlns:a16="http://schemas.microsoft.com/office/drawing/2014/main" id="{6B7A9AEC-1241-873C-6C02-2AA65DBCBD2F}"/>
                </a:ext>
              </a:extLst>
            </p:cNvPr>
            <p:cNvSpPr>
              <a:spLocks noChangeArrowheads="1"/>
            </p:cNvSpPr>
            <p:nvPr/>
          </p:nvSpPr>
          <p:spPr bwMode="auto">
            <a:xfrm>
              <a:off x="2240639" y="262143"/>
              <a:ext cx="7710721" cy="463834"/>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u="sng" dirty="0">
                  <a:solidFill>
                    <a:srgbClr val="FFFFFF"/>
                  </a:solidFill>
                  <a:latin typeface="Arial" panose="020B0604020202020204" pitchFamily="34" charset="0"/>
                  <a:cs typeface="Arial" panose="020B0604020202020204" pitchFamily="34" charset="0"/>
                </a:rPr>
                <a:t>2.1.2</a:t>
              </a:r>
              <a:r>
                <a:rPr lang="vi-VN" altLang="en-US" sz="2400" u="sng" dirty="0">
                  <a:solidFill>
                    <a:srgbClr val="FFFFFF"/>
                  </a:solidFill>
                  <a:latin typeface="Arial" panose="020B0604020202020204" pitchFamily="34" charset="0"/>
                  <a:cs typeface="Arial" panose="020B0604020202020204" pitchFamily="34" charset="0"/>
                </a:rPr>
                <a:t> </a:t>
              </a:r>
              <a:r>
                <a:rPr lang="en-US" altLang="en-US" sz="2400" u="sng" dirty="0">
                  <a:solidFill>
                    <a:srgbClr val="FFFFFF"/>
                  </a:solidFill>
                  <a:latin typeface="Arial" panose="020B0604020202020204" pitchFamily="34" charset="0"/>
                  <a:cs typeface="Arial" panose="020B0604020202020204" pitchFamily="34" charset="0"/>
                </a:rPr>
                <a:t>Q</a:t>
              </a:r>
              <a:r>
                <a:rPr lang="vi-VN" altLang="en-US" sz="2400" u="sng" dirty="0">
                  <a:solidFill>
                    <a:srgbClr val="FFFFFF"/>
                  </a:solidFill>
                  <a:latin typeface="Arial" panose="020B0604020202020204" pitchFamily="34" charset="0"/>
                  <a:cs typeface="Arial" panose="020B0604020202020204" pitchFamily="34" charset="0"/>
                </a:rPr>
                <a:t>uan điểm về</a:t>
              </a:r>
              <a:r>
                <a:rPr lang="en-US" altLang="en-US" sz="2400" u="sng" dirty="0">
                  <a:solidFill>
                    <a:srgbClr val="FFFFFF"/>
                  </a:solidFill>
                  <a:latin typeface="Arial" panose="020B0604020202020204" pitchFamily="34" charset="0"/>
                  <a:cs typeface="Arial" panose="020B0604020202020204" pitchFamily="34" charset="0"/>
                </a:rPr>
                <a:t> </a:t>
              </a:r>
              <a:r>
                <a:rPr lang="en-US" altLang="en-US" sz="2400" u="sng" dirty="0" err="1">
                  <a:solidFill>
                    <a:srgbClr val="FFFFFF"/>
                  </a:solidFill>
                  <a:latin typeface="Arial" panose="020B0604020202020204" pitchFamily="34" charset="0"/>
                  <a:cs typeface="Arial" panose="020B0604020202020204" pitchFamily="34" charset="0"/>
                </a:rPr>
                <a:t>tăng</a:t>
              </a:r>
              <a:r>
                <a:rPr lang="en-US" altLang="en-US" sz="2400" u="sng" dirty="0">
                  <a:solidFill>
                    <a:srgbClr val="FFFFFF"/>
                  </a:solidFill>
                  <a:latin typeface="Arial" panose="020B0604020202020204" pitchFamily="34" charset="0"/>
                  <a:cs typeface="Arial" panose="020B0604020202020204" pitchFamily="34" charset="0"/>
                </a:rPr>
                <a:t> </a:t>
              </a:r>
              <a:r>
                <a:rPr lang="en-US" altLang="en-US" sz="2400" u="sng" dirty="0" err="1">
                  <a:solidFill>
                    <a:srgbClr val="FFFFFF"/>
                  </a:solidFill>
                  <a:latin typeface="Arial" panose="020B0604020202020204" pitchFamily="34" charset="0"/>
                  <a:cs typeface="Arial" panose="020B0604020202020204" pitchFamily="34" charset="0"/>
                </a:rPr>
                <a:t>cường</a:t>
              </a:r>
              <a:r>
                <a:rPr lang="vi-VN" altLang="en-US" sz="2400" u="sng" dirty="0">
                  <a:solidFill>
                    <a:srgbClr val="FFFFFF"/>
                  </a:solidFill>
                  <a:latin typeface="Arial" panose="020B0604020202020204" pitchFamily="34" charset="0"/>
                  <a:cs typeface="Arial" panose="020B0604020202020204" pitchFamily="34" charset="0"/>
                </a:rPr>
                <a:t> quốc phòng, an ninh</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545DEC68-FC81-ACED-0CD7-464374F5D4BD}"/>
              </a:ext>
            </a:extLst>
          </p:cNvPr>
          <p:cNvGrpSpPr/>
          <p:nvPr/>
        </p:nvGrpSpPr>
        <p:grpSpPr>
          <a:xfrm>
            <a:off x="406721" y="1028392"/>
            <a:ext cx="11276132" cy="4866392"/>
            <a:chOff x="406721" y="1028392"/>
            <a:chExt cx="11276132" cy="4866392"/>
          </a:xfrm>
        </p:grpSpPr>
        <p:sp>
          <p:nvSpPr>
            <p:cNvPr id="163842" name="Text Box 1">
              <a:extLst>
                <a:ext uri="{FF2B5EF4-FFF2-40B4-BE49-F238E27FC236}">
                  <a16:creationId xmlns:a16="http://schemas.microsoft.com/office/drawing/2014/main" id="{C014BDDD-5AF3-50B2-E18A-E087414E5BA2}"/>
                </a:ext>
              </a:extLst>
            </p:cNvPr>
            <p:cNvSpPr txBox="1">
              <a:spLocks noChangeArrowheads="1"/>
            </p:cNvSpPr>
            <p:nvPr/>
          </p:nvSpPr>
          <p:spPr bwMode="auto">
            <a:xfrm>
              <a:off x="1819038" y="1028392"/>
              <a:ext cx="2590463" cy="1325390"/>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eaLnBrk="1" hangingPunct="1">
                <a:lnSpc>
                  <a:spcPct val="150000"/>
                </a:lnSpc>
                <a:spcBef>
                  <a:spcPct val="0"/>
                </a:spcBef>
                <a:buClrTx/>
                <a:buFontTx/>
                <a:buNone/>
              </a:pPr>
              <a:r>
                <a:rPr lang="en-US" altLang="en-US" sz="2400">
                  <a:solidFill>
                    <a:srgbClr val="FFFFFF"/>
                  </a:solidFill>
                  <a:latin typeface="Arial" panose="020B0604020202020204" pitchFamily="34" charset="0"/>
                  <a:cs typeface="Arial" panose="020B0604020202020204" pitchFamily="34" charset="0"/>
                </a:rPr>
                <a:t>Độc lập </a:t>
              </a:r>
              <a:br>
                <a:rPr lang="en-US" altLang="en-US" sz="2400">
                  <a:solidFill>
                    <a:srgbClr val="FFFFFF"/>
                  </a:solidFill>
                  <a:latin typeface="Arial" panose="020B0604020202020204" pitchFamily="34" charset="0"/>
                  <a:cs typeface="Arial" panose="020B0604020202020204" pitchFamily="34" charset="0"/>
                </a:rPr>
              </a:br>
              <a:r>
                <a:rPr lang="en-US" altLang="en-US" sz="2400">
                  <a:solidFill>
                    <a:srgbClr val="FFFFFF"/>
                  </a:solidFill>
                  <a:latin typeface="Arial" panose="020B0604020202020204" pitchFamily="34" charset="0"/>
                  <a:cs typeface="Arial" panose="020B0604020202020204" pitchFamily="34" charset="0"/>
                </a:rPr>
                <a:t>dân tộc</a:t>
              </a:r>
            </a:p>
          </p:txBody>
        </p:sp>
        <p:sp>
          <p:nvSpPr>
            <p:cNvPr id="163843" name="Rectangle 2">
              <a:extLst>
                <a:ext uri="{FF2B5EF4-FFF2-40B4-BE49-F238E27FC236}">
                  <a16:creationId xmlns:a16="http://schemas.microsoft.com/office/drawing/2014/main" id="{D3B824AA-8B23-B178-E855-2F45A34B1981}"/>
                </a:ext>
              </a:extLst>
            </p:cNvPr>
            <p:cNvSpPr>
              <a:spLocks noChangeArrowheads="1"/>
            </p:cNvSpPr>
            <p:nvPr/>
          </p:nvSpPr>
          <p:spPr bwMode="auto">
            <a:xfrm>
              <a:off x="7466627" y="1028392"/>
              <a:ext cx="2742843" cy="1325389"/>
            </a:xfrm>
            <a:prstGeom prst="rect">
              <a:avLst/>
            </a:prstGeom>
            <a:solidFill>
              <a:srgbClr val="FF0000"/>
            </a:solidFill>
            <a:ln w="25560" cap="sq">
              <a:no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lnSpc>
                  <a:spcPct val="150000"/>
                </a:lnSpc>
                <a:spcBef>
                  <a:spcPct val="0"/>
                </a:spcBef>
                <a:buClrTx/>
                <a:buFontTx/>
                <a:buNone/>
              </a:pPr>
              <a:r>
                <a:rPr lang="en-US" altLang="en-US" sz="2400" dirty="0" err="1">
                  <a:solidFill>
                    <a:srgbClr val="FFFFFF"/>
                  </a:solidFill>
                  <a:latin typeface="Arial" panose="020B0604020202020204" pitchFamily="34" charset="0"/>
                  <a:cs typeface="Arial" panose="020B0604020202020204" pitchFamily="34" charset="0"/>
                </a:rPr>
                <a:t>Chủ</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nghĩa</a:t>
              </a:r>
              <a:r>
                <a:rPr lang="en-US" altLang="en-US" sz="2400" dirty="0">
                  <a:solidFill>
                    <a:srgbClr val="FFFFFF"/>
                  </a:solidFill>
                  <a:latin typeface="Arial" panose="020B0604020202020204" pitchFamily="34" charset="0"/>
                  <a:cs typeface="Arial" panose="020B0604020202020204" pitchFamily="34" charset="0"/>
                </a:rPr>
                <a:t> </a:t>
              </a:r>
            </a:p>
            <a:p>
              <a:pPr algn="ctr">
                <a:lnSpc>
                  <a:spcPct val="150000"/>
                </a:lnSpc>
                <a:spcBef>
                  <a:spcPct val="0"/>
                </a:spcBef>
                <a:buClrTx/>
                <a:buFontTx/>
                <a:buNone/>
              </a:pPr>
              <a:r>
                <a:rPr lang="en-US" altLang="en-US" sz="2400" dirty="0" err="1">
                  <a:solidFill>
                    <a:srgbClr val="FFFFFF"/>
                  </a:solidFill>
                  <a:latin typeface="Arial" panose="020B0604020202020204" pitchFamily="34" charset="0"/>
                  <a:cs typeface="Arial" panose="020B0604020202020204" pitchFamily="34" charset="0"/>
                </a:rPr>
                <a:t>xã</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hội</a:t>
              </a:r>
              <a:endParaRPr lang="en-US" altLang="en-US" sz="2400" dirty="0">
                <a:solidFill>
                  <a:srgbClr val="FFFFFF"/>
                </a:solidFill>
                <a:latin typeface="Arial" panose="020B0604020202020204" pitchFamily="34" charset="0"/>
                <a:cs typeface="Arial" panose="020B0604020202020204" pitchFamily="34" charset="0"/>
              </a:endParaRPr>
            </a:p>
          </p:txBody>
        </p:sp>
        <p:sp>
          <p:nvSpPr>
            <p:cNvPr id="159747" name="Rectangle 3">
              <a:extLst>
                <a:ext uri="{FF2B5EF4-FFF2-40B4-BE49-F238E27FC236}">
                  <a16:creationId xmlns:a16="http://schemas.microsoft.com/office/drawing/2014/main" id="{ECB1EE0F-E53D-3D12-A405-8B3721C96B9D}"/>
                </a:ext>
              </a:extLst>
            </p:cNvPr>
            <p:cNvSpPr>
              <a:spLocks noChangeArrowheads="1"/>
            </p:cNvSpPr>
            <p:nvPr/>
          </p:nvSpPr>
          <p:spPr bwMode="auto">
            <a:xfrm>
              <a:off x="406721" y="4294792"/>
              <a:ext cx="11276132" cy="1599992"/>
            </a:xfrm>
            <a:prstGeom prst="rect">
              <a:avLst/>
            </a:prstGeom>
            <a:solidFill>
              <a:srgbClr val="0000CC"/>
            </a:solidFill>
            <a:ln w="25560" cap="sq">
              <a:solidFill>
                <a:srgbClr val="00956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9pPr>
            </a:lstStyle>
            <a:p>
              <a:pPr algn="ctr">
                <a:lnSpc>
                  <a:spcPct val="150000"/>
                </a:lnSpc>
                <a:spcBef>
                  <a:spcPct val="0"/>
                </a:spcBef>
                <a:buClrTx/>
                <a:buFontTx/>
                <a:buNone/>
              </a:pPr>
              <a:r>
                <a:rPr lang="en-US" altLang="en-US" sz="2400" dirty="0" err="1">
                  <a:solidFill>
                    <a:srgbClr val="FFFFFF"/>
                  </a:solidFill>
                  <a:latin typeface="Arial" panose="020B0604020202020204" pitchFamily="34" charset="0"/>
                  <a:cs typeface="Arial" panose="020B0604020202020204" pitchFamily="34" charset="0"/>
                </a:rPr>
                <a:t>Độc</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lập</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triệt</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để</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toàn</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diện</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và</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bền</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vững</a:t>
              </a:r>
              <a:r>
                <a:rPr lang="en-US" altLang="en-US" sz="2400" dirty="0">
                  <a:solidFill>
                    <a:srgbClr val="FFFFFF"/>
                  </a:solidFill>
                  <a:latin typeface="Arial" panose="020B0604020202020204" pitchFamily="34" charset="0"/>
                  <a:cs typeface="Arial" panose="020B0604020202020204" pitchFamily="34" charset="0"/>
                </a:rPr>
                <a:t>, con ng</a:t>
              </a:r>
              <a:r>
                <a:rPr lang="vi-VN" altLang="en-US" sz="2400" dirty="0">
                  <a:solidFill>
                    <a:srgbClr val="FFFFFF"/>
                  </a:solidFill>
                  <a:latin typeface="Arial" panose="020B0604020202020204" pitchFamily="34" charset="0"/>
                  <a:cs typeface="Arial" panose="020B0604020202020204" pitchFamily="34" charset="0"/>
                </a:rPr>
                <a:t>ười</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sẽ</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sống</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tự</a:t>
              </a:r>
              <a:r>
                <a:rPr lang="en-US" altLang="en-US" sz="2400" dirty="0">
                  <a:solidFill>
                    <a:srgbClr val="FFFFFF"/>
                  </a:solidFill>
                  <a:latin typeface="Arial" panose="020B0604020202020204" pitchFamily="34" charset="0"/>
                  <a:cs typeface="Arial" panose="020B0604020202020204" pitchFamily="34" charset="0"/>
                </a:rPr>
                <a:t> do, </a:t>
              </a:r>
              <a:r>
                <a:rPr lang="en-US" altLang="en-US" sz="2400" dirty="0" err="1">
                  <a:solidFill>
                    <a:srgbClr val="FFFFFF"/>
                  </a:solidFill>
                  <a:latin typeface="Arial" panose="020B0604020202020204" pitchFamily="34" charset="0"/>
                  <a:cs typeface="Arial" panose="020B0604020202020204" pitchFamily="34" charset="0"/>
                </a:rPr>
                <a:t>hạnh</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phúc</a:t>
              </a:r>
              <a:endParaRPr lang="en-US" altLang="en-US" sz="2400" dirty="0">
                <a:solidFill>
                  <a:srgbClr val="FFFFFF"/>
                </a:solidFill>
                <a:latin typeface="Arial" panose="020B0604020202020204" pitchFamily="34" charset="0"/>
                <a:cs typeface="Arial" panose="020B0604020202020204" pitchFamily="34" charset="0"/>
              </a:endParaRPr>
            </a:p>
            <a:p>
              <a:pPr algn="ctr">
                <a:lnSpc>
                  <a:spcPct val="150000"/>
                </a:lnSpc>
                <a:spcBef>
                  <a:spcPct val="0"/>
                </a:spcBef>
                <a:buClrTx/>
                <a:buFontTx/>
                <a:buNone/>
              </a:pPr>
              <a:r>
                <a:rPr lang="en-US" altLang="en-US" sz="2400" dirty="0" err="1">
                  <a:solidFill>
                    <a:srgbClr val="FFFFFF"/>
                  </a:solidFill>
                  <a:latin typeface="Arial" panose="020B0604020202020204" pitchFamily="34" charset="0"/>
                  <a:cs typeface="Arial" panose="020B0604020202020204" pitchFamily="34" charset="0"/>
                </a:rPr>
                <a:t>và</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có</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điều</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kiện</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phát</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triển</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toàn</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diện</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về</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mọi</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mặt</a:t>
              </a:r>
              <a:endParaRPr lang="en-US" altLang="en-US" sz="2400" dirty="0">
                <a:solidFill>
                  <a:srgbClr val="FFFFFF"/>
                </a:solidFill>
                <a:latin typeface="Arial" panose="020B0604020202020204" pitchFamily="34" charset="0"/>
                <a:cs typeface="Arial" panose="020B0604020202020204" pitchFamily="34" charset="0"/>
              </a:endParaRPr>
            </a:p>
          </p:txBody>
        </p:sp>
        <p:sp>
          <p:nvSpPr>
            <p:cNvPr id="163845" name="AutoShape 4">
              <a:extLst>
                <a:ext uri="{FF2B5EF4-FFF2-40B4-BE49-F238E27FC236}">
                  <a16:creationId xmlns:a16="http://schemas.microsoft.com/office/drawing/2014/main" id="{8A40BD15-E51F-4BB5-C826-825C312F41E8}"/>
                </a:ext>
              </a:extLst>
            </p:cNvPr>
            <p:cNvSpPr>
              <a:spLocks noChangeArrowheads="1"/>
            </p:cNvSpPr>
            <p:nvPr/>
          </p:nvSpPr>
          <p:spPr bwMode="auto">
            <a:xfrm>
              <a:off x="5480924" y="1252200"/>
              <a:ext cx="914281" cy="914281"/>
            </a:xfrm>
            <a:prstGeom prst="plus">
              <a:avLst>
                <a:gd name="adj" fmla="val 25000"/>
              </a:avLst>
            </a:prstGeom>
            <a:solidFill>
              <a:srgbClr val="000000"/>
            </a:solidFill>
            <a:ln w="76320" cap="sq">
              <a:solidFill>
                <a:srgbClr val="FFFF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nSpc>
                  <a:spcPct val="150000"/>
                </a:lnSpc>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63846" name="AutoShape 5">
              <a:extLst>
                <a:ext uri="{FF2B5EF4-FFF2-40B4-BE49-F238E27FC236}">
                  <a16:creationId xmlns:a16="http://schemas.microsoft.com/office/drawing/2014/main" id="{61E5643B-1165-F52D-00D3-65C8669C5334}"/>
                </a:ext>
              </a:extLst>
            </p:cNvPr>
            <p:cNvSpPr>
              <a:spLocks noChangeArrowheads="1"/>
            </p:cNvSpPr>
            <p:nvPr/>
          </p:nvSpPr>
          <p:spPr bwMode="auto">
            <a:xfrm>
              <a:off x="5696796" y="2987111"/>
              <a:ext cx="484124" cy="914281"/>
            </a:xfrm>
            <a:prstGeom prst="downArrow">
              <a:avLst>
                <a:gd name="adj1" fmla="val 50000"/>
                <a:gd name="adj2" fmla="val 50002"/>
              </a:avLst>
            </a:prstGeom>
            <a:solidFill>
              <a:srgbClr val="FF00FF"/>
            </a:solidFill>
            <a:ln w="25560" cap="sq">
              <a:solidFill>
                <a:srgbClr val="FFFF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nSpc>
                  <a:spcPct val="150000"/>
                </a:lnSpc>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D670D243-6960-9C3B-D228-2619F5C619C8}"/>
              </a:ext>
            </a:extLst>
          </p:cNvPr>
          <p:cNvGrpSpPr/>
          <p:nvPr/>
        </p:nvGrpSpPr>
        <p:grpSpPr>
          <a:xfrm>
            <a:off x="1132533" y="262143"/>
            <a:ext cx="10026269" cy="6047448"/>
            <a:chOff x="1132533" y="262143"/>
            <a:chExt cx="10026269" cy="6047448"/>
          </a:xfrm>
        </p:grpSpPr>
        <p:grpSp>
          <p:nvGrpSpPr>
            <p:cNvPr id="160771" name="Group 3">
              <a:extLst>
                <a:ext uri="{FF2B5EF4-FFF2-40B4-BE49-F238E27FC236}">
                  <a16:creationId xmlns:a16="http://schemas.microsoft.com/office/drawing/2014/main" id="{59EB0060-C0EC-4A7B-E578-BF72A4847125}"/>
                </a:ext>
              </a:extLst>
            </p:cNvPr>
            <p:cNvGrpSpPr>
              <a:grpSpLocks/>
            </p:cNvGrpSpPr>
            <p:nvPr/>
          </p:nvGrpSpPr>
          <p:grpSpPr bwMode="auto">
            <a:xfrm>
              <a:off x="1426975" y="840124"/>
              <a:ext cx="9338047" cy="1133327"/>
              <a:chOff x="1555" y="64"/>
              <a:chExt cx="5883" cy="714"/>
            </a:xfrm>
          </p:grpSpPr>
          <p:sp>
            <p:nvSpPr>
              <p:cNvPr id="165905" name="Freeform 4">
                <a:extLst>
                  <a:ext uri="{FF2B5EF4-FFF2-40B4-BE49-F238E27FC236}">
                    <a16:creationId xmlns:a16="http://schemas.microsoft.com/office/drawing/2014/main" id="{67E2B6DD-6B45-862D-DD4D-8F179B9574C1}"/>
                  </a:ext>
                </a:extLst>
              </p:cNvPr>
              <p:cNvSpPr>
                <a:spLocks noChangeArrowheads="1"/>
              </p:cNvSpPr>
              <p:nvPr/>
            </p:nvSpPr>
            <p:spPr bwMode="auto">
              <a:xfrm>
                <a:off x="1555" y="222"/>
                <a:ext cx="494" cy="286"/>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7 w 21600"/>
                  <a:gd name="T13" fmla="*/ 5438 h 21600"/>
                  <a:gd name="T14" fmla="*/ 18889 w 21600"/>
                  <a:gd name="T15" fmla="*/ 16238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00FF"/>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sp>
            <p:nvSpPr>
              <p:cNvPr id="165906" name="Rectangle 5">
                <a:extLst>
                  <a:ext uri="{FF2B5EF4-FFF2-40B4-BE49-F238E27FC236}">
                    <a16:creationId xmlns:a16="http://schemas.microsoft.com/office/drawing/2014/main" id="{602F0B4E-3FD1-FA4F-5295-05B06496B70D}"/>
                  </a:ext>
                </a:extLst>
              </p:cNvPr>
              <p:cNvSpPr>
                <a:spLocks noChangeArrowheads="1"/>
              </p:cNvSpPr>
              <p:nvPr/>
            </p:nvSpPr>
            <p:spPr bwMode="auto">
              <a:xfrm>
                <a:off x="2203" y="64"/>
                <a:ext cx="5235" cy="714"/>
              </a:xfrm>
              <a:prstGeom prst="rect">
                <a:avLst/>
              </a:prstGeom>
              <a:noFill/>
              <a:ln w="19080" cap="sq">
                <a:solidFill>
                  <a:srgbClr val="262699"/>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ct val="0"/>
                  </a:spcBef>
                  <a:buClrTx/>
                  <a:buFontTx/>
                  <a:buNone/>
                </a:pPr>
                <a:r>
                  <a:rPr lang="en-US" altLang="en-US" sz="2400" dirty="0">
                    <a:solidFill>
                      <a:srgbClr val="FF0000"/>
                    </a:solidFill>
                    <a:latin typeface="Arial" panose="020B0604020202020204" pitchFamily="34" charset="0"/>
                    <a:cs typeface="Arial" panose="020B0604020202020204" pitchFamily="34" charset="0"/>
                  </a:rPr>
                  <a:t>Ba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Phát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huy</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sức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mạnh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tổng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hợp</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của</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đất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nước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nhất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là</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vai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trò</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của</a:t>
                </a:r>
                <a:r>
                  <a:rPr lang="en-US" altLang="en-US" sz="2400" dirty="0">
                    <a:latin typeface="Arial" panose="020B0604020202020204" pitchFamily="34" charset="0"/>
                    <a:cs typeface="Arial" panose="020B0604020202020204" pitchFamily="34" charset="0"/>
                  </a:rPr>
                  <a:t> ND </a:t>
                </a:r>
                <a:r>
                  <a:rPr lang="en-US" altLang="en-US" sz="2400" dirty="0" err="1">
                    <a:latin typeface="Arial" panose="020B0604020202020204" pitchFamily="34" charset="0"/>
                    <a:cs typeface="Arial" panose="020B0604020202020204" pitchFamily="34" charset="0"/>
                  </a:rPr>
                  <a:t>đối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với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sự</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nghiệp</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bảo</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vệ</a:t>
                </a:r>
                <a:r>
                  <a:rPr lang="en-US" altLang="en-US" sz="2400" dirty="0">
                    <a:latin typeface="Arial" panose="020B0604020202020204" pitchFamily="34" charset="0"/>
                    <a:cs typeface="Arial" panose="020B0604020202020204" pitchFamily="34" charset="0"/>
                  </a:rPr>
                  <a:t> TQ</a:t>
                </a:r>
              </a:p>
            </p:txBody>
          </p:sp>
        </p:grpSp>
        <p:cxnSp>
          <p:nvCxnSpPr>
            <p:cNvPr id="160775" name="AutoShape 7">
              <a:extLst>
                <a:ext uri="{FF2B5EF4-FFF2-40B4-BE49-F238E27FC236}">
                  <a16:creationId xmlns:a16="http://schemas.microsoft.com/office/drawing/2014/main" id="{6AD81367-FC96-3220-9322-A1E06F95D654}"/>
                </a:ext>
              </a:extLst>
            </p:cNvPr>
            <p:cNvCxnSpPr>
              <a:cxnSpLocks noChangeShapeType="1"/>
              <a:stCxn id="165906" idx="2"/>
              <a:endCxn id="160778" idx="0"/>
            </p:cNvCxnSpPr>
            <p:nvPr/>
          </p:nvCxnSpPr>
          <p:spPr bwMode="auto">
            <a:xfrm flipH="1">
              <a:off x="2165067" y="1973451"/>
              <a:ext cx="4445215" cy="756347"/>
            </a:xfrm>
            <a:prstGeom prst="straightConnector1">
              <a:avLst/>
            </a:prstGeom>
            <a:noFill/>
            <a:ln w="38160" cap="sq">
              <a:solidFill>
                <a:srgbClr val="FF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60776" name="AutoShape 8">
              <a:extLst>
                <a:ext uri="{FF2B5EF4-FFF2-40B4-BE49-F238E27FC236}">
                  <a16:creationId xmlns:a16="http://schemas.microsoft.com/office/drawing/2014/main" id="{2AED1F61-A0D3-CB50-6FF8-93B655B3D71F}"/>
                </a:ext>
              </a:extLst>
            </p:cNvPr>
            <p:cNvCxnSpPr>
              <a:cxnSpLocks noChangeShapeType="1"/>
              <a:stCxn id="165906" idx="2"/>
              <a:endCxn id="160779" idx="0"/>
            </p:cNvCxnSpPr>
            <p:nvPr/>
          </p:nvCxnSpPr>
          <p:spPr bwMode="auto">
            <a:xfrm flipH="1">
              <a:off x="6095999" y="1973451"/>
              <a:ext cx="514283" cy="756348"/>
            </a:xfrm>
            <a:prstGeom prst="straightConnector1">
              <a:avLst/>
            </a:prstGeom>
            <a:noFill/>
            <a:ln w="38160" cap="sq">
              <a:solidFill>
                <a:srgbClr val="FF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60777" name="AutoShape 9">
              <a:extLst>
                <a:ext uri="{FF2B5EF4-FFF2-40B4-BE49-F238E27FC236}">
                  <a16:creationId xmlns:a16="http://schemas.microsoft.com/office/drawing/2014/main" id="{BF2F0B8A-11DA-ACCD-E38D-2A037A655294}"/>
                </a:ext>
              </a:extLst>
            </p:cNvPr>
            <p:cNvCxnSpPr>
              <a:cxnSpLocks noChangeShapeType="1"/>
              <a:stCxn id="165906" idx="2"/>
              <a:endCxn id="160780" idx="0"/>
            </p:cNvCxnSpPr>
            <p:nvPr/>
          </p:nvCxnSpPr>
          <p:spPr bwMode="auto">
            <a:xfrm>
              <a:off x="6610282" y="1973451"/>
              <a:ext cx="3253289" cy="357937"/>
            </a:xfrm>
            <a:prstGeom prst="straightConnector1">
              <a:avLst/>
            </a:prstGeom>
            <a:noFill/>
            <a:ln w="38160" cap="sq">
              <a:solidFill>
                <a:srgbClr val="FF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160778" name="Rectangle 10">
              <a:extLst>
                <a:ext uri="{FF2B5EF4-FFF2-40B4-BE49-F238E27FC236}">
                  <a16:creationId xmlns:a16="http://schemas.microsoft.com/office/drawing/2014/main" id="{8A4F419C-FD67-41ED-789A-AC53B61501A9}"/>
                </a:ext>
              </a:extLst>
            </p:cNvPr>
            <p:cNvSpPr>
              <a:spLocks noChangeArrowheads="1"/>
            </p:cNvSpPr>
            <p:nvPr/>
          </p:nvSpPr>
          <p:spPr bwMode="auto">
            <a:xfrm>
              <a:off x="1132533" y="2729798"/>
              <a:ext cx="2065068" cy="533331"/>
            </a:xfrm>
            <a:prstGeom prst="rect">
              <a:avLst/>
            </a:prstGeom>
            <a:solidFill>
              <a:srgbClr val="0000FF"/>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FFFFFF"/>
                  </a:solidFill>
                  <a:latin typeface="Arial" panose="020B0604020202020204" pitchFamily="34" charset="0"/>
                  <a:cs typeface="Arial" panose="020B0604020202020204" pitchFamily="34" charset="0"/>
                </a:rPr>
                <a:t>KINH TẾ</a:t>
              </a:r>
            </a:p>
          </p:txBody>
        </p:sp>
        <p:sp>
          <p:nvSpPr>
            <p:cNvPr id="160779" name="Rectangle 11">
              <a:extLst>
                <a:ext uri="{FF2B5EF4-FFF2-40B4-BE49-F238E27FC236}">
                  <a16:creationId xmlns:a16="http://schemas.microsoft.com/office/drawing/2014/main" id="{108116A2-D659-0ECA-B948-46D9152F89C9}"/>
                </a:ext>
              </a:extLst>
            </p:cNvPr>
            <p:cNvSpPr>
              <a:spLocks noChangeArrowheads="1"/>
            </p:cNvSpPr>
            <p:nvPr/>
          </p:nvSpPr>
          <p:spPr bwMode="auto">
            <a:xfrm>
              <a:off x="4876957" y="2729799"/>
              <a:ext cx="2438083" cy="533331"/>
            </a:xfrm>
            <a:prstGeom prst="rect">
              <a:avLst/>
            </a:prstGeom>
            <a:solidFill>
              <a:srgbClr val="0000FF"/>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CHÍNH TRỊ</a:t>
              </a:r>
            </a:p>
          </p:txBody>
        </p:sp>
        <p:sp>
          <p:nvSpPr>
            <p:cNvPr id="160780" name="Rectangle 12">
              <a:extLst>
                <a:ext uri="{FF2B5EF4-FFF2-40B4-BE49-F238E27FC236}">
                  <a16:creationId xmlns:a16="http://schemas.microsoft.com/office/drawing/2014/main" id="{5459A840-3638-EFC2-BD28-D2451AEB0751}"/>
                </a:ext>
              </a:extLst>
            </p:cNvPr>
            <p:cNvSpPr>
              <a:spLocks noChangeArrowheads="1"/>
            </p:cNvSpPr>
            <p:nvPr/>
          </p:nvSpPr>
          <p:spPr bwMode="auto">
            <a:xfrm>
              <a:off x="8568339" y="2331388"/>
              <a:ext cx="2590463" cy="931742"/>
            </a:xfrm>
            <a:prstGeom prst="rect">
              <a:avLst/>
            </a:prstGeom>
            <a:solidFill>
              <a:srgbClr val="0000FF"/>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FFFFFF"/>
                  </a:solidFill>
                  <a:latin typeface="Arial" panose="020B0604020202020204" pitchFamily="34" charset="0"/>
                  <a:cs typeface="Arial" panose="020B0604020202020204" pitchFamily="34" charset="0"/>
                </a:rPr>
                <a:t>VĂN HÓA,</a:t>
              </a:r>
            </a:p>
            <a:p>
              <a:pPr algn="ctr">
                <a:spcBef>
                  <a:spcPct val="0"/>
                </a:spcBef>
                <a:buClrTx/>
                <a:buFontTx/>
                <a:buNone/>
              </a:pPr>
              <a:r>
                <a:rPr lang="en-US" altLang="en-US" sz="2400">
                  <a:solidFill>
                    <a:srgbClr val="FFFFFF"/>
                  </a:solidFill>
                  <a:latin typeface="Arial" panose="020B0604020202020204" pitchFamily="34" charset="0"/>
                  <a:cs typeface="Arial" panose="020B0604020202020204" pitchFamily="34" charset="0"/>
                </a:rPr>
                <a:t>XÃ HỘI</a:t>
              </a:r>
            </a:p>
          </p:txBody>
        </p:sp>
        <p:sp>
          <p:nvSpPr>
            <p:cNvPr id="160781" name="Rectangle 13">
              <a:extLst>
                <a:ext uri="{FF2B5EF4-FFF2-40B4-BE49-F238E27FC236}">
                  <a16:creationId xmlns:a16="http://schemas.microsoft.com/office/drawing/2014/main" id="{DE3E3F03-DB32-AE94-99F5-5F4C3F08D922}"/>
                </a:ext>
              </a:extLst>
            </p:cNvPr>
            <p:cNvSpPr>
              <a:spLocks noChangeArrowheads="1"/>
            </p:cNvSpPr>
            <p:nvPr/>
          </p:nvSpPr>
          <p:spPr bwMode="auto">
            <a:xfrm>
              <a:off x="1138493" y="3365690"/>
              <a:ext cx="2065068" cy="2057132"/>
            </a:xfrm>
            <a:prstGeom prst="rect">
              <a:avLst/>
            </a:prstGeom>
            <a:noFill/>
            <a:ln w="38160" cap="sq">
              <a:solidFill>
                <a:srgbClr val="0000FF"/>
              </a:solidFill>
              <a:round/>
              <a:headEnd/>
              <a:tailEnd/>
            </a:ln>
            <a:effectLst/>
          </p:spPr>
          <p:txBody>
            <a:bodyPr lIns="89988" tIns="46794" rIns="89988" bIns="46794"/>
            <a:lstStyle>
              <a:lvl1pPr marL="339725" indent="-339725">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1pPr>
              <a:lvl2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2pPr>
              <a:lvl3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3pPr>
              <a:lvl4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4pPr>
              <a:lvl5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9pPr>
            </a:lstStyle>
            <a:p>
              <a:pPr>
                <a:buClr>
                  <a:srgbClr val="C00000"/>
                </a:buClr>
                <a:buSzPct val="100000"/>
                <a:buFont typeface="Times New Roman" panose="02020603050405020304" pitchFamily="18" charset="0"/>
                <a:buChar char="-"/>
                <a:defRPr/>
              </a:pPr>
              <a:r>
                <a:rPr lang="en-US" altLang="en-US" sz="2400" b="0">
                  <a:solidFill>
                    <a:srgbClr val="C00000"/>
                  </a:solidFill>
                  <a:latin typeface="Arial" panose="020B0604020202020204" pitchFamily="34" charset="0"/>
                  <a:cs typeface="Arial" panose="020B0604020202020204" pitchFamily="34" charset="0"/>
                </a:rPr>
                <a:t>TNTN</a:t>
              </a:r>
            </a:p>
            <a:p>
              <a:pPr marL="341279">
                <a:buSzPct val="100000"/>
                <a:defRPr/>
              </a:pPr>
              <a:endParaRPr lang="en-US" altLang="en-US" sz="2400" b="0">
                <a:solidFill>
                  <a:srgbClr val="C00000"/>
                </a:solidFill>
                <a:latin typeface="Arial" panose="020B0604020202020204" pitchFamily="34" charset="0"/>
                <a:cs typeface="Arial" panose="020B0604020202020204" pitchFamily="34" charset="0"/>
              </a:endParaRPr>
            </a:p>
            <a:p>
              <a:pPr>
                <a:buClr>
                  <a:srgbClr val="C00000"/>
                </a:buClr>
                <a:buSzPct val="100000"/>
                <a:buFont typeface="Times New Roman" panose="02020603050405020304" pitchFamily="18" charset="0"/>
                <a:buChar char="-"/>
                <a:defRPr/>
              </a:pPr>
              <a:r>
                <a:rPr lang="en-US" altLang="en-US" sz="2400" b="0">
                  <a:solidFill>
                    <a:srgbClr val="C00000"/>
                  </a:solidFill>
                  <a:latin typeface="Arial" panose="020B0604020202020204" pitchFamily="34" charset="0"/>
                  <a:cs typeface="Arial" panose="020B0604020202020204" pitchFamily="34" charset="0"/>
                </a:rPr>
                <a:t>Nguồn lực lao đông </a:t>
              </a:r>
            </a:p>
          </p:txBody>
        </p:sp>
        <p:sp>
          <p:nvSpPr>
            <p:cNvPr id="160782" name="Rectangle 14">
              <a:extLst>
                <a:ext uri="{FF2B5EF4-FFF2-40B4-BE49-F238E27FC236}">
                  <a16:creationId xmlns:a16="http://schemas.microsoft.com/office/drawing/2014/main" id="{DAAC35D8-8718-8DD2-95F3-2534C4FFBA5E}"/>
                </a:ext>
              </a:extLst>
            </p:cNvPr>
            <p:cNvSpPr>
              <a:spLocks noChangeArrowheads="1"/>
            </p:cNvSpPr>
            <p:nvPr/>
          </p:nvSpPr>
          <p:spPr bwMode="auto">
            <a:xfrm>
              <a:off x="4876957" y="3338178"/>
              <a:ext cx="2438083" cy="2971413"/>
            </a:xfrm>
            <a:prstGeom prst="rect">
              <a:avLst/>
            </a:prstGeom>
            <a:noFill/>
            <a:ln w="38160" cap="sq">
              <a:solidFill>
                <a:srgbClr val="FF0066"/>
              </a:solidFill>
              <a:round/>
              <a:headEnd/>
              <a:tailEnd/>
            </a:ln>
            <a:effectLst/>
          </p:spPr>
          <p:txBody>
            <a:bodyPr lIns="89988" tIns="46794" rIns="89988" bIns="46794"/>
            <a:lstStyle>
              <a:lvl1pPr marL="339725" indent="-339725">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1pPr>
              <a:lvl2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2pPr>
              <a:lvl3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3pPr>
              <a:lvl4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4pPr>
              <a:lvl5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9pPr>
            </a:lstStyle>
            <a:p>
              <a:pPr>
                <a:buClr>
                  <a:srgbClr val="FF0000"/>
                </a:buClr>
                <a:buSzPct val="100000"/>
                <a:buFont typeface="Times New Roman" panose="02020603050405020304" pitchFamily="18" charset="0"/>
                <a:buChar char="-"/>
                <a:defRPr/>
              </a:pPr>
              <a:r>
                <a:rPr lang="en-US" altLang="en-US" sz="2400" b="0">
                  <a:solidFill>
                    <a:srgbClr val="FF0000"/>
                  </a:solidFill>
                  <a:latin typeface="Arial" panose="020B0604020202020204" pitchFamily="34" charset="0"/>
                  <a:cs typeface="Arial" panose="020B0604020202020204" pitchFamily="34" charset="0"/>
                </a:rPr>
                <a:t>Lòng yêu nước</a:t>
              </a:r>
            </a:p>
            <a:p>
              <a:pPr marL="341279">
                <a:buSzPct val="100000"/>
                <a:defRPr/>
              </a:pPr>
              <a:endParaRPr lang="en-US" altLang="en-US" sz="2400" b="0">
                <a:solidFill>
                  <a:srgbClr val="FF0000"/>
                </a:solidFill>
                <a:latin typeface="Arial" panose="020B0604020202020204" pitchFamily="34" charset="0"/>
                <a:cs typeface="Arial" panose="020B0604020202020204" pitchFamily="34" charset="0"/>
              </a:endParaRPr>
            </a:p>
            <a:p>
              <a:pPr>
                <a:buClr>
                  <a:srgbClr val="FF0000"/>
                </a:buClr>
                <a:buSzPct val="100000"/>
                <a:buFont typeface="Times New Roman" panose="02020603050405020304" pitchFamily="18" charset="0"/>
                <a:buChar char="-"/>
                <a:defRPr/>
              </a:pPr>
              <a:r>
                <a:rPr lang="en-US" altLang="en-US" sz="2400" b="0">
                  <a:solidFill>
                    <a:srgbClr val="FF0000"/>
                  </a:solidFill>
                  <a:latin typeface="Arial" panose="020B0604020202020204" pitchFamily="34" charset="0"/>
                  <a:cs typeface="Arial" panose="020B0604020202020204" pitchFamily="34" charset="0"/>
                </a:rPr>
                <a:t>Kiên cường, bất khuất</a:t>
              </a:r>
            </a:p>
            <a:p>
              <a:pPr marL="341279">
                <a:buSzPct val="100000"/>
                <a:defRPr/>
              </a:pPr>
              <a:endParaRPr lang="en-US" altLang="en-US" sz="2400" b="0">
                <a:solidFill>
                  <a:srgbClr val="FF0000"/>
                </a:solidFill>
                <a:latin typeface="Arial" panose="020B0604020202020204" pitchFamily="34" charset="0"/>
                <a:cs typeface="Arial" panose="020B0604020202020204" pitchFamily="34" charset="0"/>
              </a:endParaRPr>
            </a:p>
            <a:p>
              <a:pPr>
                <a:buClr>
                  <a:srgbClr val="FF0000"/>
                </a:buClr>
                <a:buSzPct val="100000"/>
                <a:buFont typeface="Times New Roman" panose="02020603050405020304" pitchFamily="18" charset="0"/>
                <a:buChar char="-"/>
                <a:defRPr/>
              </a:pPr>
              <a:r>
                <a:rPr lang="en-US" altLang="en-US" sz="2400" b="0">
                  <a:solidFill>
                    <a:srgbClr val="FF0000"/>
                  </a:solidFill>
                  <a:latin typeface="Arial" panose="020B0604020202020204" pitchFamily="34" charset="0"/>
                  <a:cs typeface="Arial" panose="020B0604020202020204" pitchFamily="34" charset="0"/>
                </a:rPr>
                <a:t>Sự lãnh đạo của Đảng</a:t>
              </a:r>
            </a:p>
          </p:txBody>
        </p:sp>
        <p:sp>
          <p:nvSpPr>
            <p:cNvPr id="160783" name="Rectangle 15">
              <a:extLst>
                <a:ext uri="{FF2B5EF4-FFF2-40B4-BE49-F238E27FC236}">
                  <a16:creationId xmlns:a16="http://schemas.microsoft.com/office/drawing/2014/main" id="{8EDBD32D-6C4B-9359-61B9-0E6470CAE263}"/>
                </a:ext>
              </a:extLst>
            </p:cNvPr>
            <p:cNvSpPr>
              <a:spLocks noChangeArrowheads="1"/>
            </p:cNvSpPr>
            <p:nvPr/>
          </p:nvSpPr>
          <p:spPr bwMode="auto">
            <a:xfrm>
              <a:off x="8568339" y="3365690"/>
              <a:ext cx="2590463" cy="2943901"/>
            </a:xfrm>
            <a:prstGeom prst="rect">
              <a:avLst/>
            </a:prstGeom>
            <a:noFill/>
            <a:ln w="57240" cap="sq">
              <a:solidFill>
                <a:srgbClr val="00664D"/>
              </a:solidFill>
              <a:round/>
              <a:headEnd/>
              <a:tailEnd/>
            </a:ln>
            <a:effectLst/>
          </p:spPr>
          <p:txBody>
            <a:bodyPr lIns="89988" tIns="46794" rIns="89988" bIns="46794"/>
            <a:lstStyle>
              <a:lvl1pPr marL="339725" indent="-339725">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1pPr>
              <a:lvl2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2pPr>
              <a:lvl3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3pPr>
              <a:lvl4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4pPr>
              <a:lvl5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9pPr>
            </a:lstStyle>
            <a:p>
              <a:pPr>
                <a:buClr>
                  <a:srgbClr val="00664D"/>
                </a:buClr>
                <a:buSzPct val="100000"/>
                <a:buFont typeface="Times New Roman" panose="02020603050405020304" pitchFamily="18" charset="0"/>
                <a:buChar char="-"/>
                <a:defRPr/>
              </a:pPr>
              <a:r>
                <a:rPr lang="en-US" altLang="en-US" sz="2400" b="0">
                  <a:solidFill>
                    <a:srgbClr val="00664D"/>
                  </a:solidFill>
                  <a:latin typeface="Arial" panose="020B0604020202020204" pitchFamily="34" charset="0"/>
                  <a:cs typeface="Arial" panose="020B0604020202020204" pitchFamily="34" charset="0"/>
                </a:rPr>
                <a:t>Văn hóa đa dạng</a:t>
              </a:r>
            </a:p>
            <a:p>
              <a:pPr marL="341279">
                <a:buSzPct val="100000"/>
                <a:defRPr/>
              </a:pPr>
              <a:endParaRPr lang="en-US" altLang="en-US" sz="2400" b="0">
                <a:solidFill>
                  <a:srgbClr val="00664D"/>
                </a:solidFill>
                <a:latin typeface="Arial" panose="020B0604020202020204" pitchFamily="34" charset="0"/>
                <a:cs typeface="Arial" panose="020B0604020202020204" pitchFamily="34" charset="0"/>
              </a:endParaRPr>
            </a:p>
            <a:p>
              <a:pPr>
                <a:buClr>
                  <a:srgbClr val="00664D"/>
                </a:buClr>
                <a:buSzPct val="100000"/>
                <a:buFont typeface="Times New Roman" panose="02020603050405020304" pitchFamily="18" charset="0"/>
                <a:buChar char="-"/>
                <a:defRPr/>
              </a:pPr>
              <a:r>
                <a:rPr lang="en-US" altLang="en-US" sz="2400" b="0">
                  <a:solidFill>
                    <a:srgbClr val="00664D"/>
                  </a:solidFill>
                  <a:latin typeface="Arial" panose="020B0604020202020204" pitchFamily="34" charset="0"/>
                  <a:cs typeface="Arial" panose="020B0604020202020204" pitchFamily="34" charset="0"/>
                </a:rPr>
                <a:t>Nhiều phong tục đặc sắc</a:t>
              </a:r>
            </a:p>
            <a:p>
              <a:pPr marL="341279">
                <a:buSzPct val="100000"/>
                <a:defRPr/>
              </a:pPr>
              <a:endParaRPr lang="en-US" altLang="en-US" sz="2400" b="0">
                <a:solidFill>
                  <a:srgbClr val="00664D"/>
                </a:solidFill>
                <a:latin typeface="Arial" panose="020B0604020202020204" pitchFamily="34" charset="0"/>
                <a:cs typeface="Arial" panose="020B0604020202020204" pitchFamily="34" charset="0"/>
              </a:endParaRPr>
            </a:p>
            <a:p>
              <a:pPr>
                <a:buClr>
                  <a:srgbClr val="00664D"/>
                </a:buClr>
                <a:buSzPct val="100000"/>
                <a:buFont typeface="Times New Roman" panose="02020603050405020304" pitchFamily="18" charset="0"/>
                <a:buChar char="-"/>
                <a:defRPr/>
              </a:pPr>
              <a:r>
                <a:rPr lang="en-US" altLang="en-US" sz="2400" b="0">
                  <a:solidFill>
                    <a:srgbClr val="00664D"/>
                  </a:solidFill>
                  <a:latin typeface="Arial" panose="020B0604020202020204" pitchFamily="34" charset="0"/>
                  <a:cs typeface="Arial" panose="020B0604020202020204" pitchFamily="34" charset="0"/>
                </a:rPr>
                <a:t>Xã hội năng động</a:t>
              </a:r>
            </a:p>
          </p:txBody>
        </p:sp>
        <p:sp>
          <p:nvSpPr>
            <p:cNvPr id="2" name="Rectangle 1">
              <a:extLst>
                <a:ext uri="{FF2B5EF4-FFF2-40B4-BE49-F238E27FC236}">
                  <a16:creationId xmlns:a16="http://schemas.microsoft.com/office/drawing/2014/main" id="{65AE13EE-2FAD-B560-C929-2287F84FF3F7}"/>
                </a:ext>
              </a:extLst>
            </p:cNvPr>
            <p:cNvSpPr>
              <a:spLocks noChangeArrowheads="1"/>
            </p:cNvSpPr>
            <p:nvPr/>
          </p:nvSpPr>
          <p:spPr bwMode="auto">
            <a:xfrm>
              <a:off x="2240639" y="262143"/>
              <a:ext cx="7710721" cy="463834"/>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u="sng" dirty="0">
                  <a:solidFill>
                    <a:srgbClr val="FFFFFF"/>
                  </a:solidFill>
                  <a:latin typeface="Arial" panose="020B0604020202020204" pitchFamily="34" charset="0"/>
                  <a:cs typeface="Arial" panose="020B0604020202020204" pitchFamily="34" charset="0"/>
                </a:rPr>
                <a:t>2.1.2</a:t>
              </a:r>
              <a:r>
                <a:rPr lang="vi-VN" altLang="en-US" sz="2400" u="sng" dirty="0">
                  <a:solidFill>
                    <a:srgbClr val="FFFFFF"/>
                  </a:solidFill>
                  <a:latin typeface="Arial" panose="020B0604020202020204" pitchFamily="34" charset="0"/>
                  <a:cs typeface="Arial" panose="020B0604020202020204" pitchFamily="34" charset="0"/>
                </a:rPr>
                <a:t> </a:t>
              </a:r>
              <a:r>
                <a:rPr lang="en-US" altLang="en-US" sz="2400" u="sng" dirty="0">
                  <a:solidFill>
                    <a:srgbClr val="FFFFFF"/>
                  </a:solidFill>
                  <a:latin typeface="Arial" panose="020B0604020202020204" pitchFamily="34" charset="0"/>
                  <a:cs typeface="Arial" panose="020B0604020202020204" pitchFamily="34" charset="0"/>
                </a:rPr>
                <a:t>Q</a:t>
              </a:r>
              <a:r>
                <a:rPr lang="vi-VN" altLang="en-US" sz="2400" u="sng" dirty="0">
                  <a:solidFill>
                    <a:srgbClr val="FFFFFF"/>
                  </a:solidFill>
                  <a:latin typeface="Arial" panose="020B0604020202020204" pitchFamily="34" charset="0"/>
                  <a:cs typeface="Arial" panose="020B0604020202020204" pitchFamily="34" charset="0"/>
                </a:rPr>
                <a:t>uan điểm về</a:t>
              </a:r>
              <a:r>
                <a:rPr lang="en-US" altLang="en-US" sz="2400" u="sng" dirty="0">
                  <a:solidFill>
                    <a:srgbClr val="FFFFFF"/>
                  </a:solidFill>
                  <a:latin typeface="Arial" panose="020B0604020202020204" pitchFamily="34" charset="0"/>
                  <a:cs typeface="Arial" panose="020B0604020202020204" pitchFamily="34" charset="0"/>
                </a:rPr>
                <a:t> </a:t>
              </a:r>
              <a:r>
                <a:rPr lang="en-US" altLang="en-US" sz="2400" u="sng" dirty="0" err="1">
                  <a:solidFill>
                    <a:srgbClr val="FFFFFF"/>
                  </a:solidFill>
                  <a:latin typeface="Arial" panose="020B0604020202020204" pitchFamily="34" charset="0"/>
                  <a:cs typeface="Arial" panose="020B0604020202020204" pitchFamily="34" charset="0"/>
                </a:rPr>
                <a:t>tăng</a:t>
              </a:r>
              <a:r>
                <a:rPr lang="en-US" altLang="en-US" sz="2400" u="sng" dirty="0">
                  <a:solidFill>
                    <a:srgbClr val="FFFFFF"/>
                  </a:solidFill>
                  <a:latin typeface="Arial" panose="020B0604020202020204" pitchFamily="34" charset="0"/>
                  <a:cs typeface="Arial" panose="020B0604020202020204" pitchFamily="34" charset="0"/>
                </a:rPr>
                <a:t> </a:t>
              </a:r>
              <a:r>
                <a:rPr lang="en-US" altLang="en-US" sz="2400" u="sng" dirty="0" err="1">
                  <a:solidFill>
                    <a:srgbClr val="FFFFFF"/>
                  </a:solidFill>
                  <a:latin typeface="Arial" panose="020B0604020202020204" pitchFamily="34" charset="0"/>
                  <a:cs typeface="Arial" panose="020B0604020202020204" pitchFamily="34" charset="0"/>
                </a:rPr>
                <a:t>cường</a:t>
              </a:r>
              <a:r>
                <a:rPr lang="vi-VN" altLang="en-US" sz="2400" u="sng" dirty="0">
                  <a:solidFill>
                    <a:srgbClr val="FFFFFF"/>
                  </a:solidFill>
                  <a:latin typeface="Arial" panose="020B0604020202020204" pitchFamily="34" charset="0"/>
                  <a:cs typeface="Arial" panose="020B0604020202020204" pitchFamily="34" charset="0"/>
                </a:rPr>
                <a:t> quốc phòng, an ninh</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B0985EEE-0BEA-5A77-E7B1-9400AA06F603}"/>
              </a:ext>
            </a:extLst>
          </p:cNvPr>
          <p:cNvGrpSpPr/>
          <p:nvPr/>
        </p:nvGrpSpPr>
        <p:grpSpPr>
          <a:xfrm>
            <a:off x="1072324" y="262143"/>
            <a:ext cx="9171381" cy="5289539"/>
            <a:chOff x="1072324" y="262143"/>
            <a:chExt cx="9171381" cy="5289539"/>
          </a:xfrm>
        </p:grpSpPr>
        <p:grpSp>
          <p:nvGrpSpPr>
            <p:cNvPr id="162819" name="Group 3">
              <a:extLst>
                <a:ext uri="{FF2B5EF4-FFF2-40B4-BE49-F238E27FC236}">
                  <a16:creationId xmlns:a16="http://schemas.microsoft.com/office/drawing/2014/main" id="{9C44D3D2-968B-0A67-702F-0748C91A7AC3}"/>
                </a:ext>
              </a:extLst>
            </p:cNvPr>
            <p:cNvGrpSpPr>
              <a:grpSpLocks/>
            </p:cNvGrpSpPr>
            <p:nvPr/>
          </p:nvGrpSpPr>
          <p:grpSpPr bwMode="auto">
            <a:xfrm>
              <a:off x="1072324" y="1439284"/>
              <a:ext cx="9171381" cy="1133327"/>
              <a:chOff x="1483" y="1292"/>
              <a:chExt cx="5778" cy="714"/>
            </a:xfrm>
          </p:grpSpPr>
          <p:sp>
            <p:nvSpPr>
              <p:cNvPr id="173065" name="Freeform 4">
                <a:extLst>
                  <a:ext uri="{FF2B5EF4-FFF2-40B4-BE49-F238E27FC236}">
                    <a16:creationId xmlns:a16="http://schemas.microsoft.com/office/drawing/2014/main" id="{1DC7439E-9159-810E-4A3A-89369E8658C2}"/>
                  </a:ext>
                </a:extLst>
              </p:cNvPr>
              <p:cNvSpPr>
                <a:spLocks noChangeArrowheads="1"/>
              </p:cNvSpPr>
              <p:nvPr/>
            </p:nvSpPr>
            <p:spPr bwMode="auto">
              <a:xfrm>
                <a:off x="1483" y="1506"/>
                <a:ext cx="494" cy="286"/>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7 w 21600"/>
                  <a:gd name="T13" fmla="*/ 5438 h 21600"/>
                  <a:gd name="T14" fmla="*/ 18889 w 21600"/>
                  <a:gd name="T15" fmla="*/ 16238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00FF"/>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73066" name="Rectangle 5">
                <a:extLst>
                  <a:ext uri="{FF2B5EF4-FFF2-40B4-BE49-F238E27FC236}">
                    <a16:creationId xmlns:a16="http://schemas.microsoft.com/office/drawing/2014/main" id="{C773FBFA-4F17-CA7E-C29C-4345DEEEF9BA}"/>
                  </a:ext>
                </a:extLst>
              </p:cNvPr>
              <p:cNvSpPr>
                <a:spLocks noChangeArrowheads="1"/>
              </p:cNvSpPr>
              <p:nvPr/>
            </p:nvSpPr>
            <p:spPr bwMode="auto">
              <a:xfrm>
                <a:off x="2026" y="1292"/>
                <a:ext cx="5235" cy="714"/>
              </a:xfrm>
              <a:prstGeom prst="rect">
                <a:avLst/>
              </a:prstGeom>
              <a:noFill/>
              <a:ln w="19080" cap="sq">
                <a:solidFill>
                  <a:srgbClr val="262699"/>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ct val="0"/>
                  </a:spcBef>
                  <a:buClrTx/>
                  <a:buFontTx/>
                  <a:buNone/>
                </a:pPr>
                <a:r>
                  <a:rPr lang="en-US" altLang="en-US" sz="2400" dirty="0" err="1">
                    <a:solidFill>
                      <a:srgbClr val="FF0000"/>
                    </a:solidFill>
                    <a:latin typeface="Arial" panose="020B0604020202020204" pitchFamily="34" charset="0"/>
                    <a:cs typeface="Arial" panose="020B0604020202020204" pitchFamily="34" charset="0"/>
                  </a:rPr>
                  <a:t>Bốn</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Giữ</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vững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môi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trường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hòa</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bình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ổn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định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để</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phát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triển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kinh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tế</a:t>
                </a:r>
                <a:r>
                  <a:rPr lang="en-US" altLang="en-US" sz="2400" dirty="0">
                    <a:latin typeface="Arial" panose="020B0604020202020204" pitchFamily="34" charset="0"/>
                    <a:cs typeface="Arial" panose="020B0604020202020204" pitchFamily="34" charset="0"/>
                  </a:rPr>
                  <a:t> - </a:t>
                </a:r>
                <a:r>
                  <a:rPr lang="en-US" altLang="en-US" sz="2400" dirty="0" err="1">
                    <a:latin typeface="Arial" panose="020B0604020202020204" pitchFamily="34" charset="0"/>
                    <a:cs typeface="Arial" panose="020B0604020202020204" pitchFamily="34" charset="0"/>
                  </a:rPr>
                  <a:t>xã</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hội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là</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lợi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ích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cao</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nhất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của</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đất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nước</a:t>
                </a:r>
                <a:endParaRPr lang="en-US" altLang="en-US" sz="2400" dirty="0">
                  <a:latin typeface="Arial" panose="020B0604020202020204" pitchFamily="34" charset="0"/>
                  <a:cs typeface="Arial" panose="020B0604020202020204" pitchFamily="34" charset="0"/>
                </a:endParaRPr>
              </a:p>
            </p:txBody>
          </p:sp>
        </p:grpSp>
        <p:sp>
          <p:nvSpPr>
            <p:cNvPr id="162823" name="AutoShape 7">
              <a:extLst>
                <a:ext uri="{FF2B5EF4-FFF2-40B4-BE49-F238E27FC236}">
                  <a16:creationId xmlns:a16="http://schemas.microsoft.com/office/drawing/2014/main" id="{C767F229-9174-B71B-0369-869B3C027126}"/>
                </a:ext>
              </a:extLst>
            </p:cNvPr>
            <p:cNvSpPr>
              <a:spLocks noChangeArrowheads="1"/>
            </p:cNvSpPr>
            <p:nvPr/>
          </p:nvSpPr>
          <p:spPr bwMode="auto">
            <a:xfrm>
              <a:off x="4839361" y="4027880"/>
              <a:ext cx="2971413" cy="1523802"/>
            </a:xfrm>
            <a:prstGeom prst="cloudCallout">
              <a:avLst>
                <a:gd name="adj1" fmla="val -87333"/>
                <a:gd name="adj2" fmla="val -110727"/>
              </a:avLst>
            </a:prstGeom>
            <a:solidFill>
              <a:srgbClr val="FF0066"/>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err="1">
                  <a:solidFill>
                    <a:srgbClr val="FFFFFF"/>
                  </a:solidFill>
                  <a:latin typeface="Arial" panose="020B0604020202020204" pitchFamily="34" charset="0"/>
                  <a:cs typeface="Arial" panose="020B0604020202020204" pitchFamily="34" charset="0"/>
                </a:rPr>
                <a:t>Cần</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làm</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gì</a:t>
              </a:r>
              <a:r>
                <a:rPr lang="en-US" altLang="en-US" sz="2400" dirty="0">
                  <a:solidFill>
                    <a:srgbClr val="FFFFFF"/>
                  </a:solidFill>
                  <a:latin typeface="Arial" panose="020B0604020202020204" pitchFamily="34" charset="0"/>
                  <a:cs typeface="Arial" panose="020B0604020202020204" pitchFamily="34" charset="0"/>
                </a:rPr>
                <a:t>?</a:t>
              </a:r>
            </a:p>
          </p:txBody>
        </p:sp>
        <p:sp>
          <p:nvSpPr>
            <p:cNvPr id="2" name="Rectangle 1">
              <a:extLst>
                <a:ext uri="{FF2B5EF4-FFF2-40B4-BE49-F238E27FC236}">
                  <a16:creationId xmlns:a16="http://schemas.microsoft.com/office/drawing/2014/main" id="{52433437-842C-C062-F533-032C1A172A5A}"/>
                </a:ext>
              </a:extLst>
            </p:cNvPr>
            <p:cNvSpPr>
              <a:spLocks noChangeArrowheads="1"/>
            </p:cNvSpPr>
            <p:nvPr/>
          </p:nvSpPr>
          <p:spPr bwMode="auto">
            <a:xfrm>
              <a:off x="2240639" y="262143"/>
              <a:ext cx="7710721" cy="463834"/>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u="sng" dirty="0">
                  <a:solidFill>
                    <a:srgbClr val="FFFFFF"/>
                  </a:solidFill>
                  <a:latin typeface="Arial" panose="020B0604020202020204" pitchFamily="34" charset="0"/>
                  <a:cs typeface="Arial" panose="020B0604020202020204" pitchFamily="34" charset="0"/>
                </a:rPr>
                <a:t>2.1.2</a:t>
              </a:r>
              <a:r>
                <a:rPr lang="vi-VN" altLang="en-US" sz="2400" u="sng" dirty="0">
                  <a:solidFill>
                    <a:srgbClr val="FFFFFF"/>
                  </a:solidFill>
                  <a:latin typeface="Arial" panose="020B0604020202020204" pitchFamily="34" charset="0"/>
                  <a:cs typeface="Arial" panose="020B0604020202020204" pitchFamily="34" charset="0"/>
                </a:rPr>
                <a:t> </a:t>
              </a:r>
              <a:r>
                <a:rPr lang="en-US" altLang="en-US" sz="2400" u="sng" dirty="0">
                  <a:solidFill>
                    <a:srgbClr val="FFFFFF"/>
                  </a:solidFill>
                  <a:latin typeface="Arial" panose="020B0604020202020204" pitchFamily="34" charset="0"/>
                  <a:cs typeface="Arial" panose="020B0604020202020204" pitchFamily="34" charset="0"/>
                </a:rPr>
                <a:t>Q</a:t>
              </a:r>
              <a:r>
                <a:rPr lang="vi-VN" altLang="en-US" sz="2400" u="sng" dirty="0">
                  <a:solidFill>
                    <a:srgbClr val="FFFFFF"/>
                  </a:solidFill>
                  <a:latin typeface="Arial" panose="020B0604020202020204" pitchFamily="34" charset="0"/>
                  <a:cs typeface="Arial" panose="020B0604020202020204" pitchFamily="34" charset="0"/>
                </a:rPr>
                <a:t>uan điểm về</a:t>
              </a:r>
              <a:r>
                <a:rPr lang="en-US" altLang="en-US" sz="2400" u="sng" dirty="0">
                  <a:solidFill>
                    <a:srgbClr val="FFFFFF"/>
                  </a:solidFill>
                  <a:latin typeface="Arial" panose="020B0604020202020204" pitchFamily="34" charset="0"/>
                  <a:cs typeface="Arial" panose="020B0604020202020204" pitchFamily="34" charset="0"/>
                </a:rPr>
                <a:t> </a:t>
              </a:r>
              <a:r>
                <a:rPr lang="en-US" altLang="en-US" sz="2400" u="sng" dirty="0" err="1">
                  <a:solidFill>
                    <a:srgbClr val="FFFFFF"/>
                  </a:solidFill>
                  <a:latin typeface="Arial" panose="020B0604020202020204" pitchFamily="34" charset="0"/>
                  <a:cs typeface="Arial" panose="020B0604020202020204" pitchFamily="34" charset="0"/>
                </a:rPr>
                <a:t>tăng</a:t>
              </a:r>
              <a:r>
                <a:rPr lang="en-US" altLang="en-US" sz="2400" u="sng" dirty="0">
                  <a:solidFill>
                    <a:srgbClr val="FFFFFF"/>
                  </a:solidFill>
                  <a:latin typeface="Arial" panose="020B0604020202020204" pitchFamily="34" charset="0"/>
                  <a:cs typeface="Arial" panose="020B0604020202020204" pitchFamily="34" charset="0"/>
                </a:rPr>
                <a:t> </a:t>
              </a:r>
              <a:r>
                <a:rPr lang="en-US" altLang="en-US" sz="2400" u="sng" dirty="0" err="1">
                  <a:solidFill>
                    <a:srgbClr val="FFFFFF"/>
                  </a:solidFill>
                  <a:latin typeface="Arial" panose="020B0604020202020204" pitchFamily="34" charset="0"/>
                  <a:cs typeface="Arial" panose="020B0604020202020204" pitchFamily="34" charset="0"/>
                </a:rPr>
                <a:t>cường</a:t>
              </a:r>
              <a:r>
                <a:rPr lang="vi-VN" altLang="en-US" sz="2400" u="sng" dirty="0">
                  <a:solidFill>
                    <a:srgbClr val="FFFFFF"/>
                  </a:solidFill>
                  <a:latin typeface="Arial" panose="020B0604020202020204" pitchFamily="34" charset="0"/>
                  <a:cs typeface="Arial" panose="020B0604020202020204" pitchFamily="34" charset="0"/>
                </a:rPr>
                <a:t> quốc phòng, an ninh</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D2D9EC5C-E9D2-0D01-0F70-644793BE5757}"/>
              </a:ext>
            </a:extLst>
          </p:cNvPr>
          <p:cNvGrpSpPr/>
          <p:nvPr/>
        </p:nvGrpSpPr>
        <p:grpSpPr>
          <a:xfrm>
            <a:off x="1709300" y="217277"/>
            <a:ext cx="9990977" cy="6067089"/>
            <a:chOff x="1709300" y="217277"/>
            <a:chExt cx="9990977" cy="6067089"/>
          </a:xfrm>
        </p:grpSpPr>
        <p:pic>
          <p:nvPicPr>
            <p:cNvPr id="163842" name="Picture 2">
              <a:extLst>
                <a:ext uri="{FF2B5EF4-FFF2-40B4-BE49-F238E27FC236}">
                  <a16:creationId xmlns:a16="http://schemas.microsoft.com/office/drawing/2014/main" id="{D5AFDCCC-92E2-D2B5-C638-E6A21213D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90117" y="3692432"/>
              <a:ext cx="4610160" cy="2591934"/>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63843" name="Picture 3">
              <a:extLst>
                <a:ext uri="{FF2B5EF4-FFF2-40B4-BE49-F238E27FC236}">
                  <a16:creationId xmlns:a16="http://schemas.microsoft.com/office/drawing/2014/main" id="{643C1586-3EF0-2E86-1525-32EE5C26A51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09300" y="3689908"/>
              <a:ext cx="5055644" cy="2591934"/>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63844" name="Picture 4">
              <a:extLst>
                <a:ext uri="{FF2B5EF4-FFF2-40B4-BE49-F238E27FC236}">
                  <a16:creationId xmlns:a16="http://schemas.microsoft.com/office/drawing/2014/main" id="{CD2ADA53-06FD-BA85-8F48-86D4BCBBE03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09483" y="833803"/>
              <a:ext cx="3890794" cy="280813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63845" name="Rectangle 5">
              <a:extLst>
                <a:ext uri="{FF2B5EF4-FFF2-40B4-BE49-F238E27FC236}">
                  <a16:creationId xmlns:a16="http://schemas.microsoft.com/office/drawing/2014/main" id="{6AA57CB6-1C0F-F28D-D014-ACB31D7DF8E7}"/>
                </a:ext>
              </a:extLst>
            </p:cNvPr>
            <p:cNvSpPr>
              <a:spLocks noChangeArrowheads="1"/>
            </p:cNvSpPr>
            <p:nvPr/>
          </p:nvSpPr>
          <p:spPr bwMode="auto">
            <a:xfrm>
              <a:off x="2861052" y="217277"/>
              <a:ext cx="8830199" cy="536025"/>
            </a:xfrm>
            <a:prstGeom prst="rect">
              <a:avLst/>
            </a:prstGeom>
            <a:solidFill>
              <a:srgbClr val="0000FF"/>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FFFFFF"/>
                  </a:solidFill>
                  <a:latin typeface="Arial" panose="020B0604020202020204" pitchFamily="34" charset="0"/>
                  <a:cs typeface="Arial" panose="020B0604020202020204" pitchFamily="34" charset="0"/>
                </a:rPr>
                <a:t>- Đảng, NN ngăn ngừa, đẩy lùi nguy cơ xung đột và chiến tranh</a:t>
              </a:r>
            </a:p>
          </p:txBody>
        </p:sp>
        <p:sp>
          <p:nvSpPr>
            <p:cNvPr id="175111" name="AutoShape 6">
              <a:extLst>
                <a:ext uri="{FF2B5EF4-FFF2-40B4-BE49-F238E27FC236}">
                  <a16:creationId xmlns:a16="http://schemas.microsoft.com/office/drawing/2014/main" id="{1C624D91-DECD-A7ED-1E64-08A3C7FDC75B}"/>
                </a:ext>
              </a:extLst>
            </p:cNvPr>
            <p:cNvSpPr>
              <a:spLocks noChangeArrowheads="1"/>
            </p:cNvSpPr>
            <p:nvPr/>
          </p:nvSpPr>
          <p:spPr bwMode="auto">
            <a:xfrm rot="19980000">
              <a:off x="4401812" y="1948752"/>
              <a:ext cx="3447601" cy="912693"/>
            </a:xfrm>
            <a:prstGeom prst="curvedDownArrow">
              <a:avLst>
                <a:gd name="adj1" fmla="val 7852"/>
                <a:gd name="adj2" fmla="val 49963"/>
                <a:gd name="adj3" fmla="val 25000"/>
              </a:avLst>
            </a:prstGeom>
            <a:solidFill>
              <a:srgbClr val="00CC99"/>
            </a:solidFill>
            <a:ln w="57240" cap="sq">
              <a:solidFill>
                <a:srgbClr val="FF0066"/>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sp>
          <p:nvSpPr>
            <p:cNvPr id="2" name="AutoShape 7">
              <a:extLst>
                <a:ext uri="{FF2B5EF4-FFF2-40B4-BE49-F238E27FC236}">
                  <a16:creationId xmlns:a16="http://schemas.microsoft.com/office/drawing/2014/main" id="{0A23A2D1-6052-789F-DA51-D7EFD4C7DF26}"/>
                </a:ext>
              </a:extLst>
            </p:cNvPr>
            <p:cNvSpPr>
              <a:spLocks noChangeArrowheads="1"/>
            </p:cNvSpPr>
            <p:nvPr/>
          </p:nvSpPr>
          <p:spPr bwMode="auto">
            <a:xfrm>
              <a:off x="1709300" y="1858870"/>
              <a:ext cx="2971413" cy="1523802"/>
            </a:xfrm>
            <a:prstGeom prst="cloudCallout">
              <a:avLst>
                <a:gd name="adj1" fmla="val -87333"/>
                <a:gd name="adj2" fmla="val -110727"/>
              </a:avLst>
            </a:prstGeom>
            <a:solidFill>
              <a:srgbClr val="FF0066"/>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err="1">
                  <a:solidFill>
                    <a:srgbClr val="FFFFFF"/>
                  </a:solidFill>
                  <a:latin typeface="Arial" panose="020B0604020202020204" pitchFamily="34" charset="0"/>
                  <a:cs typeface="Arial" panose="020B0604020202020204" pitchFamily="34" charset="0"/>
                </a:rPr>
                <a:t>Cần</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làm</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gì</a:t>
              </a:r>
              <a:r>
                <a:rPr lang="en-US" altLang="en-US" sz="2400" dirty="0">
                  <a:solidFill>
                    <a:srgbClr val="FFFFFF"/>
                  </a:solidFill>
                  <a:latin typeface="Arial" panose="020B0604020202020204" pitchFamily="34" charset="0"/>
                  <a:cs typeface="Arial" panose="020B0604020202020204" pitchFamily="34" charset="0"/>
                </a:rPr>
                <a:t>?</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9C0856A2-5CE4-822A-D85C-19DA0541E39F}"/>
              </a:ext>
            </a:extLst>
          </p:cNvPr>
          <p:cNvGrpSpPr/>
          <p:nvPr/>
        </p:nvGrpSpPr>
        <p:grpSpPr>
          <a:xfrm>
            <a:off x="669185" y="816012"/>
            <a:ext cx="10901252" cy="5427200"/>
            <a:chOff x="669185" y="816012"/>
            <a:chExt cx="10901252" cy="5427200"/>
          </a:xfrm>
        </p:grpSpPr>
        <p:sp>
          <p:nvSpPr>
            <p:cNvPr id="164866" name="Rectangle 2">
              <a:extLst>
                <a:ext uri="{FF2B5EF4-FFF2-40B4-BE49-F238E27FC236}">
                  <a16:creationId xmlns:a16="http://schemas.microsoft.com/office/drawing/2014/main" id="{5FEE91F9-375E-BCDE-864A-983C428208A4}"/>
                </a:ext>
              </a:extLst>
            </p:cNvPr>
            <p:cNvSpPr>
              <a:spLocks noChangeArrowheads="1"/>
            </p:cNvSpPr>
            <p:nvPr/>
          </p:nvSpPr>
          <p:spPr bwMode="auto">
            <a:xfrm>
              <a:off x="2316626" y="816012"/>
              <a:ext cx="9253811" cy="547071"/>
            </a:xfrm>
            <a:prstGeom prst="rect">
              <a:avLst/>
            </a:prstGeom>
            <a:solidFill>
              <a:srgbClr val="0000FF"/>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rPr>
                <a:t>- </a:t>
              </a:r>
              <a:r>
                <a:rPr lang="en-US" altLang="en-US" sz="2400" dirty="0" err="1">
                  <a:solidFill>
                    <a:srgbClr val="FFFFFF"/>
                  </a:solidFill>
                </a:rPr>
                <a:t>Kiên</a:t>
              </a:r>
              <a:r>
                <a:rPr lang="en-US" altLang="en-US" sz="2400" dirty="0">
                  <a:solidFill>
                    <a:srgbClr val="FFFFFF"/>
                  </a:solidFill>
                </a:rPr>
                <a:t> </a:t>
              </a:r>
              <a:r>
                <a:rPr lang="en-US" altLang="en-US" sz="2400" dirty="0" err="1">
                  <a:solidFill>
                    <a:srgbClr val="FFFFFF"/>
                  </a:solidFill>
                </a:rPr>
                <a:t>trì</a:t>
              </a:r>
              <a:r>
                <a:rPr lang="en-US" altLang="en-US" sz="2400" dirty="0">
                  <a:solidFill>
                    <a:srgbClr val="FFFFFF"/>
                  </a:solidFill>
                </a:rPr>
                <a:t> </a:t>
              </a:r>
              <a:r>
                <a:rPr lang="en-US" altLang="en-US" sz="2400" dirty="0" err="1">
                  <a:solidFill>
                    <a:srgbClr val="FFFFFF"/>
                  </a:solidFill>
                </a:rPr>
                <a:t>giải</a:t>
              </a:r>
              <a:r>
                <a:rPr lang="en-US" altLang="en-US" sz="2400" dirty="0">
                  <a:solidFill>
                    <a:srgbClr val="FFFFFF"/>
                  </a:solidFill>
                </a:rPr>
                <a:t> </a:t>
              </a:r>
              <a:r>
                <a:rPr lang="en-US" altLang="en-US" sz="2400" dirty="0" err="1">
                  <a:solidFill>
                    <a:srgbClr val="FFFFFF"/>
                  </a:solidFill>
                </a:rPr>
                <a:t>quyết</a:t>
              </a:r>
              <a:r>
                <a:rPr lang="en-US" altLang="en-US" sz="2400" dirty="0">
                  <a:solidFill>
                    <a:srgbClr val="FFFFFF"/>
                  </a:solidFill>
                </a:rPr>
                <a:t> </a:t>
              </a:r>
              <a:r>
                <a:rPr lang="en-US" altLang="en-US" sz="2400" dirty="0" err="1">
                  <a:solidFill>
                    <a:srgbClr val="FFFFFF"/>
                  </a:solidFill>
                </a:rPr>
                <a:t>các</a:t>
              </a:r>
              <a:r>
                <a:rPr lang="en-US" altLang="en-US" sz="2400" dirty="0">
                  <a:solidFill>
                    <a:srgbClr val="FFFFFF"/>
                  </a:solidFill>
                </a:rPr>
                <a:t> </a:t>
              </a:r>
              <a:r>
                <a:rPr lang="en-US" altLang="en-US" sz="2400" dirty="0" err="1">
                  <a:solidFill>
                    <a:srgbClr val="FFFFFF"/>
                  </a:solidFill>
                </a:rPr>
                <a:t>tranh</a:t>
              </a:r>
              <a:r>
                <a:rPr lang="en-US" altLang="en-US" sz="2400" dirty="0">
                  <a:solidFill>
                    <a:srgbClr val="FFFFFF"/>
                  </a:solidFill>
                </a:rPr>
                <a:t> </a:t>
              </a:r>
              <a:r>
                <a:rPr lang="en-US" altLang="en-US" sz="2400" dirty="0" err="1">
                  <a:solidFill>
                    <a:srgbClr val="FFFFFF"/>
                  </a:solidFill>
                </a:rPr>
                <a:t>chấp</a:t>
              </a:r>
              <a:r>
                <a:rPr lang="en-US" altLang="en-US" sz="2400" dirty="0">
                  <a:solidFill>
                    <a:srgbClr val="FFFFFF"/>
                  </a:solidFill>
                </a:rPr>
                <a:t>, </a:t>
              </a:r>
              <a:r>
                <a:rPr lang="en-US" altLang="en-US" sz="2400" dirty="0" err="1">
                  <a:solidFill>
                    <a:srgbClr val="FFFFFF"/>
                  </a:solidFill>
                </a:rPr>
                <a:t>bất</a:t>
              </a:r>
              <a:r>
                <a:rPr lang="en-US" altLang="en-US" sz="2400" dirty="0">
                  <a:solidFill>
                    <a:srgbClr val="FFFFFF"/>
                  </a:solidFill>
                </a:rPr>
                <a:t> </a:t>
              </a:r>
              <a:r>
                <a:rPr lang="en-US" altLang="en-US" sz="2400" dirty="0" err="1">
                  <a:solidFill>
                    <a:srgbClr val="FFFFFF"/>
                  </a:solidFill>
                </a:rPr>
                <a:t>đồng</a:t>
              </a:r>
              <a:r>
                <a:rPr lang="en-US" altLang="en-US" sz="2400" dirty="0">
                  <a:solidFill>
                    <a:srgbClr val="FFFFFF"/>
                  </a:solidFill>
                </a:rPr>
                <a:t> </a:t>
              </a:r>
              <a:r>
                <a:rPr lang="en-US" altLang="en-US" sz="2400" dirty="0" err="1">
                  <a:solidFill>
                    <a:srgbClr val="FFFFFF"/>
                  </a:solidFill>
                </a:rPr>
                <a:t>bằng</a:t>
              </a:r>
              <a:r>
                <a:rPr lang="en-US" altLang="en-US" sz="2400" dirty="0">
                  <a:solidFill>
                    <a:srgbClr val="FFFFFF"/>
                  </a:solidFill>
                </a:rPr>
                <a:t> </a:t>
              </a:r>
              <a:r>
                <a:rPr lang="en-US" altLang="en-US" sz="2400" dirty="0" err="1">
                  <a:solidFill>
                    <a:srgbClr val="FFFFFF"/>
                  </a:solidFill>
                </a:rPr>
                <a:t>phương</a:t>
              </a:r>
              <a:r>
                <a:rPr lang="en-US" altLang="en-US" sz="2400" dirty="0">
                  <a:solidFill>
                    <a:srgbClr val="FFFFFF"/>
                  </a:solidFill>
                </a:rPr>
                <a:t> </a:t>
              </a:r>
              <a:r>
                <a:rPr lang="en-US" altLang="en-US" sz="2400" dirty="0" err="1">
                  <a:solidFill>
                    <a:srgbClr val="FFFFFF"/>
                  </a:solidFill>
                </a:rPr>
                <a:t>pháp</a:t>
              </a:r>
              <a:r>
                <a:rPr lang="en-US" altLang="en-US" sz="2400" dirty="0">
                  <a:solidFill>
                    <a:srgbClr val="FFFFFF"/>
                  </a:solidFill>
                </a:rPr>
                <a:t> </a:t>
              </a:r>
              <a:r>
                <a:rPr lang="en-US" altLang="en-US" sz="2400" dirty="0" err="1">
                  <a:solidFill>
                    <a:srgbClr val="FFFFFF"/>
                  </a:solidFill>
                </a:rPr>
                <a:t>hòa</a:t>
              </a:r>
              <a:r>
                <a:rPr lang="en-US" altLang="en-US" sz="2400" dirty="0">
                  <a:solidFill>
                    <a:srgbClr val="FFFFFF"/>
                  </a:solidFill>
                </a:rPr>
                <a:t> </a:t>
              </a:r>
              <a:r>
                <a:rPr lang="en-US" altLang="en-US" sz="2400" dirty="0" err="1">
                  <a:solidFill>
                    <a:srgbClr val="FFFFFF"/>
                  </a:solidFill>
                </a:rPr>
                <a:t>bình</a:t>
              </a:r>
              <a:endParaRPr lang="en-US" altLang="en-US" sz="2400" dirty="0">
                <a:solidFill>
                  <a:srgbClr val="FFFFFF"/>
                </a:solidFill>
              </a:endParaRPr>
            </a:p>
          </p:txBody>
        </p:sp>
        <p:pic>
          <p:nvPicPr>
            <p:cNvPr id="164867" name="Picture 3">
              <a:extLst>
                <a:ext uri="{FF2B5EF4-FFF2-40B4-BE49-F238E27FC236}">
                  <a16:creationId xmlns:a16="http://schemas.microsoft.com/office/drawing/2014/main" id="{1BE82D0E-49C5-C218-FD33-AB57BFC20E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9185" y="3539016"/>
              <a:ext cx="4446730" cy="2704196"/>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64868" name="Picture 4">
              <a:extLst>
                <a:ext uri="{FF2B5EF4-FFF2-40B4-BE49-F238E27FC236}">
                  <a16:creationId xmlns:a16="http://schemas.microsoft.com/office/drawing/2014/main" id="{886F7812-092C-9051-4AB2-3302B560BD5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56184" y="1519427"/>
              <a:ext cx="6314253" cy="472378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 name="AutoShape 7">
              <a:extLst>
                <a:ext uri="{FF2B5EF4-FFF2-40B4-BE49-F238E27FC236}">
                  <a16:creationId xmlns:a16="http://schemas.microsoft.com/office/drawing/2014/main" id="{43307416-33EB-C164-D51F-CE6871212122}"/>
                </a:ext>
              </a:extLst>
            </p:cNvPr>
            <p:cNvSpPr>
              <a:spLocks noChangeArrowheads="1"/>
            </p:cNvSpPr>
            <p:nvPr/>
          </p:nvSpPr>
          <p:spPr bwMode="auto">
            <a:xfrm>
              <a:off x="1709300" y="1858870"/>
              <a:ext cx="2971413" cy="1523802"/>
            </a:xfrm>
            <a:prstGeom prst="cloudCallout">
              <a:avLst>
                <a:gd name="adj1" fmla="val -87333"/>
                <a:gd name="adj2" fmla="val -110727"/>
              </a:avLst>
            </a:prstGeom>
            <a:solidFill>
              <a:srgbClr val="FF0066"/>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err="1">
                  <a:solidFill>
                    <a:srgbClr val="FFFFFF"/>
                  </a:solidFill>
                  <a:latin typeface="Arial" panose="020B0604020202020204" pitchFamily="34" charset="0"/>
                  <a:cs typeface="Arial" panose="020B0604020202020204" pitchFamily="34" charset="0"/>
                </a:rPr>
                <a:t>Cần</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làm</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gì</a:t>
              </a:r>
              <a:r>
                <a:rPr lang="en-US" altLang="en-US" sz="2400" dirty="0">
                  <a:solidFill>
                    <a:srgbClr val="FFFFFF"/>
                  </a:solidFill>
                  <a:latin typeface="Arial" panose="020B0604020202020204" pitchFamily="34" charset="0"/>
                  <a:cs typeface="Arial" panose="020B0604020202020204" pitchFamily="34" charset="0"/>
                </a:rPr>
                <a:t>?</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8963" name="Group 3">
            <a:extLst>
              <a:ext uri="{FF2B5EF4-FFF2-40B4-BE49-F238E27FC236}">
                <a16:creationId xmlns:a16="http://schemas.microsoft.com/office/drawing/2014/main" id="{1C4FBAF9-61E7-608F-F477-806540C6AA15}"/>
              </a:ext>
            </a:extLst>
          </p:cNvPr>
          <p:cNvGrpSpPr>
            <a:grpSpLocks/>
          </p:cNvGrpSpPr>
          <p:nvPr/>
        </p:nvGrpSpPr>
        <p:grpSpPr bwMode="auto">
          <a:xfrm>
            <a:off x="1297728" y="1824002"/>
            <a:ext cx="9261857" cy="1133327"/>
            <a:chOff x="1500" y="528"/>
            <a:chExt cx="5835" cy="714"/>
          </a:xfrm>
        </p:grpSpPr>
        <p:sp>
          <p:nvSpPr>
            <p:cNvPr id="185355" name="Freeform 4">
              <a:extLst>
                <a:ext uri="{FF2B5EF4-FFF2-40B4-BE49-F238E27FC236}">
                  <a16:creationId xmlns:a16="http://schemas.microsoft.com/office/drawing/2014/main" id="{A81AE7BC-86BA-F613-3AFC-78168A7D91A1}"/>
                </a:ext>
              </a:extLst>
            </p:cNvPr>
            <p:cNvSpPr>
              <a:spLocks noChangeArrowheads="1"/>
            </p:cNvSpPr>
            <p:nvPr/>
          </p:nvSpPr>
          <p:spPr bwMode="auto">
            <a:xfrm>
              <a:off x="1500" y="742"/>
              <a:ext cx="494" cy="286"/>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7 w 21600"/>
                <a:gd name="T13" fmla="*/ 5438 h 21600"/>
                <a:gd name="T14" fmla="*/ 18889 w 21600"/>
                <a:gd name="T15" fmla="*/ 16238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00FF"/>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nSpc>
                  <a:spcPct val="150000"/>
                </a:lnSpc>
              </a:pPr>
              <a:endParaRPr lang="en-US" sz="2400">
                <a:latin typeface="Arial" panose="020B0604020202020204" pitchFamily="34" charset="0"/>
                <a:cs typeface="Arial" panose="020B0604020202020204" pitchFamily="34" charset="0"/>
              </a:endParaRPr>
            </a:p>
          </p:txBody>
        </p:sp>
        <p:sp>
          <p:nvSpPr>
            <p:cNvPr id="185356" name="Rectangle 5">
              <a:extLst>
                <a:ext uri="{FF2B5EF4-FFF2-40B4-BE49-F238E27FC236}">
                  <a16:creationId xmlns:a16="http://schemas.microsoft.com/office/drawing/2014/main" id="{1D7885DB-EF7D-FE99-4B64-7B913A32B19F}"/>
                </a:ext>
              </a:extLst>
            </p:cNvPr>
            <p:cNvSpPr>
              <a:spLocks noChangeArrowheads="1"/>
            </p:cNvSpPr>
            <p:nvPr/>
          </p:nvSpPr>
          <p:spPr bwMode="auto">
            <a:xfrm>
              <a:off x="2100" y="528"/>
              <a:ext cx="5235" cy="714"/>
            </a:xfrm>
            <a:prstGeom prst="rect">
              <a:avLst/>
            </a:prstGeom>
            <a:noFill/>
            <a:ln w="19080" cap="sq">
              <a:solidFill>
                <a:srgbClr val="262699"/>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ct val="0"/>
                </a:spcBef>
                <a:buClrTx/>
                <a:buFontTx/>
                <a:buNone/>
              </a:pPr>
              <a:r>
                <a:rPr lang="en-US" altLang="en-US" sz="2400" dirty="0" err="1">
                  <a:solidFill>
                    <a:srgbClr val="FF0000"/>
                  </a:solidFill>
                  <a:latin typeface="Arial" panose="020B0604020202020204" pitchFamily="34" charset="0"/>
                  <a:cs typeface="Arial" panose="020B0604020202020204" pitchFamily="34" charset="0"/>
                </a:rPr>
                <a:t>Năm</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Kết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hợp</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sức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mạnh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dân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tộc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với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sức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mạnh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thời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đại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tranh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thủ</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sự</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ủng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hộ</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của</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bạn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bè</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quốc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tế</a:t>
              </a:r>
              <a:endParaRPr lang="en-US" altLang="en-US" sz="2400" dirty="0">
                <a:latin typeface="Arial" panose="020B0604020202020204" pitchFamily="34" charset="0"/>
                <a:cs typeface="Arial" panose="020B0604020202020204" pitchFamily="34" charset="0"/>
              </a:endParaRPr>
            </a:p>
          </p:txBody>
        </p:sp>
      </p:grpSp>
      <p:grpSp>
        <p:nvGrpSpPr>
          <p:cNvPr id="168967" name="Group 7">
            <a:extLst>
              <a:ext uri="{FF2B5EF4-FFF2-40B4-BE49-F238E27FC236}">
                <a16:creationId xmlns:a16="http://schemas.microsoft.com/office/drawing/2014/main" id="{BD533338-A725-609B-26AF-72C9FD255F40}"/>
              </a:ext>
            </a:extLst>
          </p:cNvPr>
          <p:cNvGrpSpPr>
            <a:grpSpLocks/>
          </p:cNvGrpSpPr>
          <p:nvPr/>
        </p:nvGrpSpPr>
        <p:grpSpPr bwMode="auto">
          <a:xfrm>
            <a:off x="1365039" y="3471546"/>
            <a:ext cx="9195190" cy="1687293"/>
            <a:chOff x="665" y="1819"/>
            <a:chExt cx="5793" cy="1063"/>
          </a:xfrm>
        </p:grpSpPr>
        <p:sp>
          <p:nvSpPr>
            <p:cNvPr id="185354" name="Rectangle 9">
              <a:extLst>
                <a:ext uri="{FF2B5EF4-FFF2-40B4-BE49-F238E27FC236}">
                  <a16:creationId xmlns:a16="http://schemas.microsoft.com/office/drawing/2014/main" id="{E49E5E54-B026-5990-2ED8-EFFA7C089A93}"/>
                </a:ext>
              </a:extLst>
            </p:cNvPr>
            <p:cNvSpPr>
              <a:spLocks noChangeArrowheads="1"/>
            </p:cNvSpPr>
            <p:nvPr/>
          </p:nvSpPr>
          <p:spPr bwMode="auto">
            <a:xfrm>
              <a:off x="1223" y="1819"/>
              <a:ext cx="5235" cy="1063"/>
            </a:xfrm>
            <a:prstGeom prst="rect">
              <a:avLst/>
            </a:prstGeom>
            <a:noFill/>
            <a:ln w="19080" cap="sq">
              <a:solidFill>
                <a:srgbClr val="262699"/>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ct val="0"/>
                </a:spcBef>
                <a:buClrTx/>
                <a:buFontTx/>
                <a:buNone/>
              </a:pPr>
              <a:r>
                <a:rPr lang="en-US" altLang="en-US" sz="2400" dirty="0" err="1">
                  <a:solidFill>
                    <a:srgbClr val="FF0000"/>
                  </a:solidFill>
                  <a:latin typeface="Arial" panose="020B0604020202020204" pitchFamily="34" charset="0"/>
                  <a:cs typeface="Arial" panose="020B0604020202020204" pitchFamily="34" charset="0"/>
                </a:rPr>
                <a:t>Sáu</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Xây</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dựng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lực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lượng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vũ</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trang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thực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sự</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là</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lực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lượng</a:t>
              </a:r>
              <a:r>
                <a:rPr lang="en-US" altLang="en-US" sz="2400" dirty="0">
                  <a:latin typeface="Arial" panose="020B0604020202020204" pitchFamily="34" charset="0"/>
                  <a:cs typeface="Arial" panose="020B0604020202020204" pitchFamily="34" charset="0"/>
                </a:rPr>
                <a:t> CT, LL </a:t>
              </a:r>
              <a:r>
                <a:rPr lang="en-US" altLang="en-US" sz="2400" dirty="0" err="1">
                  <a:latin typeface="Arial" panose="020B0604020202020204" pitchFamily="34" charset="0"/>
                  <a:cs typeface="Arial" panose="020B0604020202020204" pitchFamily="34" charset="0"/>
                </a:rPr>
                <a:t>chiến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đấu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trung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thành</a:t>
              </a:r>
              <a:r>
                <a:rPr lang="en-US" altLang="en-US" sz="2400" dirty="0">
                  <a:latin typeface="Arial" panose="020B0604020202020204" pitchFamily="34" charset="0"/>
                  <a:cs typeface="Arial" panose="020B0604020202020204" pitchFamily="34" charset="0"/>
                </a:rPr>
                <a:t>, tin </a:t>
              </a:r>
              <a:r>
                <a:rPr lang="en-US" altLang="en-US" sz="2400" dirty="0" err="1">
                  <a:latin typeface="Arial" panose="020B0604020202020204" pitchFamily="34" charset="0"/>
                  <a:cs typeface="Arial" panose="020B0604020202020204" pitchFamily="34" charset="0"/>
                </a:rPr>
                <a:t>cậy</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của</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Đảng</a:t>
              </a:r>
              <a:r>
                <a:rPr lang="en-US" altLang="en-US" sz="2400" dirty="0">
                  <a:latin typeface="Arial" panose="020B0604020202020204" pitchFamily="34" charset="0"/>
                  <a:cs typeface="Arial" panose="020B0604020202020204" pitchFamily="34" charset="0"/>
                </a:rPr>
                <a:t>, NN </a:t>
              </a:r>
              <a:r>
                <a:rPr lang="en-US" altLang="en-US" sz="2400" dirty="0" err="1">
                  <a:latin typeface="Arial" panose="020B0604020202020204" pitchFamily="34" charset="0"/>
                  <a:cs typeface="Arial" panose="020B0604020202020204" pitchFamily="34" charset="0"/>
                </a:rPr>
                <a:t>của</a:t>
              </a:r>
              <a:r>
                <a:rPr lang="en-US" altLang="en-US" sz="2400" dirty="0">
                  <a:latin typeface="Arial" panose="020B0604020202020204" pitchFamily="34" charset="0"/>
                  <a:cs typeface="Arial" panose="020B0604020202020204" pitchFamily="34" charset="0"/>
                </a:rPr>
                <a:t> ND, </a:t>
              </a:r>
              <a:r>
                <a:rPr lang="en-US" altLang="en-US" sz="2400" dirty="0" err="1">
                  <a:latin typeface="Arial" panose="020B0604020202020204" pitchFamily="34" charset="0"/>
                  <a:cs typeface="Arial" panose="020B0604020202020204" pitchFamily="34" charset="0"/>
                </a:rPr>
                <a:t>làm</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nòng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cốt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cho</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toàn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dân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trong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sự</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nghiệp</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bảo</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vệ</a:t>
              </a:r>
              <a:r>
                <a:rPr lang="en-US" altLang="en-US" sz="2400" dirty="0">
                  <a:latin typeface="Arial" panose="020B0604020202020204" pitchFamily="34" charset="0"/>
                  <a:cs typeface="Arial" panose="020B0604020202020204" pitchFamily="34" charset="0"/>
                </a:rPr>
                <a:t> TQ</a:t>
              </a:r>
            </a:p>
          </p:txBody>
        </p:sp>
        <p:sp>
          <p:nvSpPr>
            <p:cNvPr id="185353" name="Freeform 8">
              <a:extLst>
                <a:ext uri="{FF2B5EF4-FFF2-40B4-BE49-F238E27FC236}">
                  <a16:creationId xmlns:a16="http://schemas.microsoft.com/office/drawing/2014/main" id="{7F166743-7B3E-F8B4-47B0-A87F600293D9}"/>
                </a:ext>
              </a:extLst>
            </p:cNvPr>
            <p:cNvSpPr>
              <a:spLocks noChangeArrowheads="1"/>
            </p:cNvSpPr>
            <p:nvPr/>
          </p:nvSpPr>
          <p:spPr bwMode="auto">
            <a:xfrm>
              <a:off x="665" y="2207"/>
              <a:ext cx="452" cy="286"/>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93 w 21600"/>
                <a:gd name="T13" fmla="*/ 5438 h 21600"/>
                <a:gd name="T14" fmla="*/ 18876 w 21600"/>
                <a:gd name="T15" fmla="*/ 16238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00FF"/>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nSpc>
                  <a:spcPct val="150000"/>
                </a:lnSpc>
              </a:pPr>
              <a:endParaRPr lang="en-US" sz="2400">
                <a:latin typeface="Arial" panose="020B0604020202020204" pitchFamily="34" charset="0"/>
                <a:cs typeface="Arial" panose="020B0604020202020204" pitchFamily="34" charset="0"/>
              </a:endParaRPr>
            </a:p>
          </p:txBody>
        </p:sp>
      </p:grpSp>
      <p:sp>
        <p:nvSpPr>
          <p:cNvPr id="2" name="Rectangle 1">
            <a:extLst>
              <a:ext uri="{FF2B5EF4-FFF2-40B4-BE49-F238E27FC236}">
                <a16:creationId xmlns:a16="http://schemas.microsoft.com/office/drawing/2014/main" id="{AC34876D-CA4F-AE50-9F31-5C7D2779F667}"/>
              </a:ext>
            </a:extLst>
          </p:cNvPr>
          <p:cNvSpPr>
            <a:spLocks noChangeArrowheads="1"/>
          </p:cNvSpPr>
          <p:nvPr/>
        </p:nvSpPr>
        <p:spPr bwMode="auto">
          <a:xfrm>
            <a:off x="2240639" y="262143"/>
            <a:ext cx="7710721" cy="463834"/>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u="sng" dirty="0">
                <a:solidFill>
                  <a:srgbClr val="FFFFFF"/>
                </a:solidFill>
                <a:latin typeface="Arial" panose="020B0604020202020204" pitchFamily="34" charset="0"/>
                <a:cs typeface="Arial" panose="020B0604020202020204" pitchFamily="34" charset="0"/>
              </a:rPr>
              <a:t>2.1.2</a:t>
            </a:r>
            <a:r>
              <a:rPr lang="vi-VN" altLang="en-US" sz="2400" u="sng" dirty="0">
                <a:solidFill>
                  <a:srgbClr val="FFFFFF"/>
                </a:solidFill>
                <a:latin typeface="Arial" panose="020B0604020202020204" pitchFamily="34" charset="0"/>
                <a:cs typeface="Arial" panose="020B0604020202020204" pitchFamily="34" charset="0"/>
              </a:rPr>
              <a:t> </a:t>
            </a:r>
            <a:r>
              <a:rPr lang="en-US" altLang="en-US" sz="2400" u="sng" dirty="0">
                <a:solidFill>
                  <a:srgbClr val="FFFFFF"/>
                </a:solidFill>
                <a:latin typeface="Arial" panose="020B0604020202020204" pitchFamily="34" charset="0"/>
                <a:cs typeface="Arial" panose="020B0604020202020204" pitchFamily="34" charset="0"/>
              </a:rPr>
              <a:t>Q</a:t>
            </a:r>
            <a:r>
              <a:rPr lang="vi-VN" altLang="en-US" sz="2400" u="sng" dirty="0">
                <a:solidFill>
                  <a:srgbClr val="FFFFFF"/>
                </a:solidFill>
                <a:latin typeface="Arial" panose="020B0604020202020204" pitchFamily="34" charset="0"/>
                <a:cs typeface="Arial" panose="020B0604020202020204" pitchFamily="34" charset="0"/>
              </a:rPr>
              <a:t>uan điểm về</a:t>
            </a:r>
            <a:r>
              <a:rPr lang="en-US" altLang="en-US" sz="2400" u="sng" dirty="0">
                <a:solidFill>
                  <a:srgbClr val="FFFFFF"/>
                </a:solidFill>
                <a:latin typeface="Arial" panose="020B0604020202020204" pitchFamily="34" charset="0"/>
                <a:cs typeface="Arial" panose="020B0604020202020204" pitchFamily="34" charset="0"/>
              </a:rPr>
              <a:t> </a:t>
            </a:r>
            <a:r>
              <a:rPr lang="en-US" altLang="en-US" sz="2400" u="sng" dirty="0" err="1">
                <a:solidFill>
                  <a:srgbClr val="FFFFFF"/>
                </a:solidFill>
                <a:latin typeface="Arial" panose="020B0604020202020204" pitchFamily="34" charset="0"/>
                <a:cs typeface="Arial" panose="020B0604020202020204" pitchFamily="34" charset="0"/>
              </a:rPr>
              <a:t>tăng</a:t>
            </a:r>
            <a:r>
              <a:rPr lang="en-US" altLang="en-US" sz="2400" u="sng" dirty="0">
                <a:solidFill>
                  <a:srgbClr val="FFFFFF"/>
                </a:solidFill>
                <a:latin typeface="Arial" panose="020B0604020202020204" pitchFamily="34" charset="0"/>
                <a:cs typeface="Arial" panose="020B0604020202020204" pitchFamily="34" charset="0"/>
              </a:rPr>
              <a:t> </a:t>
            </a:r>
            <a:r>
              <a:rPr lang="en-US" altLang="en-US" sz="2400" u="sng" dirty="0" err="1">
                <a:solidFill>
                  <a:srgbClr val="FFFFFF"/>
                </a:solidFill>
                <a:latin typeface="Arial" panose="020B0604020202020204" pitchFamily="34" charset="0"/>
                <a:cs typeface="Arial" panose="020B0604020202020204" pitchFamily="34" charset="0"/>
              </a:rPr>
              <a:t>cường</a:t>
            </a:r>
            <a:r>
              <a:rPr lang="vi-VN" altLang="en-US" sz="2400" u="sng" dirty="0">
                <a:solidFill>
                  <a:srgbClr val="FFFFFF"/>
                </a:solidFill>
                <a:latin typeface="Arial" panose="020B0604020202020204" pitchFamily="34" charset="0"/>
                <a:cs typeface="Arial" panose="020B0604020202020204" pitchFamily="34" charset="0"/>
              </a:rPr>
              <a:t> quốc phòng, an ninh</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168963"/>
                                        </p:tgtEl>
                                        <p:attrNameLst>
                                          <p:attrName>style.visibility</p:attrName>
                                        </p:attrNameLst>
                                      </p:cBhvr>
                                      <p:to>
                                        <p:strVal val="visible"/>
                                      </p:to>
                                    </p:set>
                                    <p:animEffect transition="in" filter="fade">
                                      <p:cBhvr>
                                        <p:cTn id="7" dur="750"/>
                                        <p:tgtEl>
                                          <p:spTgt spid="168963"/>
                                        </p:tgtEl>
                                      </p:cBhvr>
                                    </p:animEffect>
                                    <p:anim calcmode="lin" valueType="num">
                                      <p:cBhvr>
                                        <p:cTn id="8" dur="750" fill="hold"/>
                                        <p:tgtEl>
                                          <p:spTgt spid="168963"/>
                                        </p:tgtEl>
                                        <p:attrNameLst>
                                          <p:attrName>ppt_x</p:attrName>
                                        </p:attrNameLst>
                                      </p:cBhvr>
                                      <p:tavLst>
                                        <p:tav tm="0">
                                          <p:val>
                                            <p:strVal val="#ppt_x"/>
                                          </p:val>
                                        </p:tav>
                                        <p:tav tm="100000">
                                          <p:val>
                                            <p:strVal val="#ppt_x"/>
                                          </p:val>
                                        </p:tav>
                                      </p:tavLst>
                                    </p:anim>
                                    <p:anim calcmode="lin" valueType="num">
                                      <p:cBhvr>
                                        <p:cTn id="9" dur="750" fill="hold"/>
                                        <p:tgtEl>
                                          <p:spTgt spid="16896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68967"/>
                                        </p:tgtEl>
                                        <p:attrNameLst>
                                          <p:attrName>style.visibility</p:attrName>
                                        </p:attrNameLst>
                                      </p:cBhvr>
                                      <p:to>
                                        <p:strVal val="visible"/>
                                      </p:to>
                                    </p:set>
                                    <p:animEffect transition="in" filter="fade">
                                      <p:cBhvr>
                                        <p:cTn id="13" dur="750"/>
                                        <p:tgtEl>
                                          <p:spTgt spid="168967"/>
                                        </p:tgtEl>
                                      </p:cBhvr>
                                    </p:animEffect>
                                    <p:anim calcmode="lin" valueType="num">
                                      <p:cBhvr>
                                        <p:cTn id="14" dur="750" fill="hold"/>
                                        <p:tgtEl>
                                          <p:spTgt spid="168967"/>
                                        </p:tgtEl>
                                        <p:attrNameLst>
                                          <p:attrName>ppt_x</p:attrName>
                                        </p:attrNameLst>
                                      </p:cBhvr>
                                      <p:tavLst>
                                        <p:tav tm="0">
                                          <p:val>
                                            <p:strVal val="#ppt_x"/>
                                          </p:val>
                                        </p:tav>
                                        <p:tav tm="100000">
                                          <p:val>
                                            <p:strVal val="#ppt_x"/>
                                          </p:val>
                                        </p:tav>
                                      </p:tavLst>
                                    </p:anim>
                                    <p:anim calcmode="lin" valueType="num">
                                      <p:cBhvr>
                                        <p:cTn id="15" dur="750" fill="hold"/>
                                        <p:tgtEl>
                                          <p:spTgt spid="1689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2B68C50C-AAC3-2D43-3C43-287DC858E676}"/>
              </a:ext>
            </a:extLst>
          </p:cNvPr>
          <p:cNvGrpSpPr/>
          <p:nvPr/>
        </p:nvGrpSpPr>
        <p:grpSpPr>
          <a:xfrm>
            <a:off x="1183651" y="897277"/>
            <a:ext cx="9824696" cy="4339778"/>
            <a:chOff x="1183651" y="897277"/>
            <a:chExt cx="9824696" cy="4339778"/>
          </a:xfrm>
        </p:grpSpPr>
        <p:sp>
          <p:nvSpPr>
            <p:cNvPr id="147460" name="WordArt 3">
              <a:extLst>
                <a:ext uri="{FF2B5EF4-FFF2-40B4-BE49-F238E27FC236}">
                  <a16:creationId xmlns:a16="http://schemas.microsoft.com/office/drawing/2014/main" id="{BE587599-0B4E-C007-EDF3-5EC24EF6B336}"/>
                </a:ext>
              </a:extLst>
            </p:cNvPr>
            <p:cNvSpPr>
              <a:spLocks noChangeArrowheads="1" noChangeShapeType="1" noTextEdit="1"/>
            </p:cNvSpPr>
            <p:nvPr/>
          </p:nvSpPr>
          <p:spPr bwMode="auto">
            <a:xfrm>
              <a:off x="1676973" y="897277"/>
              <a:ext cx="8838049" cy="412709"/>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vi-VN" kern="10" dirty="0">
                  <a:solidFill>
                    <a:srgbClr val="3333CC"/>
                  </a:solidFill>
                  <a:cs typeface="Times New Roman" panose="02020603050405020304" pitchFamily="18" charset="0"/>
                </a:rPr>
                <a:t>2. Quan điểm và những nhiệm vụ chủ yếu của đường lối quốc phòng, an ninh</a:t>
              </a:r>
              <a:endParaRPr lang="en-US" kern="10" dirty="0">
                <a:solidFill>
                  <a:srgbClr val="3333CC"/>
                </a:solidFill>
                <a:cs typeface="Times New Roman" panose="02020603050405020304" pitchFamily="18" charset="0"/>
              </a:endParaRPr>
            </a:p>
          </p:txBody>
        </p:sp>
        <p:sp>
          <p:nvSpPr>
            <p:cNvPr id="152580" name="Rectangle 4">
              <a:extLst>
                <a:ext uri="{FF2B5EF4-FFF2-40B4-BE49-F238E27FC236}">
                  <a16:creationId xmlns:a16="http://schemas.microsoft.com/office/drawing/2014/main" id="{5446559C-2570-F8BA-C7E1-9065FA2C3723}"/>
                </a:ext>
              </a:extLst>
            </p:cNvPr>
            <p:cNvSpPr>
              <a:spLocks noChangeArrowheads="1"/>
            </p:cNvSpPr>
            <p:nvPr/>
          </p:nvSpPr>
          <p:spPr bwMode="auto">
            <a:xfrm>
              <a:off x="2623588" y="2084779"/>
              <a:ext cx="6944821" cy="463834"/>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en-US" altLang="en-US" sz="2400" u="sng" dirty="0">
                  <a:solidFill>
                    <a:srgbClr val="FFFFFF"/>
                  </a:solidFill>
                  <a:latin typeface="Arial" panose="020B0604020202020204" pitchFamily="34" charset="0"/>
                  <a:cs typeface="Arial" panose="020B0604020202020204" pitchFamily="34" charset="0"/>
                </a:rPr>
                <a:t>2.</a:t>
              </a:r>
              <a:r>
                <a:rPr lang="vi-VN" altLang="en-US" sz="2400" u="sng" dirty="0">
                  <a:solidFill>
                    <a:srgbClr val="FFFFFF"/>
                  </a:solidFill>
                  <a:latin typeface="Arial" panose="020B0604020202020204" pitchFamily="34" charset="0"/>
                  <a:cs typeface="Arial" panose="020B0604020202020204" pitchFamily="34" charset="0"/>
                </a:rPr>
                <a:t>1. Quan điểm của Đảng về quốc phòng, an ninh</a:t>
              </a:r>
            </a:p>
          </p:txBody>
        </p:sp>
        <p:sp>
          <p:nvSpPr>
            <p:cNvPr id="152581" name="Rectangle 5">
              <a:extLst>
                <a:ext uri="{FF2B5EF4-FFF2-40B4-BE49-F238E27FC236}">
                  <a16:creationId xmlns:a16="http://schemas.microsoft.com/office/drawing/2014/main" id="{981DDFCF-3C18-7A6E-B13E-CA257689549E}"/>
                </a:ext>
              </a:extLst>
            </p:cNvPr>
            <p:cNvSpPr>
              <a:spLocks noChangeArrowheads="1"/>
            </p:cNvSpPr>
            <p:nvPr/>
          </p:nvSpPr>
          <p:spPr bwMode="auto">
            <a:xfrm>
              <a:off x="2623588" y="2861776"/>
              <a:ext cx="7579296" cy="1447612"/>
            </a:xfrm>
            <a:prstGeom prst="rect">
              <a:avLst/>
            </a:prstGeom>
            <a:noFill/>
            <a:ln w="9360" cap="sq">
              <a:solidFill>
                <a:srgbClr val="FFFFFF"/>
              </a:solidFill>
              <a:round/>
              <a:headEnd/>
              <a:tailEnd/>
            </a:ln>
            <a:effectLst/>
          </p:spPr>
          <p:txBody>
            <a:bodyPr lIns="89988" tIns="46794" rIns="89988" bIns="46794"/>
            <a:lstStyle>
              <a:lvl1pPr marL="457200" indent="-45720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1pPr>
              <a:lvl2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2pPr>
              <a:lvl3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3pPr>
              <a:lvl4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4pPr>
              <a:lvl5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9pPr>
            </a:lstStyle>
            <a:p>
              <a:pPr marL="0" indent="0">
                <a:buClr>
                  <a:srgbClr val="7030A0"/>
                </a:buClr>
                <a:buSzPct val="100000"/>
                <a:defRPr/>
              </a:pPr>
              <a:r>
                <a:rPr lang="en-US" altLang="en-US" sz="2400" b="0" dirty="0">
                  <a:solidFill>
                    <a:srgbClr val="BFBFBF"/>
                  </a:solidFill>
                  <a:latin typeface="Arial" panose="020B0604020202020204" pitchFamily="34" charset="0"/>
                  <a:cs typeface="Arial" panose="020B0604020202020204" pitchFamily="34" charset="0"/>
                </a:rPr>
                <a:t>2.1.1. </a:t>
              </a:r>
              <a:r>
                <a:rPr lang="en-US" altLang="en-US" sz="2400" b="0" dirty="0" err="1">
                  <a:solidFill>
                    <a:srgbClr val="BFBFBF"/>
                  </a:solidFill>
                  <a:latin typeface="Arial" panose="020B0604020202020204" pitchFamily="34" charset="0"/>
                  <a:cs typeface="Arial" panose="020B0604020202020204" pitchFamily="34" charset="0"/>
                </a:rPr>
                <a:t>Định</a:t>
              </a:r>
              <a:r>
                <a:rPr lang="en-US" altLang="en-US" sz="2400" b="0" dirty="0">
                  <a:solidFill>
                    <a:srgbClr val="BFBFBF"/>
                  </a:solidFill>
                  <a:latin typeface="Arial" panose="020B0604020202020204" pitchFamily="34" charset="0"/>
                  <a:cs typeface="Arial" panose="020B0604020202020204" pitchFamily="34" charset="0"/>
                </a:rPr>
                <a:t> </a:t>
              </a:r>
              <a:r>
                <a:rPr lang="en-US" altLang="en-US" sz="2400" b="0" dirty="0" err="1">
                  <a:solidFill>
                    <a:srgbClr val="BFBFBF"/>
                  </a:solidFill>
                  <a:latin typeface="Arial" panose="020B0604020202020204" pitchFamily="34" charset="0"/>
                  <a:cs typeface="Arial" panose="020B0604020202020204" pitchFamily="34" charset="0"/>
                </a:rPr>
                <a:t>hướng</a:t>
              </a:r>
              <a:r>
                <a:rPr lang="en-US" altLang="en-US" sz="2400" b="0" dirty="0">
                  <a:solidFill>
                    <a:srgbClr val="BFBFBF"/>
                  </a:solidFill>
                  <a:latin typeface="Arial" panose="020B0604020202020204" pitchFamily="34" charset="0"/>
                  <a:cs typeface="Arial" panose="020B0604020202020204" pitchFamily="34" charset="0"/>
                </a:rPr>
                <a:t> </a:t>
              </a:r>
              <a:r>
                <a:rPr lang="en-US" altLang="en-US" sz="2400" b="0" dirty="0" err="1">
                  <a:solidFill>
                    <a:srgbClr val="BFBFBF"/>
                  </a:solidFill>
                  <a:latin typeface="Arial" panose="020B0604020202020204" pitchFamily="34" charset="0"/>
                  <a:cs typeface="Arial" panose="020B0604020202020204" pitchFamily="34" charset="0"/>
                </a:rPr>
                <a:t>lớn</a:t>
              </a:r>
              <a:r>
                <a:rPr lang="en-US" altLang="en-US" sz="2400" b="0" dirty="0">
                  <a:solidFill>
                    <a:srgbClr val="BFBFBF"/>
                  </a:solidFill>
                  <a:latin typeface="Arial" panose="020B0604020202020204" pitchFamily="34" charset="0"/>
                  <a:cs typeface="Arial" panose="020B0604020202020204" pitchFamily="34" charset="0"/>
                </a:rPr>
                <a:t> </a:t>
              </a:r>
              <a:r>
                <a:rPr lang="en-US" altLang="en-US" sz="2400" b="0" dirty="0" err="1">
                  <a:solidFill>
                    <a:srgbClr val="BFBFBF"/>
                  </a:solidFill>
                  <a:latin typeface="Arial" panose="020B0604020202020204" pitchFamily="34" charset="0"/>
                  <a:cs typeface="Arial" panose="020B0604020202020204" pitchFamily="34" charset="0"/>
                </a:rPr>
                <a:t>về</a:t>
              </a:r>
              <a:r>
                <a:rPr lang="en-US" altLang="en-US" sz="2400" b="0" dirty="0">
                  <a:solidFill>
                    <a:srgbClr val="BFBFBF"/>
                  </a:solidFill>
                  <a:latin typeface="Arial" panose="020B0604020202020204" pitchFamily="34" charset="0"/>
                  <a:cs typeface="Arial" panose="020B0604020202020204" pitchFamily="34" charset="0"/>
                </a:rPr>
                <a:t> </a:t>
              </a:r>
              <a:r>
                <a:rPr lang="en-US" altLang="en-US" sz="2400" b="0" dirty="0" err="1">
                  <a:solidFill>
                    <a:srgbClr val="BFBFBF"/>
                  </a:solidFill>
                  <a:latin typeface="Arial" panose="020B0604020202020204" pitchFamily="34" charset="0"/>
                  <a:cs typeface="Arial" panose="020B0604020202020204" pitchFamily="34" charset="0"/>
                </a:rPr>
                <a:t>quốc</a:t>
              </a:r>
              <a:r>
                <a:rPr lang="en-US" altLang="en-US" sz="2400" b="0" dirty="0">
                  <a:solidFill>
                    <a:srgbClr val="BFBFBF"/>
                  </a:solidFill>
                  <a:latin typeface="Arial" panose="020B0604020202020204" pitchFamily="34" charset="0"/>
                  <a:cs typeface="Arial" panose="020B0604020202020204" pitchFamily="34" charset="0"/>
                </a:rPr>
                <a:t> </a:t>
              </a:r>
              <a:r>
                <a:rPr lang="en-US" altLang="en-US" sz="2400" b="0" dirty="0" err="1">
                  <a:solidFill>
                    <a:srgbClr val="BFBFBF"/>
                  </a:solidFill>
                  <a:latin typeface="Arial" panose="020B0604020202020204" pitchFamily="34" charset="0"/>
                  <a:cs typeface="Arial" panose="020B0604020202020204" pitchFamily="34" charset="0"/>
                </a:rPr>
                <a:t>phòng</a:t>
              </a:r>
              <a:r>
                <a:rPr lang="en-US" altLang="en-US" sz="2400" b="0" dirty="0">
                  <a:solidFill>
                    <a:srgbClr val="BFBFBF"/>
                  </a:solidFill>
                  <a:latin typeface="Arial" panose="020B0604020202020204" pitchFamily="34" charset="0"/>
                  <a:cs typeface="Arial" panose="020B0604020202020204" pitchFamily="34" charset="0"/>
                </a:rPr>
                <a:t>, an </a:t>
              </a:r>
              <a:r>
                <a:rPr lang="en-US" altLang="en-US" sz="2400" b="0" dirty="0" err="1">
                  <a:solidFill>
                    <a:srgbClr val="BFBFBF"/>
                  </a:solidFill>
                  <a:latin typeface="Arial" panose="020B0604020202020204" pitchFamily="34" charset="0"/>
                  <a:cs typeface="Arial" panose="020B0604020202020204" pitchFamily="34" charset="0"/>
                </a:rPr>
                <a:t>ninh</a:t>
              </a:r>
              <a:endParaRPr lang="en-US" altLang="en-US" sz="2400" b="0" dirty="0">
                <a:solidFill>
                  <a:srgbClr val="BFBFBF"/>
                </a:solidFill>
                <a:latin typeface="Arial" panose="020B0604020202020204" pitchFamily="34" charset="0"/>
                <a:cs typeface="Arial" panose="020B0604020202020204" pitchFamily="34" charset="0"/>
              </a:endParaRPr>
            </a:p>
            <a:p>
              <a:pPr indent="-455567">
                <a:buSzPct val="100000"/>
                <a:defRPr/>
              </a:pPr>
              <a:endParaRPr lang="en-US" altLang="en-US" sz="2400" b="0" dirty="0">
                <a:solidFill>
                  <a:srgbClr val="BFBFBF"/>
                </a:solidFill>
                <a:latin typeface="Arial" panose="020B0604020202020204" pitchFamily="34" charset="0"/>
                <a:cs typeface="Arial" panose="020B0604020202020204" pitchFamily="34" charset="0"/>
              </a:endParaRPr>
            </a:p>
            <a:p>
              <a:pPr marL="0" indent="0">
                <a:buClr>
                  <a:srgbClr val="7030A0"/>
                </a:buClr>
                <a:buSzPct val="100000"/>
                <a:defRPr/>
              </a:pPr>
              <a:r>
                <a:rPr lang="en-US" altLang="en-US" sz="2400" b="0" dirty="0">
                  <a:solidFill>
                    <a:srgbClr val="BFBFBF"/>
                  </a:solidFill>
                  <a:latin typeface="Arial" panose="020B0604020202020204" pitchFamily="34" charset="0"/>
                  <a:cs typeface="Arial" panose="020B0604020202020204" pitchFamily="34" charset="0"/>
                </a:rPr>
                <a:t>2.1.2. Quan </a:t>
              </a:r>
              <a:r>
                <a:rPr lang="en-US" altLang="en-US" sz="2400" b="0" dirty="0" err="1">
                  <a:solidFill>
                    <a:srgbClr val="BFBFBF"/>
                  </a:solidFill>
                  <a:latin typeface="Arial" panose="020B0604020202020204" pitchFamily="34" charset="0"/>
                  <a:cs typeface="Arial" panose="020B0604020202020204" pitchFamily="34" charset="0"/>
                </a:rPr>
                <a:t>điểm</a:t>
              </a:r>
              <a:r>
                <a:rPr lang="en-US" altLang="en-US" sz="2400" b="0" dirty="0">
                  <a:solidFill>
                    <a:srgbClr val="BFBFBF"/>
                  </a:solidFill>
                  <a:latin typeface="Arial" panose="020B0604020202020204" pitchFamily="34" charset="0"/>
                  <a:cs typeface="Arial" panose="020B0604020202020204" pitchFamily="34" charset="0"/>
                </a:rPr>
                <a:t> </a:t>
              </a:r>
              <a:r>
                <a:rPr lang="en-US" altLang="en-US" sz="2400" b="0" dirty="0" err="1">
                  <a:solidFill>
                    <a:srgbClr val="BFBFBF"/>
                  </a:solidFill>
                  <a:latin typeface="Arial" panose="020B0604020202020204" pitchFamily="34" charset="0"/>
                  <a:cs typeface="Arial" panose="020B0604020202020204" pitchFamily="34" charset="0"/>
                </a:rPr>
                <a:t>về</a:t>
              </a:r>
              <a:r>
                <a:rPr lang="en-US" altLang="en-US" sz="2400" b="0" dirty="0">
                  <a:solidFill>
                    <a:srgbClr val="BFBFBF"/>
                  </a:solidFill>
                  <a:latin typeface="Arial" panose="020B0604020202020204" pitchFamily="34" charset="0"/>
                  <a:cs typeface="Arial" panose="020B0604020202020204" pitchFamily="34" charset="0"/>
                </a:rPr>
                <a:t> </a:t>
              </a:r>
              <a:r>
                <a:rPr lang="en-US" altLang="en-US" sz="2400" b="0" dirty="0" err="1">
                  <a:solidFill>
                    <a:srgbClr val="BFBFBF"/>
                  </a:solidFill>
                  <a:latin typeface="Arial" panose="020B0604020202020204" pitchFamily="34" charset="0"/>
                  <a:cs typeface="Arial" panose="020B0604020202020204" pitchFamily="34" charset="0"/>
                </a:rPr>
                <a:t>tăng</a:t>
              </a:r>
              <a:r>
                <a:rPr lang="en-US" altLang="en-US" sz="2400" b="0" dirty="0">
                  <a:solidFill>
                    <a:srgbClr val="BFBFBF"/>
                  </a:solidFill>
                  <a:latin typeface="Arial" panose="020B0604020202020204" pitchFamily="34" charset="0"/>
                  <a:cs typeface="Arial" panose="020B0604020202020204" pitchFamily="34" charset="0"/>
                </a:rPr>
                <a:t> </a:t>
              </a:r>
              <a:r>
                <a:rPr lang="en-US" altLang="en-US" sz="2400" b="0" dirty="0" err="1">
                  <a:solidFill>
                    <a:srgbClr val="BFBFBF"/>
                  </a:solidFill>
                  <a:latin typeface="Arial" panose="020B0604020202020204" pitchFamily="34" charset="0"/>
                  <a:cs typeface="Arial" panose="020B0604020202020204" pitchFamily="34" charset="0"/>
                </a:rPr>
                <a:t>cường</a:t>
              </a:r>
              <a:r>
                <a:rPr lang="en-US" altLang="en-US" sz="2400" b="0" dirty="0">
                  <a:solidFill>
                    <a:srgbClr val="BFBFBF"/>
                  </a:solidFill>
                  <a:latin typeface="Arial" panose="020B0604020202020204" pitchFamily="34" charset="0"/>
                  <a:cs typeface="Arial" panose="020B0604020202020204" pitchFamily="34" charset="0"/>
                </a:rPr>
                <a:t> </a:t>
              </a:r>
              <a:r>
                <a:rPr lang="en-US" altLang="en-US" sz="2400" b="0" dirty="0" err="1">
                  <a:solidFill>
                    <a:srgbClr val="BFBFBF"/>
                  </a:solidFill>
                  <a:latin typeface="Arial" panose="020B0604020202020204" pitchFamily="34" charset="0"/>
                  <a:cs typeface="Arial" panose="020B0604020202020204" pitchFamily="34" charset="0"/>
                </a:rPr>
                <a:t>quốc</a:t>
              </a:r>
              <a:r>
                <a:rPr lang="en-US" altLang="en-US" sz="2400" b="0" dirty="0">
                  <a:solidFill>
                    <a:srgbClr val="BFBFBF"/>
                  </a:solidFill>
                  <a:latin typeface="Arial" panose="020B0604020202020204" pitchFamily="34" charset="0"/>
                  <a:cs typeface="Arial" panose="020B0604020202020204" pitchFamily="34" charset="0"/>
                </a:rPr>
                <a:t> </a:t>
              </a:r>
              <a:r>
                <a:rPr lang="en-US" altLang="en-US" sz="2400" b="0" dirty="0" err="1">
                  <a:solidFill>
                    <a:srgbClr val="BFBFBF"/>
                  </a:solidFill>
                  <a:latin typeface="Arial" panose="020B0604020202020204" pitchFamily="34" charset="0"/>
                  <a:cs typeface="Arial" panose="020B0604020202020204" pitchFamily="34" charset="0"/>
                </a:rPr>
                <a:t>phòng</a:t>
              </a:r>
              <a:r>
                <a:rPr lang="en-US" altLang="en-US" sz="2400" b="0" dirty="0">
                  <a:solidFill>
                    <a:srgbClr val="BFBFBF"/>
                  </a:solidFill>
                  <a:latin typeface="Arial" panose="020B0604020202020204" pitchFamily="34" charset="0"/>
                  <a:cs typeface="Arial" panose="020B0604020202020204" pitchFamily="34" charset="0"/>
                </a:rPr>
                <a:t>, an </a:t>
              </a:r>
              <a:r>
                <a:rPr lang="en-US" altLang="en-US" sz="2400" b="0" dirty="0" err="1">
                  <a:solidFill>
                    <a:srgbClr val="BFBFBF"/>
                  </a:solidFill>
                  <a:latin typeface="Arial" panose="020B0604020202020204" pitchFamily="34" charset="0"/>
                  <a:cs typeface="Arial" panose="020B0604020202020204" pitchFamily="34" charset="0"/>
                </a:rPr>
                <a:t>ninh</a:t>
              </a:r>
              <a:endParaRPr lang="en-US" altLang="en-US" sz="2400" b="0" dirty="0">
                <a:solidFill>
                  <a:srgbClr val="BFBFBF"/>
                </a:solidFill>
                <a:latin typeface="Arial" panose="020B0604020202020204" pitchFamily="34" charset="0"/>
                <a:cs typeface="Arial" panose="020B0604020202020204" pitchFamily="34" charset="0"/>
              </a:endParaRPr>
            </a:p>
          </p:txBody>
        </p:sp>
        <p:sp>
          <p:nvSpPr>
            <p:cNvPr id="2" name="Rectangle 6">
              <a:extLst>
                <a:ext uri="{FF2B5EF4-FFF2-40B4-BE49-F238E27FC236}">
                  <a16:creationId xmlns:a16="http://schemas.microsoft.com/office/drawing/2014/main" id="{2B5A333D-A3D0-A73B-37D0-129947C23FAF}"/>
                </a:ext>
              </a:extLst>
            </p:cNvPr>
            <p:cNvSpPr>
              <a:spLocks noChangeArrowheads="1"/>
            </p:cNvSpPr>
            <p:nvPr/>
          </p:nvSpPr>
          <p:spPr bwMode="auto">
            <a:xfrm>
              <a:off x="1183651" y="4773221"/>
              <a:ext cx="9824696" cy="463834"/>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en-US" altLang="en-US" sz="2400" u="sng">
                  <a:solidFill>
                    <a:srgbClr val="FFFFFF"/>
                  </a:solidFill>
                  <a:latin typeface="Arial" panose="020B0604020202020204" pitchFamily="34" charset="0"/>
                  <a:cs typeface="Arial" panose="020B0604020202020204" pitchFamily="34" charset="0"/>
                </a:rPr>
                <a:t>2</a:t>
              </a:r>
              <a:r>
                <a:rPr lang="vi-VN" altLang="en-US" sz="2400" u="sng">
                  <a:solidFill>
                    <a:srgbClr val="FFFFFF"/>
                  </a:solidFill>
                  <a:latin typeface="Arial" panose="020B0604020202020204" pitchFamily="34" charset="0"/>
                  <a:cs typeface="Arial" panose="020B0604020202020204" pitchFamily="34" charset="0"/>
                </a:rPr>
                <a:t>.</a:t>
              </a:r>
              <a:r>
                <a:rPr lang="en-US" altLang="en-US" sz="2400" u="sng">
                  <a:solidFill>
                    <a:srgbClr val="FFFFFF"/>
                  </a:solidFill>
                  <a:latin typeface="Arial" panose="020B0604020202020204" pitchFamily="34" charset="0"/>
                  <a:cs typeface="Arial" panose="020B0604020202020204" pitchFamily="34" charset="0"/>
                </a:rPr>
                <a:t>2.</a:t>
              </a:r>
              <a:r>
                <a:rPr lang="vi-VN" altLang="en-US" sz="2400" u="sng">
                  <a:solidFill>
                    <a:srgbClr val="FFFFFF"/>
                  </a:solidFill>
                  <a:latin typeface="Arial" panose="020B0604020202020204" pitchFamily="34" charset="0"/>
                  <a:cs typeface="Arial" panose="020B0604020202020204" pitchFamily="34" charset="0"/>
                </a:rPr>
                <a:t> </a:t>
              </a:r>
              <a:r>
                <a:rPr lang="en-US" altLang="en-US" sz="2400" u="sng">
                  <a:solidFill>
                    <a:srgbClr val="FFFFFF"/>
                  </a:solidFill>
                  <a:latin typeface="Arial" panose="020B0604020202020204" pitchFamily="34" charset="0"/>
                  <a:cs typeface="Arial" panose="020B0604020202020204" pitchFamily="34" charset="0"/>
                </a:rPr>
                <a:t>Những nhiệm vụ chủ yếu thực hiện đường lối </a:t>
              </a:r>
              <a:r>
                <a:rPr lang="vi-VN" altLang="en-US" sz="2400" u="sng">
                  <a:solidFill>
                    <a:srgbClr val="FFFFFF"/>
                  </a:solidFill>
                  <a:latin typeface="Arial" panose="020B0604020202020204" pitchFamily="34" charset="0"/>
                  <a:cs typeface="Arial" panose="020B0604020202020204" pitchFamily="34" charset="0"/>
                </a:rPr>
                <a:t>quốc phòng, an ninh</a:t>
              </a:r>
            </a:p>
          </p:txBody>
        </p:sp>
      </p:grpSp>
    </p:spTree>
    <p:extLst>
      <p:ext uri="{BB962C8B-B14F-4D97-AF65-F5344CB8AC3E}">
        <p14:creationId xmlns:p14="http://schemas.microsoft.com/office/powerpoint/2010/main" val="42369858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F2E70846-7B78-CB51-FCAE-2EF1B48299FC}"/>
              </a:ext>
            </a:extLst>
          </p:cNvPr>
          <p:cNvGrpSpPr/>
          <p:nvPr/>
        </p:nvGrpSpPr>
        <p:grpSpPr>
          <a:xfrm>
            <a:off x="263977" y="731521"/>
            <a:ext cx="11584409" cy="5268442"/>
            <a:chOff x="263977" y="731521"/>
            <a:chExt cx="11584409" cy="5268442"/>
          </a:xfrm>
        </p:grpSpPr>
        <p:sp>
          <p:nvSpPr>
            <p:cNvPr id="172035" name="Rectangle 3">
              <a:extLst>
                <a:ext uri="{FF2B5EF4-FFF2-40B4-BE49-F238E27FC236}">
                  <a16:creationId xmlns:a16="http://schemas.microsoft.com/office/drawing/2014/main" id="{DB7B7FCD-16B8-75FB-51D8-821C38612DB8}"/>
                </a:ext>
              </a:extLst>
            </p:cNvPr>
            <p:cNvSpPr>
              <a:spLocks noChangeArrowheads="1"/>
            </p:cNvSpPr>
            <p:nvPr/>
          </p:nvSpPr>
          <p:spPr bwMode="auto">
            <a:xfrm>
              <a:off x="1600783" y="1100096"/>
              <a:ext cx="8990429"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ctr">
                <a:spcBef>
                  <a:spcPct val="0"/>
                </a:spcBef>
                <a:buClrTx/>
                <a:buFontTx/>
                <a:buNone/>
              </a:pP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a:t>
              </a: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Những</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nhiệm</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vụ</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chủ</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yếu</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của</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quốc</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phòng</a:t>
              </a:r>
              <a:r>
                <a:rPr lang="en-US" altLang="en-US" sz="2400" u="sng" dirty="0">
                  <a:solidFill>
                    <a:srgbClr val="FF0000"/>
                  </a:solidFill>
                  <a:latin typeface="Arial" panose="020B0604020202020204" pitchFamily="34" charset="0"/>
                  <a:cs typeface="Arial" panose="020B0604020202020204" pitchFamily="34" charset="0"/>
                </a:rPr>
                <a:t>, an </a:t>
              </a:r>
              <a:r>
                <a:rPr lang="en-US" altLang="en-US" sz="2400" u="sng" dirty="0" err="1">
                  <a:solidFill>
                    <a:srgbClr val="FF0000"/>
                  </a:solidFill>
                  <a:latin typeface="Arial" panose="020B0604020202020204" pitchFamily="34" charset="0"/>
                  <a:cs typeface="Arial" panose="020B0604020202020204" pitchFamily="34" charset="0"/>
                </a:rPr>
                <a:t>ninh</a:t>
              </a:r>
              <a:endParaRPr lang="en-US" altLang="en-US" sz="2400" u="sng" dirty="0">
                <a:solidFill>
                  <a:srgbClr val="FF0000"/>
                </a:solidFill>
                <a:latin typeface="Arial" panose="020B0604020202020204" pitchFamily="34" charset="0"/>
                <a:cs typeface="Arial" panose="020B0604020202020204" pitchFamily="34" charset="0"/>
              </a:endParaRPr>
            </a:p>
          </p:txBody>
        </p:sp>
        <p:grpSp>
          <p:nvGrpSpPr>
            <p:cNvPr id="172036" name="Group 4">
              <a:extLst>
                <a:ext uri="{FF2B5EF4-FFF2-40B4-BE49-F238E27FC236}">
                  <a16:creationId xmlns:a16="http://schemas.microsoft.com/office/drawing/2014/main" id="{E71F71BD-041A-B638-0E55-96BF11F957CB}"/>
                </a:ext>
              </a:extLst>
            </p:cNvPr>
            <p:cNvGrpSpPr>
              <a:grpSpLocks/>
            </p:cNvGrpSpPr>
            <p:nvPr/>
          </p:nvGrpSpPr>
          <p:grpSpPr bwMode="auto">
            <a:xfrm>
              <a:off x="2994463" y="1834520"/>
              <a:ext cx="8853923" cy="722220"/>
              <a:chOff x="948" y="1152"/>
              <a:chExt cx="5578" cy="455"/>
            </a:xfrm>
          </p:grpSpPr>
          <p:sp>
            <p:nvSpPr>
              <p:cNvPr id="189452" name="Rectangle 5">
                <a:extLst>
                  <a:ext uri="{FF2B5EF4-FFF2-40B4-BE49-F238E27FC236}">
                    <a16:creationId xmlns:a16="http://schemas.microsoft.com/office/drawing/2014/main" id="{B54DCDBD-CBA0-E9A5-4B12-A2DEFA390AD0}"/>
                  </a:ext>
                </a:extLst>
              </p:cNvPr>
              <p:cNvSpPr>
                <a:spLocks noChangeArrowheads="1"/>
              </p:cNvSpPr>
              <p:nvPr/>
            </p:nvSpPr>
            <p:spPr bwMode="auto">
              <a:xfrm>
                <a:off x="1488" y="1152"/>
                <a:ext cx="5038" cy="455"/>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lnSpc>
                    <a:spcPct val="85000"/>
                  </a:lnSpc>
                  <a:spcBef>
                    <a:spcPts val="525"/>
                  </a:spcBef>
                  <a:buClrTx/>
                  <a:buSzPct val="50000"/>
                </a:pPr>
                <a:r>
                  <a:rPr lang="en-US" sz="2400" dirty="0">
                    <a:latin typeface="Arial" panose="020B0604020202020204" pitchFamily="34" charset="0"/>
                    <a:ea typeface="Times New Roman" panose="02020603050405020304" pitchFamily="18" charset="0"/>
                    <a:cs typeface="Arial" panose="020B0604020202020204" pitchFamily="34" charset="0"/>
                  </a:rPr>
                  <a:t>K</a:t>
                </a:r>
                <a:r>
                  <a:rPr lang="vi-VN" sz="2400" dirty="0">
                    <a:effectLst/>
                    <a:latin typeface="Arial" panose="020B0604020202020204" pitchFamily="34" charset="0"/>
                    <a:ea typeface="Times New Roman" panose="02020603050405020304" pitchFamily="18" charset="0"/>
                    <a:cs typeface="Arial" panose="020B0604020202020204" pitchFamily="34" charset="0"/>
                  </a:rPr>
                  <a:t>hắc phục được những hạn chế, yếu kém trong công tác xây dựng Đảng, xây dựng Nhà nước</a:t>
                </a:r>
                <a:endParaRPr lang="en-US" altLang="en-US" sz="2400" dirty="0">
                  <a:solidFill>
                    <a:srgbClr val="000000"/>
                  </a:solidFill>
                  <a:latin typeface="Arial" panose="020B0604020202020204" pitchFamily="34" charset="0"/>
                  <a:cs typeface="Arial" panose="020B0604020202020204" pitchFamily="34" charset="0"/>
                </a:endParaRPr>
              </a:p>
            </p:txBody>
          </p:sp>
          <p:sp>
            <p:nvSpPr>
              <p:cNvPr id="189453" name="Freeform 6">
                <a:extLst>
                  <a:ext uri="{FF2B5EF4-FFF2-40B4-BE49-F238E27FC236}">
                    <a16:creationId xmlns:a16="http://schemas.microsoft.com/office/drawing/2014/main" id="{C75F3828-3FA7-503B-E2FE-74D7F763F531}"/>
                  </a:ext>
                </a:extLst>
              </p:cNvPr>
              <p:cNvSpPr>
                <a:spLocks noChangeArrowheads="1"/>
              </p:cNvSpPr>
              <p:nvPr/>
            </p:nvSpPr>
            <p:spPr bwMode="auto">
              <a:xfrm>
                <a:off x="948" y="1240"/>
                <a:ext cx="430" cy="27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19 h 21600"/>
                  <a:gd name="T14" fmla="*/ 18887 w 21600"/>
                  <a:gd name="T15" fmla="*/ 16181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grpSp>
          <p:nvGrpSpPr>
            <p:cNvPr id="172039" name="Group 7">
              <a:extLst>
                <a:ext uri="{FF2B5EF4-FFF2-40B4-BE49-F238E27FC236}">
                  <a16:creationId xmlns:a16="http://schemas.microsoft.com/office/drawing/2014/main" id="{0489E308-D795-4962-1528-B33B8F484348}"/>
                </a:ext>
              </a:extLst>
            </p:cNvPr>
            <p:cNvGrpSpPr>
              <a:grpSpLocks/>
            </p:cNvGrpSpPr>
            <p:nvPr/>
          </p:nvGrpSpPr>
          <p:grpSpPr bwMode="auto">
            <a:xfrm>
              <a:off x="2994462" y="3168270"/>
              <a:ext cx="8853923" cy="907932"/>
              <a:chOff x="948" y="2064"/>
              <a:chExt cx="5578" cy="572"/>
            </a:xfrm>
          </p:grpSpPr>
          <p:sp>
            <p:nvSpPr>
              <p:cNvPr id="189450" name="Rectangle 8">
                <a:extLst>
                  <a:ext uri="{FF2B5EF4-FFF2-40B4-BE49-F238E27FC236}">
                    <a16:creationId xmlns:a16="http://schemas.microsoft.com/office/drawing/2014/main" id="{0F120877-D8BB-7CA0-8D51-D58767DA0F22}"/>
                  </a:ext>
                </a:extLst>
              </p:cNvPr>
              <p:cNvSpPr>
                <a:spLocks noChangeArrowheads="1"/>
              </p:cNvSpPr>
              <p:nvPr/>
            </p:nvSpPr>
            <p:spPr bwMode="auto">
              <a:xfrm>
                <a:off x="1488" y="2064"/>
                <a:ext cx="5038" cy="572"/>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lnSpc>
                    <a:spcPct val="115000"/>
                  </a:lnSpc>
                  <a:spcBef>
                    <a:spcPts val="600"/>
                  </a:spcBef>
                  <a:tabLst>
                    <a:tab pos="5257800" algn="l"/>
                  </a:tabLst>
                </a:pPr>
                <a:r>
                  <a:rPr lang="vi-VN" sz="2400" dirty="0">
                    <a:effectLst/>
                    <a:latin typeface="Arial" panose="020B0604020202020204" pitchFamily="34" charset="0"/>
                    <a:ea typeface="Times New Roman" panose="02020603050405020304" pitchFamily="18" charset="0"/>
                    <a:cs typeface="Arial" panose="020B0604020202020204" pitchFamily="34" charset="0"/>
                  </a:rPr>
                  <a:t>Củng cố lòng tin của nhân dân với Đảng, Nhà nước; tăng cường khối đại đoàn kết toàn dân tộc. </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189451" name="Freeform 9">
                <a:extLst>
                  <a:ext uri="{FF2B5EF4-FFF2-40B4-BE49-F238E27FC236}">
                    <a16:creationId xmlns:a16="http://schemas.microsoft.com/office/drawing/2014/main" id="{35307DB6-06E8-259A-AC8A-0C19FAA9C6A6}"/>
                  </a:ext>
                </a:extLst>
              </p:cNvPr>
              <p:cNvSpPr>
                <a:spLocks noChangeArrowheads="1"/>
              </p:cNvSpPr>
              <p:nvPr/>
            </p:nvSpPr>
            <p:spPr bwMode="auto">
              <a:xfrm>
                <a:off x="948" y="2210"/>
                <a:ext cx="430" cy="28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00 h 21600"/>
                  <a:gd name="T14" fmla="*/ 18887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dirty="0">
                  <a:latin typeface="Arial" panose="020B0604020202020204" pitchFamily="34" charset="0"/>
                  <a:cs typeface="Arial" panose="020B0604020202020204" pitchFamily="34" charset="0"/>
                </a:endParaRPr>
              </a:p>
            </p:txBody>
          </p:sp>
        </p:grpSp>
        <p:grpSp>
          <p:nvGrpSpPr>
            <p:cNvPr id="172042" name="Group 10">
              <a:extLst>
                <a:ext uri="{FF2B5EF4-FFF2-40B4-BE49-F238E27FC236}">
                  <a16:creationId xmlns:a16="http://schemas.microsoft.com/office/drawing/2014/main" id="{78D59D5F-4EB9-056F-89E9-98C243883BA9}"/>
                </a:ext>
              </a:extLst>
            </p:cNvPr>
            <p:cNvGrpSpPr>
              <a:grpSpLocks/>
            </p:cNvGrpSpPr>
            <p:nvPr/>
          </p:nvGrpSpPr>
          <p:grpSpPr bwMode="auto">
            <a:xfrm>
              <a:off x="2994153" y="4796795"/>
              <a:ext cx="8834875" cy="1203168"/>
              <a:chOff x="960" y="3147"/>
              <a:chExt cx="5566" cy="758"/>
            </a:xfrm>
          </p:grpSpPr>
          <p:sp>
            <p:nvSpPr>
              <p:cNvPr id="189448" name="Rectangle 11">
                <a:extLst>
                  <a:ext uri="{FF2B5EF4-FFF2-40B4-BE49-F238E27FC236}">
                    <a16:creationId xmlns:a16="http://schemas.microsoft.com/office/drawing/2014/main" id="{01A37A59-20DB-F1D5-9BC9-A7E259D55A74}"/>
                  </a:ext>
                </a:extLst>
              </p:cNvPr>
              <p:cNvSpPr>
                <a:spLocks noChangeArrowheads="1"/>
              </p:cNvSpPr>
              <p:nvPr/>
            </p:nvSpPr>
            <p:spPr bwMode="auto">
              <a:xfrm>
                <a:off x="1488" y="3147"/>
                <a:ext cx="5038" cy="758"/>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spcBef>
                    <a:spcPct val="0"/>
                  </a:spcBef>
                  <a:buClrTx/>
                  <a:buFontTx/>
                  <a:buNone/>
                </a:pPr>
                <a:r>
                  <a:rPr lang="vi-VN" sz="2400" dirty="0">
                    <a:effectLst/>
                    <a:latin typeface="Arial" panose="020B0604020202020204" pitchFamily="34" charset="0"/>
                    <a:ea typeface="Times New Roman" panose="02020603050405020304" pitchFamily="18" charset="0"/>
                    <a:cs typeface="Arial" panose="020B0604020202020204" pitchFamily="34" charset="0"/>
                  </a:rPr>
                  <a:t>Tập trung phát triển các ngành công nghiệp cơ bản, tạo nền tảng cho công nghiệp hoá, hiện đại hoá, cho công nghiệp quốc phòng, an ninh</a:t>
                </a:r>
                <a:endParaRPr lang="en-US" altLang="en-US" sz="2400" dirty="0">
                  <a:solidFill>
                    <a:srgbClr val="000000"/>
                  </a:solidFill>
                  <a:latin typeface="Arial" panose="020B0604020202020204" pitchFamily="34" charset="0"/>
                  <a:cs typeface="Arial" panose="020B0604020202020204" pitchFamily="34" charset="0"/>
                </a:endParaRPr>
              </a:p>
            </p:txBody>
          </p:sp>
          <p:sp>
            <p:nvSpPr>
              <p:cNvPr id="189449" name="Freeform 12">
                <a:extLst>
                  <a:ext uri="{FF2B5EF4-FFF2-40B4-BE49-F238E27FC236}">
                    <a16:creationId xmlns:a16="http://schemas.microsoft.com/office/drawing/2014/main" id="{64AE076B-B222-EA4A-624D-748E1C5D6457}"/>
                  </a:ext>
                </a:extLst>
              </p:cNvPr>
              <p:cNvSpPr>
                <a:spLocks noChangeArrowheads="1"/>
              </p:cNvSpPr>
              <p:nvPr/>
            </p:nvSpPr>
            <p:spPr bwMode="auto">
              <a:xfrm>
                <a:off x="960" y="3386"/>
                <a:ext cx="430" cy="27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19 h 21600"/>
                  <a:gd name="T14" fmla="*/ 18887 w 21600"/>
                  <a:gd name="T15" fmla="*/ 16181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sp>
          <p:nvSpPr>
            <p:cNvPr id="5" name="TextBox 4">
              <a:extLst>
                <a:ext uri="{FF2B5EF4-FFF2-40B4-BE49-F238E27FC236}">
                  <a16:creationId xmlns:a16="http://schemas.microsoft.com/office/drawing/2014/main" id="{2FC7313C-434C-03D6-6836-556A2E157A29}"/>
                </a:ext>
              </a:extLst>
            </p:cNvPr>
            <p:cNvSpPr txBox="1"/>
            <p:nvPr/>
          </p:nvSpPr>
          <p:spPr>
            <a:xfrm>
              <a:off x="263977" y="2432424"/>
              <a:ext cx="2584731" cy="2604559"/>
            </a:xfrm>
            <a:prstGeom prst="rect">
              <a:avLst/>
            </a:prstGeom>
            <a:solidFill>
              <a:schemeClr val="accent2"/>
            </a:solidFill>
          </p:spPr>
          <p:txBody>
            <a:bodyPr wrap="square">
              <a:spAutoFit/>
            </a:bodyPr>
            <a:lstStyle/>
            <a:p>
              <a:pPr algn="ctr">
                <a:lnSpc>
                  <a:spcPct val="115000"/>
                </a:lnSpc>
                <a:spcBef>
                  <a:spcPts val="600"/>
                </a:spcBef>
                <a:tabLst>
                  <a:tab pos="5257800" algn="l"/>
                </a:tabLst>
              </a:pPr>
              <a:r>
                <a:rPr lang="vi-VN" sz="24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Nghị quyết Trung ương 8</a:t>
              </a:r>
              <a:r>
                <a:rPr lang="en-US" sz="24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khóa</a:t>
              </a:r>
              <a:r>
                <a:rPr lang="en-US" sz="24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XI</a:t>
              </a:r>
              <a:r>
                <a:rPr lang="vi-VN" sz="24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chỉ rõ 5 mục tiêu cụ thể tăng cường quốc phòng, an ninh: </a:t>
              </a:r>
              <a:endParaRPr lang="en-US" sz="24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p:txBody>
        </p:sp>
        <p:sp>
          <p:nvSpPr>
            <p:cNvPr id="2" name="WordArt 3">
              <a:extLst>
                <a:ext uri="{FF2B5EF4-FFF2-40B4-BE49-F238E27FC236}">
                  <a16:creationId xmlns:a16="http://schemas.microsoft.com/office/drawing/2014/main" id="{05F08F2C-F008-732A-7505-F13672F4102B}"/>
                </a:ext>
              </a:extLst>
            </p:cNvPr>
            <p:cNvSpPr>
              <a:spLocks noChangeArrowheads="1" noChangeShapeType="1" noTextEdit="1"/>
            </p:cNvSpPr>
            <p:nvPr/>
          </p:nvSpPr>
          <p:spPr bwMode="auto">
            <a:xfrm>
              <a:off x="1676974" y="731521"/>
              <a:ext cx="8838049" cy="34931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vi-VN" kern="10" dirty="0">
                  <a:solidFill>
                    <a:srgbClr val="3333CC"/>
                  </a:solidFill>
                  <a:cs typeface="Times New Roman" panose="02020603050405020304" pitchFamily="18" charset="0"/>
                </a:rPr>
                <a:t>2. Quan điểm và những nhiệm vụ chủ yếu của đường lối quốc phòng, an ninh</a:t>
              </a:r>
              <a:endParaRPr lang="en-US" kern="10" dirty="0">
                <a:solidFill>
                  <a:srgbClr val="3333CC"/>
                </a:solidFill>
                <a:cs typeface="Times New Roman" panose="02020603050405020304" pitchFamily="18"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3060" name="Group 4">
            <a:extLst>
              <a:ext uri="{FF2B5EF4-FFF2-40B4-BE49-F238E27FC236}">
                <a16:creationId xmlns:a16="http://schemas.microsoft.com/office/drawing/2014/main" id="{74254A67-1AAE-3035-7067-118B013A66AD}"/>
              </a:ext>
            </a:extLst>
          </p:cNvPr>
          <p:cNvGrpSpPr>
            <a:grpSpLocks/>
          </p:cNvGrpSpPr>
          <p:nvPr/>
        </p:nvGrpSpPr>
        <p:grpSpPr bwMode="auto">
          <a:xfrm>
            <a:off x="736011" y="1920448"/>
            <a:ext cx="10306248" cy="1350786"/>
            <a:chOff x="960" y="1152"/>
            <a:chExt cx="5566" cy="851"/>
          </a:xfrm>
        </p:grpSpPr>
        <p:sp>
          <p:nvSpPr>
            <p:cNvPr id="191500" name="Rectangle 5">
              <a:extLst>
                <a:ext uri="{FF2B5EF4-FFF2-40B4-BE49-F238E27FC236}">
                  <a16:creationId xmlns:a16="http://schemas.microsoft.com/office/drawing/2014/main" id="{544E94F6-7952-C769-0778-ADA3248E8DDE}"/>
                </a:ext>
              </a:extLst>
            </p:cNvPr>
            <p:cNvSpPr>
              <a:spLocks noChangeArrowheads="1"/>
            </p:cNvSpPr>
            <p:nvPr/>
          </p:nvSpPr>
          <p:spPr bwMode="auto">
            <a:xfrm>
              <a:off x="1488" y="1152"/>
              <a:ext cx="5038" cy="851"/>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wrap="square"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lnSpc>
                  <a:spcPct val="85000"/>
                </a:lnSpc>
                <a:spcBef>
                  <a:spcPts val="525"/>
                </a:spcBef>
                <a:buClrTx/>
                <a:buSzPct val="50000"/>
              </a:pPr>
              <a:r>
                <a:rPr lang="en-US" sz="2400" i="1" dirty="0">
                  <a:latin typeface="Arial" panose="020B0604020202020204" pitchFamily="34" charset="0"/>
                  <a:ea typeface="Times New Roman" panose="02020603050405020304" pitchFamily="18" charset="0"/>
                  <a:cs typeface="Arial" panose="020B0604020202020204" pitchFamily="34" charset="0"/>
                </a:rPr>
                <a:t>K</a:t>
              </a:r>
              <a:r>
                <a:rPr lang="vi-VN" sz="2400" dirty="0">
                  <a:effectLst/>
                  <a:latin typeface="Arial" panose="020B0604020202020204" pitchFamily="34" charset="0"/>
                  <a:ea typeface="Times New Roman" panose="02020603050405020304" pitchFamily="18" charset="0"/>
                  <a:cs typeface="Arial" panose="020B0604020202020204" pitchFamily="34" charset="0"/>
                </a:rPr>
                <a:t>hắc phục được tình trạng sơ hở, mất cảnh giác; Ngăn ngừa làm thất bại âm mưu, hoạt động chống phá của các thế lực thù địch; Phòng, chống có hiệu quả các nguy cơ xung đột trên biên giới, biển đảo, chiến tranh mạng; </a:t>
              </a:r>
              <a:endParaRPr lang="en-US" altLang="en-US" sz="2400" dirty="0">
                <a:solidFill>
                  <a:srgbClr val="000000"/>
                </a:solidFill>
                <a:latin typeface="Arial" panose="020B0604020202020204" pitchFamily="34" charset="0"/>
                <a:cs typeface="Arial" panose="020B0604020202020204" pitchFamily="34" charset="0"/>
              </a:endParaRPr>
            </a:p>
          </p:txBody>
        </p:sp>
        <p:sp>
          <p:nvSpPr>
            <p:cNvPr id="191501" name="Freeform 6">
              <a:extLst>
                <a:ext uri="{FF2B5EF4-FFF2-40B4-BE49-F238E27FC236}">
                  <a16:creationId xmlns:a16="http://schemas.microsoft.com/office/drawing/2014/main" id="{B38111F3-44B7-6BF8-AA35-A32EFA22B2EB}"/>
                </a:ext>
              </a:extLst>
            </p:cNvPr>
            <p:cNvSpPr>
              <a:spLocks noChangeArrowheads="1"/>
            </p:cNvSpPr>
            <p:nvPr/>
          </p:nvSpPr>
          <p:spPr bwMode="auto">
            <a:xfrm>
              <a:off x="960" y="1437"/>
              <a:ext cx="430" cy="28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00 h 21600"/>
                <a:gd name="T14" fmla="*/ 18887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dirty="0">
                <a:latin typeface="Arial" panose="020B0604020202020204" pitchFamily="34" charset="0"/>
                <a:cs typeface="Arial" panose="020B0604020202020204" pitchFamily="34" charset="0"/>
              </a:endParaRPr>
            </a:p>
          </p:txBody>
        </p:sp>
      </p:grpSp>
      <p:grpSp>
        <p:nvGrpSpPr>
          <p:cNvPr id="173063" name="Group 7">
            <a:extLst>
              <a:ext uri="{FF2B5EF4-FFF2-40B4-BE49-F238E27FC236}">
                <a16:creationId xmlns:a16="http://schemas.microsoft.com/office/drawing/2014/main" id="{48C55A08-5D20-12CA-9FEC-0C62B9B851A3}"/>
              </a:ext>
            </a:extLst>
          </p:cNvPr>
          <p:cNvGrpSpPr>
            <a:grpSpLocks/>
          </p:cNvGrpSpPr>
          <p:nvPr/>
        </p:nvGrpSpPr>
        <p:grpSpPr bwMode="auto">
          <a:xfrm>
            <a:off x="736011" y="4164229"/>
            <a:ext cx="10306248" cy="1350789"/>
            <a:chOff x="960" y="2307"/>
            <a:chExt cx="5566" cy="851"/>
          </a:xfrm>
        </p:grpSpPr>
        <p:sp>
          <p:nvSpPr>
            <p:cNvPr id="191498" name="Rectangle 8">
              <a:extLst>
                <a:ext uri="{FF2B5EF4-FFF2-40B4-BE49-F238E27FC236}">
                  <a16:creationId xmlns:a16="http://schemas.microsoft.com/office/drawing/2014/main" id="{D291F830-0880-A1EA-9D39-6F5DCC64407B}"/>
                </a:ext>
              </a:extLst>
            </p:cNvPr>
            <p:cNvSpPr>
              <a:spLocks noChangeArrowheads="1"/>
            </p:cNvSpPr>
            <p:nvPr/>
          </p:nvSpPr>
          <p:spPr bwMode="auto">
            <a:xfrm>
              <a:off x="1488" y="2307"/>
              <a:ext cx="5038" cy="851"/>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nchor="ctr">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lnSpc>
                  <a:spcPct val="85000"/>
                </a:lnSpc>
                <a:spcBef>
                  <a:spcPts val="525"/>
                </a:spcBef>
                <a:buClrTx/>
                <a:buSzPct val="50000"/>
              </a:pPr>
              <a:r>
                <a:rPr lang="en-US" sz="2400" dirty="0">
                  <a:latin typeface="Arial" panose="020B0604020202020204" pitchFamily="34" charset="0"/>
                  <a:ea typeface="Times New Roman" panose="02020603050405020304" pitchFamily="18" charset="0"/>
                  <a:cs typeface="Arial" panose="020B0604020202020204" pitchFamily="34" charset="0"/>
                </a:rPr>
                <a:t>B</a:t>
              </a:r>
              <a:r>
                <a:rPr lang="vi-VN" sz="2400" dirty="0">
                  <a:effectLst/>
                  <a:latin typeface="Arial" panose="020B0604020202020204" pitchFamily="34" charset="0"/>
                  <a:ea typeface="Times New Roman" panose="02020603050405020304" pitchFamily="18" charset="0"/>
                  <a:cs typeface="Arial" panose="020B0604020202020204" pitchFamily="34" charset="0"/>
                </a:rPr>
                <a:t>ảo đảm an ninh trên các lĩnh vực, kiềm chế gia tăng tội phạm, tạo chuyển biến rõ rệt về trật tự an toàn xã hội. Giữ vững môi trường hoà bình, ổn định cho sự phát triển đất nước; nâng cao và tận dụng có hiệu quả vị thế của Việt Nam ở khu vực và trên thế giới. </a:t>
              </a:r>
              <a:endParaRPr lang="en-US" altLang="en-US" sz="2400" dirty="0">
                <a:solidFill>
                  <a:srgbClr val="000000"/>
                </a:solidFill>
                <a:latin typeface="Arial" panose="020B0604020202020204" pitchFamily="34" charset="0"/>
                <a:cs typeface="Arial" panose="020B0604020202020204" pitchFamily="34" charset="0"/>
              </a:endParaRPr>
            </a:p>
          </p:txBody>
        </p:sp>
        <p:sp>
          <p:nvSpPr>
            <p:cNvPr id="191499" name="Freeform 9">
              <a:extLst>
                <a:ext uri="{FF2B5EF4-FFF2-40B4-BE49-F238E27FC236}">
                  <a16:creationId xmlns:a16="http://schemas.microsoft.com/office/drawing/2014/main" id="{CE8758B6-9D18-E09A-E995-2E4D612920A5}"/>
                </a:ext>
              </a:extLst>
            </p:cNvPr>
            <p:cNvSpPr>
              <a:spLocks noChangeArrowheads="1"/>
            </p:cNvSpPr>
            <p:nvPr/>
          </p:nvSpPr>
          <p:spPr bwMode="auto">
            <a:xfrm>
              <a:off x="960" y="2593"/>
              <a:ext cx="430" cy="27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19 h 21600"/>
                <a:gd name="T14" fmla="*/ 18887 w 21600"/>
                <a:gd name="T15" fmla="*/ 16181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sp>
        <p:nvSpPr>
          <p:cNvPr id="2" name="Rectangle 3">
            <a:extLst>
              <a:ext uri="{FF2B5EF4-FFF2-40B4-BE49-F238E27FC236}">
                <a16:creationId xmlns:a16="http://schemas.microsoft.com/office/drawing/2014/main" id="{7A8E28DB-22B1-168A-E1CA-8313D2AAE694}"/>
              </a:ext>
            </a:extLst>
          </p:cNvPr>
          <p:cNvSpPr>
            <a:spLocks noChangeArrowheads="1"/>
          </p:cNvSpPr>
          <p:nvPr/>
        </p:nvSpPr>
        <p:spPr bwMode="auto">
          <a:xfrm>
            <a:off x="1600783" y="1100096"/>
            <a:ext cx="8990429"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ctr">
              <a:spcBef>
                <a:spcPct val="0"/>
              </a:spcBef>
              <a:buClrTx/>
              <a:buFontTx/>
              <a:buNone/>
            </a:pP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a:t>
            </a: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Những</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nhiệm</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vụ</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chủ</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yếu</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của</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quốc</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phòng</a:t>
            </a:r>
            <a:r>
              <a:rPr lang="en-US" altLang="en-US" sz="2400" u="sng" dirty="0">
                <a:solidFill>
                  <a:srgbClr val="FF0000"/>
                </a:solidFill>
                <a:latin typeface="Arial" panose="020B0604020202020204" pitchFamily="34" charset="0"/>
                <a:cs typeface="Arial" panose="020B0604020202020204" pitchFamily="34" charset="0"/>
              </a:rPr>
              <a:t>, an </a:t>
            </a:r>
            <a:r>
              <a:rPr lang="en-US" altLang="en-US" sz="2400" u="sng" dirty="0" err="1">
                <a:solidFill>
                  <a:srgbClr val="FF0000"/>
                </a:solidFill>
                <a:latin typeface="Arial" panose="020B0604020202020204" pitchFamily="34" charset="0"/>
                <a:cs typeface="Arial" panose="020B0604020202020204" pitchFamily="34" charset="0"/>
              </a:rPr>
              <a:t>ninh</a:t>
            </a:r>
            <a:endParaRPr lang="en-US" altLang="en-US" sz="2400" u="sng" dirty="0">
              <a:solidFill>
                <a:srgbClr val="FF0000"/>
              </a:solidFill>
              <a:latin typeface="Arial" panose="020B0604020202020204" pitchFamily="34" charset="0"/>
              <a:cs typeface="Arial" panose="020B0604020202020204" pitchFamily="34" charset="0"/>
            </a:endParaRPr>
          </a:p>
        </p:txBody>
      </p:sp>
      <p:sp>
        <p:nvSpPr>
          <p:cNvPr id="3" name="WordArt 3">
            <a:extLst>
              <a:ext uri="{FF2B5EF4-FFF2-40B4-BE49-F238E27FC236}">
                <a16:creationId xmlns:a16="http://schemas.microsoft.com/office/drawing/2014/main" id="{3907D892-2295-ABE4-F6C1-4D97B0CF2083}"/>
              </a:ext>
            </a:extLst>
          </p:cNvPr>
          <p:cNvSpPr>
            <a:spLocks noChangeArrowheads="1" noChangeShapeType="1" noTextEdit="1"/>
          </p:cNvSpPr>
          <p:nvPr/>
        </p:nvSpPr>
        <p:spPr bwMode="auto">
          <a:xfrm>
            <a:off x="1676974" y="731521"/>
            <a:ext cx="8838049" cy="34931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vi-VN" kern="10" dirty="0">
                <a:solidFill>
                  <a:srgbClr val="3333CC"/>
                </a:solidFill>
                <a:cs typeface="Times New Roman" panose="02020603050405020304" pitchFamily="18" charset="0"/>
              </a:rPr>
              <a:t>2. Quan điểm và những nhiệm vụ chủ yếu của đường lối quốc phòng, an ninh</a:t>
            </a:r>
            <a:endParaRPr lang="en-US" kern="10" dirty="0">
              <a:solidFill>
                <a:srgbClr val="3333CC"/>
              </a:solidFill>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73060"/>
                                        </p:tgtEl>
                                        <p:attrNameLst>
                                          <p:attrName>style.visibility</p:attrName>
                                        </p:attrNameLst>
                                      </p:cBhvr>
                                      <p:to>
                                        <p:strVal val="visible"/>
                                      </p:to>
                                    </p:set>
                                    <p:animEffect transition="in" filter="fade">
                                      <p:cBhvr>
                                        <p:cTn id="7" dur="500"/>
                                        <p:tgtEl>
                                          <p:spTgt spid="173060"/>
                                        </p:tgtEl>
                                      </p:cBhvr>
                                    </p:animEffect>
                                    <p:anim calcmode="lin" valueType="num">
                                      <p:cBhvr>
                                        <p:cTn id="8" dur="500" fill="hold"/>
                                        <p:tgtEl>
                                          <p:spTgt spid="173060"/>
                                        </p:tgtEl>
                                        <p:attrNameLst>
                                          <p:attrName>ppt_x</p:attrName>
                                        </p:attrNameLst>
                                      </p:cBhvr>
                                      <p:tavLst>
                                        <p:tav tm="0">
                                          <p:val>
                                            <p:strVal val="#ppt_x"/>
                                          </p:val>
                                        </p:tav>
                                        <p:tav tm="100000">
                                          <p:val>
                                            <p:strVal val="#ppt_x"/>
                                          </p:val>
                                        </p:tav>
                                      </p:tavLst>
                                    </p:anim>
                                    <p:anim calcmode="lin" valueType="num">
                                      <p:cBhvr>
                                        <p:cTn id="9" dur="500" fill="hold"/>
                                        <p:tgtEl>
                                          <p:spTgt spid="173060"/>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173063"/>
                                        </p:tgtEl>
                                        <p:attrNameLst>
                                          <p:attrName>style.visibility</p:attrName>
                                        </p:attrNameLst>
                                      </p:cBhvr>
                                      <p:to>
                                        <p:strVal val="visible"/>
                                      </p:to>
                                    </p:set>
                                    <p:animEffect transition="in" filter="fade">
                                      <p:cBhvr>
                                        <p:cTn id="13" dur="500"/>
                                        <p:tgtEl>
                                          <p:spTgt spid="173063"/>
                                        </p:tgtEl>
                                      </p:cBhvr>
                                    </p:animEffect>
                                    <p:anim calcmode="lin" valueType="num">
                                      <p:cBhvr>
                                        <p:cTn id="14" dur="500" fill="hold"/>
                                        <p:tgtEl>
                                          <p:spTgt spid="173063"/>
                                        </p:tgtEl>
                                        <p:attrNameLst>
                                          <p:attrName>ppt_x</p:attrName>
                                        </p:attrNameLst>
                                      </p:cBhvr>
                                      <p:tavLst>
                                        <p:tav tm="0">
                                          <p:val>
                                            <p:strVal val="#ppt_x"/>
                                          </p:val>
                                        </p:tav>
                                        <p:tav tm="100000">
                                          <p:val>
                                            <p:strVal val="#ppt_x"/>
                                          </p:val>
                                        </p:tav>
                                      </p:tavLst>
                                    </p:anim>
                                    <p:anim calcmode="lin" valueType="num">
                                      <p:cBhvr>
                                        <p:cTn id="15" dur="500" fill="hold"/>
                                        <p:tgtEl>
                                          <p:spTgt spid="17306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13FF92C-3F49-2709-27AE-08CC62741B01}"/>
              </a:ext>
            </a:extLst>
          </p:cNvPr>
          <p:cNvSpPr txBox="1"/>
          <p:nvPr/>
        </p:nvSpPr>
        <p:spPr>
          <a:xfrm>
            <a:off x="164267" y="2917581"/>
            <a:ext cx="11708716" cy="1484252"/>
          </a:xfrm>
          <a:prstGeom prst="rect">
            <a:avLst/>
          </a:prstGeom>
          <a:noFill/>
        </p:spPr>
        <p:txBody>
          <a:bodyPr wrap="square">
            <a:spAutoFit/>
          </a:bodyPr>
          <a:lstStyle/>
          <a:p>
            <a:pPr algn="ctr">
              <a:lnSpc>
                <a:spcPct val="115000"/>
              </a:lnSpc>
              <a:spcBef>
                <a:spcPts val="600"/>
              </a:spcBef>
              <a:tabLst>
                <a:tab pos="5257800" algn="l"/>
              </a:tabLst>
            </a:pPr>
            <a:r>
              <a:rPr lang="pl-PL" sz="2400" dirty="0">
                <a:effectLst/>
                <a:latin typeface="Arial" panose="020B0604020202020204" pitchFamily="34" charset="0"/>
                <a:ea typeface="Times New Roman" panose="02020603050405020304" pitchFamily="18" charset="0"/>
                <a:cs typeface="Arial" panose="020B0604020202020204" pitchFamily="34" charset="0"/>
              </a:rPr>
              <a:t>Đại hội đại biểu toàn quốc lần thứ XIII của Đảng khẳng định p</a:t>
            </a:r>
            <a:r>
              <a:rPr lang="vi-VN" sz="2400" dirty="0">
                <a:effectLst/>
                <a:latin typeface="Arial" panose="020B0604020202020204" pitchFamily="34" charset="0"/>
                <a:ea typeface="Times New Roman" panose="02020603050405020304" pitchFamily="18" charset="0"/>
                <a:cs typeface="Arial" panose="020B0604020202020204" pitchFamily="34" charset="0"/>
              </a:rPr>
              <a:t>hương hướng,</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ctr">
              <a:lnSpc>
                <a:spcPct val="115000"/>
              </a:lnSpc>
              <a:spcBef>
                <a:spcPts val="600"/>
              </a:spcBef>
              <a:tabLst>
                <a:tab pos="5257800" algn="l"/>
              </a:tabLst>
            </a:pPr>
            <a:r>
              <a:rPr lang="vi-VN" sz="2400" dirty="0">
                <a:effectLst/>
                <a:latin typeface="Arial" panose="020B0604020202020204" pitchFamily="34" charset="0"/>
                <a:ea typeface="Times New Roman" panose="02020603050405020304" pitchFamily="18" charset="0"/>
                <a:cs typeface="Arial" panose="020B0604020202020204" pitchFamily="34" charset="0"/>
              </a:rPr>
              <a:t>nhiệm vụ quốc phòng, an ninh</a:t>
            </a:r>
            <a:r>
              <a:rPr lang="pl-PL" sz="2400" dirty="0">
                <a:effectLst/>
                <a:latin typeface="Arial" panose="020B0604020202020204" pitchFamily="34" charset="0"/>
                <a:ea typeface="Times New Roman" panose="02020603050405020304" pitchFamily="18" charset="0"/>
                <a:cs typeface="Arial" panose="020B0604020202020204" pitchFamily="34" charset="0"/>
              </a:rPr>
              <a:t> hiện nay là:</a:t>
            </a:r>
            <a:endParaRPr lang="en-US" sz="2400" dirty="0">
              <a:latin typeface="Arial" panose="020B0604020202020204" pitchFamily="34" charset="0"/>
              <a:ea typeface="Times New Roman" panose="02020603050405020304" pitchFamily="18" charset="0"/>
              <a:cs typeface="Arial" panose="020B0604020202020204" pitchFamily="34" charset="0"/>
            </a:endParaRPr>
          </a:p>
          <a:p>
            <a:pPr algn="ctr">
              <a:lnSpc>
                <a:spcPct val="115000"/>
              </a:lnSpc>
              <a:spcBef>
                <a:spcPts val="600"/>
              </a:spcBef>
              <a:tabLst>
                <a:tab pos="5257800" algn="l"/>
              </a:tabLst>
            </a:pPr>
            <a:r>
              <a:rPr lang="vi-VN" sz="2400" i="1" dirty="0">
                <a:effectLst/>
                <a:latin typeface="Arial" panose="020B0604020202020204" pitchFamily="34" charset="0"/>
                <a:ea typeface="SimSun" panose="02010600030101010101" pitchFamily="2" charset="-122"/>
                <a:cs typeface="Arial" panose="020B0604020202020204" pitchFamily="34" charset="0"/>
              </a:rPr>
              <a:t>Đảng CSVN: Văn kiện Đại hội đại biểu toàn quốc lần thứ XIII. Nxb. CTQG, HN. 2021.</a:t>
            </a:r>
            <a:endParaRPr lang="en-US" sz="2400" i="1" dirty="0">
              <a:effectLst/>
              <a:latin typeface="Arial" panose="020B0604020202020204" pitchFamily="34" charset="0"/>
              <a:ea typeface="SimSun" panose="02010600030101010101" pitchFamily="2" charset="-122"/>
              <a:cs typeface="Arial" panose="020B0604020202020204" pitchFamily="34" charset="0"/>
            </a:endParaRPr>
          </a:p>
        </p:txBody>
      </p:sp>
      <p:sp>
        <p:nvSpPr>
          <p:cNvPr id="2" name="Rectangle 3">
            <a:extLst>
              <a:ext uri="{FF2B5EF4-FFF2-40B4-BE49-F238E27FC236}">
                <a16:creationId xmlns:a16="http://schemas.microsoft.com/office/drawing/2014/main" id="{85D84ED0-6B0B-790F-D259-1BC05D472CE5}"/>
              </a:ext>
            </a:extLst>
          </p:cNvPr>
          <p:cNvSpPr>
            <a:spLocks noChangeArrowheads="1"/>
          </p:cNvSpPr>
          <p:nvPr/>
        </p:nvSpPr>
        <p:spPr bwMode="auto">
          <a:xfrm>
            <a:off x="1600783" y="1100096"/>
            <a:ext cx="8990429"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ctr">
              <a:spcBef>
                <a:spcPct val="0"/>
              </a:spcBef>
              <a:buClrTx/>
              <a:buFontTx/>
              <a:buNone/>
            </a:pP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a:t>
            </a: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Những</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nhiệm</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vụ</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chủ</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yếu</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của</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quốc</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phòng</a:t>
            </a:r>
            <a:r>
              <a:rPr lang="en-US" altLang="en-US" sz="2400" u="sng" dirty="0">
                <a:solidFill>
                  <a:srgbClr val="FF0000"/>
                </a:solidFill>
                <a:latin typeface="Arial" panose="020B0604020202020204" pitchFamily="34" charset="0"/>
                <a:cs typeface="Arial" panose="020B0604020202020204" pitchFamily="34" charset="0"/>
              </a:rPr>
              <a:t>, an </a:t>
            </a:r>
            <a:r>
              <a:rPr lang="en-US" altLang="en-US" sz="2400" u="sng" dirty="0" err="1">
                <a:solidFill>
                  <a:srgbClr val="FF0000"/>
                </a:solidFill>
                <a:latin typeface="Arial" panose="020B0604020202020204" pitchFamily="34" charset="0"/>
                <a:cs typeface="Arial" panose="020B0604020202020204" pitchFamily="34" charset="0"/>
              </a:rPr>
              <a:t>ninh</a:t>
            </a:r>
            <a:endParaRPr lang="en-US" altLang="en-US" sz="2400" u="sng" dirty="0">
              <a:solidFill>
                <a:srgbClr val="FF0000"/>
              </a:solidFill>
              <a:latin typeface="Arial" panose="020B0604020202020204" pitchFamily="34" charset="0"/>
              <a:cs typeface="Arial" panose="020B0604020202020204" pitchFamily="34" charset="0"/>
            </a:endParaRPr>
          </a:p>
        </p:txBody>
      </p:sp>
      <p:sp>
        <p:nvSpPr>
          <p:cNvPr id="6" name="WordArt 3">
            <a:extLst>
              <a:ext uri="{FF2B5EF4-FFF2-40B4-BE49-F238E27FC236}">
                <a16:creationId xmlns:a16="http://schemas.microsoft.com/office/drawing/2014/main" id="{AE635F9D-BFEC-560A-72DB-AA24E025FC25}"/>
              </a:ext>
            </a:extLst>
          </p:cNvPr>
          <p:cNvSpPr>
            <a:spLocks noChangeArrowheads="1" noChangeShapeType="1" noTextEdit="1"/>
          </p:cNvSpPr>
          <p:nvPr/>
        </p:nvSpPr>
        <p:spPr bwMode="auto">
          <a:xfrm>
            <a:off x="1676974" y="731521"/>
            <a:ext cx="8838049" cy="34931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vi-VN" kern="10" dirty="0">
                <a:solidFill>
                  <a:srgbClr val="3333CC"/>
                </a:solidFill>
                <a:cs typeface="Times New Roman" panose="02020603050405020304" pitchFamily="18" charset="0"/>
              </a:rPr>
              <a:t>2. Quan điểm và những nhiệm vụ chủ yếu của đường lối quốc phòng, an ninh</a:t>
            </a:r>
            <a:endParaRPr lang="en-US" kern="10" dirty="0">
              <a:solidFill>
                <a:srgbClr val="3333CC"/>
              </a:solidFill>
              <a:cs typeface="Times New Roman" panose="02020603050405020304" pitchFamily="18" charset="0"/>
            </a:endParaRPr>
          </a:p>
        </p:txBody>
      </p:sp>
    </p:spTree>
    <p:extLst>
      <p:ext uri="{BB962C8B-B14F-4D97-AF65-F5344CB8AC3E}">
        <p14:creationId xmlns:p14="http://schemas.microsoft.com/office/powerpoint/2010/main" val="27898043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4084" name="Group 4">
            <a:extLst>
              <a:ext uri="{FF2B5EF4-FFF2-40B4-BE49-F238E27FC236}">
                <a16:creationId xmlns:a16="http://schemas.microsoft.com/office/drawing/2014/main" id="{EEDAAE1A-F1D0-DDB7-5F33-903FF4457989}"/>
              </a:ext>
            </a:extLst>
          </p:cNvPr>
          <p:cNvGrpSpPr>
            <a:grpSpLocks/>
          </p:cNvGrpSpPr>
          <p:nvPr/>
        </p:nvGrpSpPr>
        <p:grpSpPr bwMode="auto">
          <a:xfrm>
            <a:off x="923826" y="1808531"/>
            <a:ext cx="10344348" cy="1350786"/>
            <a:chOff x="960" y="1251"/>
            <a:chExt cx="5566" cy="851"/>
          </a:xfrm>
        </p:grpSpPr>
        <p:sp>
          <p:nvSpPr>
            <p:cNvPr id="193548" name="Rectangle 5">
              <a:extLst>
                <a:ext uri="{FF2B5EF4-FFF2-40B4-BE49-F238E27FC236}">
                  <a16:creationId xmlns:a16="http://schemas.microsoft.com/office/drawing/2014/main" id="{33AB3475-86F1-AF59-B748-0FC7E25C3A67}"/>
                </a:ext>
              </a:extLst>
            </p:cNvPr>
            <p:cNvSpPr>
              <a:spLocks noChangeArrowheads="1"/>
            </p:cNvSpPr>
            <p:nvPr/>
          </p:nvSpPr>
          <p:spPr bwMode="auto">
            <a:xfrm>
              <a:off x="1488" y="1251"/>
              <a:ext cx="5038" cy="851"/>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nchor="ctr">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lnSpc>
                  <a:spcPct val="85000"/>
                </a:lnSpc>
                <a:spcBef>
                  <a:spcPts val="525"/>
                </a:spcBef>
                <a:buClrTx/>
                <a:buSzPct val="50000"/>
              </a:pPr>
              <a:r>
                <a:rPr lang="vi-VN" sz="2400" dirty="0">
                  <a:effectLst/>
                  <a:latin typeface="+mn-lt"/>
                  <a:ea typeface="Times New Roman" panose="02020603050405020304" pitchFamily="18" charset="0"/>
                </a:rPr>
                <a:t>Củng cố quốc phòng, giữ vững an ninh quốc gia, ổn định chính trị, trật tự, an toàn xã hội là nhiệm vụ trọng yếu, thường xuyên của Đảng, Nhà nước, của cả hệ thống chính trị và toàn dân, trong đó Quân đội nhân dân và Công an nhân dân là nòng cốt. </a:t>
              </a:r>
              <a:endParaRPr lang="en-US" altLang="en-US" sz="2400" dirty="0">
                <a:solidFill>
                  <a:srgbClr val="000000"/>
                </a:solidFill>
                <a:latin typeface="+mn-lt"/>
              </a:endParaRPr>
            </a:p>
          </p:txBody>
        </p:sp>
        <p:sp>
          <p:nvSpPr>
            <p:cNvPr id="193549" name="Freeform 6">
              <a:extLst>
                <a:ext uri="{FF2B5EF4-FFF2-40B4-BE49-F238E27FC236}">
                  <a16:creationId xmlns:a16="http://schemas.microsoft.com/office/drawing/2014/main" id="{26787A28-FF3E-4C9D-F404-D62DB937EC64}"/>
                </a:ext>
              </a:extLst>
            </p:cNvPr>
            <p:cNvSpPr>
              <a:spLocks noChangeArrowheads="1"/>
            </p:cNvSpPr>
            <p:nvPr/>
          </p:nvSpPr>
          <p:spPr bwMode="auto">
            <a:xfrm>
              <a:off x="960" y="1302"/>
              <a:ext cx="430" cy="28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00 h 21600"/>
                <a:gd name="T14" fmla="*/ 18887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p>
          </p:txBody>
        </p:sp>
      </p:grpSp>
      <p:grpSp>
        <p:nvGrpSpPr>
          <p:cNvPr id="174087" name="Group 7">
            <a:extLst>
              <a:ext uri="{FF2B5EF4-FFF2-40B4-BE49-F238E27FC236}">
                <a16:creationId xmlns:a16="http://schemas.microsoft.com/office/drawing/2014/main" id="{8FC7AF51-618F-5575-610E-511B17BEF681}"/>
              </a:ext>
            </a:extLst>
          </p:cNvPr>
          <p:cNvGrpSpPr>
            <a:grpSpLocks/>
          </p:cNvGrpSpPr>
          <p:nvPr/>
        </p:nvGrpSpPr>
        <p:grpSpPr bwMode="auto">
          <a:xfrm>
            <a:off x="923826" y="3706138"/>
            <a:ext cx="10344348" cy="722219"/>
            <a:chOff x="960" y="2307"/>
            <a:chExt cx="5566" cy="455"/>
          </a:xfrm>
        </p:grpSpPr>
        <p:sp>
          <p:nvSpPr>
            <p:cNvPr id="193546" name="Rectangle 8">
              <a:extLst>
                <a:ext uri="{FF2B5EF4-FFF2-40B4-BE49-F238E27FC236}">
                  <a16:creationId xmlns:a16="http://schemas.microsoft.com/office/drawing/2014/main" id="{5137256A-D704-F963-4FEC-7C4941EC1426}"/>
                </a:ext>
              </a:extLst>
            </p:cNvPr>
            <p:cNvSpPr>
              <a:spLocks noChangeArrowheads="1"/>
            </p:cNvSpPr>
            <p:nvPr/>
          </p:nvSpPr>
          <p:spPr bwMode="auto">
            <a:xfrm>
              <a:off x="1488" y="2307"/>
              <a:ext cx="5038" cy="455"/>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nchor="ctr">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lnSpc>
                  <a:spcPct val="85000"/>
                </a:lnSpc>
                <a:spcBef>
                  <a:spcPts val="525"/>
                </a:spcBef>
                <a:buClrTx/>
                <a:buSzPct val="50000"/>
              </a:pPr>
              <a:r>
                <a:rPr lang="vi-VN" sz="2400" dirty="0">
                  <a:effectLst/>
                  <a:latin typeface="+mn-lt"/>
                  <a:ea typeface="Times New Roman" panose="02020603050405020304" pitchFamily="18" charset="0"/>
                </a:rPr>
                <a:t>Tăng cường tiềm lực quốc phòng và an ninh; xây dựng thế trận quốc phòng toàn dân, thế trận an ninh nhân dân vững chắc. </a:t>
              </a:r>
              <a:endParaRPr lang="en-US" altLang="en-US" sz="2400" dirty="0">
                <a:solidFill>
                  <a:srgbClr val="000000"/>
                </a:solidFill>
                <a:latin typeface="+mn-lt"/>
              </a:endParaRPr>
            </a:p>
          </p:txBody>
        </p:sp>
        <p:sp>
          <p:nvSpPr>
            <p:cNvPr id="193547" name="Freeform 9">
              <a:extLst>
                <a:ext uri="{FF2B5EF4-FFF2-40B4-BE49-F238E27FC236}">
                  <a16:creationId xmlns:a16="http://schemas.microsoft.com/office/drawing/2014/main" id="{615E9744-4FA3-519B-5923-A0AE3E083174}"/>
                </a:ext>
              </a:extLst>
            </p:cNvPr>
            <p:cNvSpPr>
              <a:spLocks noChangeArrowheads="1"/>
            </p:cNvSpPr>
            <p:nvPr/>
          </p:nvSpPr>
          <p:spPr bwMode="auto">
            <a:xfrm>
              <a:off x="960" y="2406"/>
              <a:ext cx="430" cy="27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19 h 21600"/>
                <a:gd name="T14" fmla="*/ 18887 w 21600"/>
                <a:gd name="T15" fmla="*/ 16181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p>
          </p:txBody>
        </p:sp>
      </p:grpSp>
      <p:grpSp>
        <p:nvGrpSpPr>
          <p:cNvPr id="174090" name="Group 10">
            <a:extLst>
              <a:ext uri="{FF2B5EF4-FFF2-40B4-BE49-F238E27FC236}">
                <a16:creationId xmlns:a16="http://schemas.microsoft.com/office/drawing/2014/main" id="{60E70636-319A-AB71-4A89-99D202CFB1CA}"/>
              </a:ext>
            </a:extLst>
          </p:cNvPr>
          <p:cNvGrpSpPr>
            <a:grpSpLocks/>
          </p:cNvGrpSpPr>
          <p:nvPr/>
        </p:nvGrpSpPr>
        <p:grpSpPr bwMode="auto">
          <a:xfrm>
            <a:off x="923826" y="4818041"/>
            <a:ext cx="10344348" cy="1203168"/>
            <a:chOff x="960" y="3147"/>
            <a:chExt cx="5566" cy="758"/>
          </a:xfrm>
        </p:grpSpPr>
        <p:sp>
          <p:nvSpPr>
            <p:cNvPr id="193544" name="Rectangle 11">
              <a:extLst>
                <a:ext uri="{FF2B5EF4-FFF2-40B4-BE49-F238E27FC236}">
                  <a16:creationId xmlns:a16="http://schemas.microsoft.com/office/drawing/2014/main" id="{93E3D644-EC0B-4469-C9F8-5F7C213F6835}"/>
                </a:ext>
              </a:extLst>
            </p:cNvPr>
            <p:cNvSpPr>
              <a:spLocks noChangeArrowheads="1"/>
            </p:cNvSpPr>
            <p:nvPr/>
          </p:nvSpPr>
          <p:spPr bwMode="auto">
            <a:xfrm>
              <a:off x="1488" y="3147"/>
              <a:ext cx="5038" cy="758"/>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spcBef>
                  <a:spcPct val="0"/>
                </a:spcBef>
                <a:buClrTx/>
                <a:buFontTx/>
                <a:buNone/>
              </a:pPr>
              <a:r>
                <a:rPr lang="vi-VN" sz="2400" dirty="0">
                  <a:effectLst/>
                  <a:latin typeface="+mn-lt"/>
                  <a:ea typeface="Times New Roman" panose="02020603050405020304" pitchFamily="18" charset="0"/>
                </a:rPr>
                <a:t>Đẩy mạnh đầu tư và ứng dụng khoa học, công nghệ trong nhiệm vụ quốc phòng, an ninh; phát triển công nghiệp quốc phòng, an ninh theo hướng lưỡng dụng, ngày càng hiện đại</a:t>
              </a:r>
              <a:r>
                <a:rPr lang="en-US" sz="2400" dirty="0">
                  <a:effectLst/>
                  <a:latin typeface="+mn-lt"/>
                  <a:ea typeface="Times New Roman" panose="02020603050405020304" pitchFamily="18" charset="0"/>
                </a:rPr>
                <a:t>.</a:t>
              </a:r>
              <a:endParaRPr lang="en-US" altLang="en-US" sz="2400" dirty="0">
                <a:solidFill>
                  <a:srgbClr val="000000"/>
                </a:solidFill>
                <a:latin typeface="+mn-lt"/>
              </a:endParaRPr>
            </a:p>
          </p:txBody>
        </p:sp>
        <p:sp>
          <p:nvSpPr>
            <p:cNvPr id="193545" name="Freeform 12">
              <a:extLst>
                <a:ext uri="{FF2B5EF4-FFF2-40B4-BE49-F238E27FC236}">
                  <a16:creationId xmlns:a16="http://schemas.microsoft.com/office/drawing/2014/main" id="{4C3A3885-2A65-B726-847A-5659B0D1C486}"/>
                </a:ext>
              </a:extLst>
            </p:cNvPr>
            <p:cNvSpPr>
              <a:spLocks noChangeArrowheads="1"/>
            </p:cNvSpPr>
            <p:nvPr/>
          </p:nvSpPr>
          <p:spPr bwMode="auto">
            <a:xfrm>
              <a:off x="960" y="3456"/>
              <a:ext cx="430" cy="27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19 h 21600"/>
                <a:gd name="T14" fmla="*/ 18887 w 21600"/>
                <a:gd name="T15" fmla="*/ 16181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p>
          </p:txBody>
        </p:sp>
      </p:grpSp>
      <p:sp>
        <p:nvSpPr>
          <p:cNvPr id="4" name="Rectangle 3">
            <a:extLst>
              <a:ext uri="{FF2B5EF4-FFF2-40B4-BE49-F238E27FC236}">
                <a16:creationId xmlns:a16="http://schemas.microsoft.com/office/drawing/2014/main" id="{9B1133AF-C8CB-A385-67CC-11B95113A986}"/>
              </a:ext>
            </a:extLst>
          </p:cNvPr>
          <p:cNvSpPr>
            <a:spLocks noChangeArrowheads="1"/>
          </p:cNvSpPr>
          <p:nvPr/>
        </p:nvSpPr>
        <p:spPr bwMode="auto">
          <a:xfrm>
            <a:off x="1600783" y="1100096"/>
            <a:ext cx="8990429"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ctr">
              <a:spcBef>
                <a:spcPct val="0"/>
              </a:spcBef>
              <a:buClrTx/>
              <a:buFontTx/>
              <a:buNone/>
            </a:pP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a:t>
            </a: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Những</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nhiệm</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vụ</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chủ</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yếu</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của</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quốc</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phòng</a:t>
            </a:r>
            <a:r>
              <a:rPr lang="en-US" altLang="en-US" sz="2400" u="sng" dirty="0">
                <a:solidFill>
                  <a:srgbClr val="FF0000"/>
                </a:solidFill>
                <a:latin typeface="Arial" panose="020B0604020202020204" pitchFamily="34" charset="0"/>
                <a:cs typeface="Arial" panose="020B0604020202020204" pitchFamily="34" charset="0"/>
              </a:rPr>
              <a:t>, an </a:t>
            </a:r>
            <a:r>
              <a:rPr lang="en-US" altLang="en-US" sz="2400" u="sng" dirty="0" err="1">
                <a:solidFill>
                  <a:srgbClr val="FF0000"/>
                </a:solidFill>
                <a:latin typeface="Arial" panose="020B0604020202020204" pitchFamily="34" charset="0"/>
                <a:cs typeface="Arial" panose="020B0604020202020204" pitchFamily="34" charset="0"/>
              </a:rPr>
              <a:t>ninh</a:t>
            </a:r>
            <a:endParaRPr lang="en-US" altLang="en-US" sz="2400" u="sng" dirty="0">
              <a:solidFill>
                <a:srgbClr val="FF0000"/>
              </a:solidFill>
              <a:latin typeface="Arial" panose="020B0604020202020204" pitchFamily="34" charset="0"/>
              <a:cs typeface="Arial" panose="020B0604020202020204" pitchFamily="34" charset="0"/>
            </a:endParaRPr>
          </a:p>
        </p:txBody>
      </p:sp>
      <p:sp>
        <p:nvSpPr>
          <p:cNvPr id="5" name="WordArt 3">
            <a:extLst>
              <a:ext uri="{FF2B5EF4-FFF2-40B4-BE49-F238E27FC236}">
                <a16:creationId xmlns:a16="http://schemas.microsoft.com/office/drawing/2014/main" id="{D334F327-3DDC-903C-B2B5-B5C295A35967}"/>
              </a:ext>
            </a:extLst>
          </p:cNvPr>
          <p:cNvSpPr>
            <a:spLocks noChangeArrowheads="1" noChangeShapeType="1" noTextEdit="1"/>
          </p:cNvSpPr>
          <p:nvPr/>
        </p:nvSpPr>
        <p:spPr bwMode="auto">
          <a:xfrm>
            <a:off x="1676974" y="731521"/>
            <a:ext cx="8838049" cy="34931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vi-VN" kern="10" dirty="0">
                <a:solidFill>
                  <a:srgbClr val="3333CC"/>
                </a:solidFill>
                <a:cs typeface="Times New Roman" panose="02020603050405020304" pitchFamily="18" charset="0"/>
              </a:rPr>
              <a:t>2. Quan điểm và những nhiệm vụ chủ yếu của đường lối quốc phòng, an ninh</a:t>
            </a:r>
            <a:endParaRPr lang="en-US" kern="10" dirty="0">
              <a:solidFill>
                <a:srgbClr val="3333CC"/>
              </a:solidFill>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174084"/>
                                        </p:tgtEl>
                                        <p:attrNameLst>
                                          <p:attrName>style.visibility</p:attrName>
                                        </p:attrNameLst>
                                      </p:cBhvr>
                                      <p:to>
                                        <p:strVal val="visible"/>
                                      </p:to>
                                    </p:set>
                                    <p:animEffect transition="in" filter="fade">
                                      <p:cBhvr>
                                        <p:cTn id="7" dur="500"/>
                                        <p:tgtEl>
                                          <p:spTgt spid="174084"/>
                                        </p:tgtEl>
                                      </p:cBhvr>
                                    </p:animEffect>
                                    <p:anim calcmode="lin" valueType="num">
                                      <p:cBhvr>
                                        <p:cTn id="8" dur="500" fill="hold"/>
                                        <p:tgtEl>
                                          <p:spTgt spid="174084"/>
                                        </p:tgtEl>
                                        <p:attrNameLst>
                                          <p:attrName>ppt_x</p:attrName>
                                        </p:attrNameLst>
                                      </p:cBhvr>
                                      <p:tavLst>
                                        <p:tav tm="0">
                                          <p:val>
                                            <p:strVal val="#ppt_x"/>
                                          </p:val>
                                        </p:tav>
                                        <p:tav tm="100000">
                                          <p:val>
                                            <p:strVal val="#ppt_x"/>
                                          </p:val>
                                        </p:tav>
                                      </p:tavLst>
                                    </p:anim>
                                    <p:anim calcmode="lin" valueType="num">
                                      <p:cBhvr>
                                        <p:cTn id="9" dur="500" fill="hold"/>
                                        <p:tgtEl>
                                          <p:spTgt spid="174084"/>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174087"/>
                                        </p:tgtEl>
                                        <p:attrNameLst>
                                          <p:attrName>style.visibility</p:attrName>
                                        </p:attrNameLst>
                                      </p:cBhvr>
                                      <p:to>
                                        <p:strVal val="visible"/>
                                      </p:to>
                                    </p:set>
                                    <p:animEffect transition="in" filter="fade">
                                      <p:cBhvr>
                                        <p:cTn id="13" dur="500"/>
                                        <p:tgtEl>
                                          <p:spTgt spid="174087"/>
                                        </p:tgtEl>
                                      </p:cBhvr>
                                    </p:animEffect>
                                    <p:anim calcmode="lin" valueType="num">
                                      <p:cBhvr>
                                        <p:cTn id="14" dur="500" fill="hold"/>
                                        <p:tgtEl>
                                          <p:spTgt spid="174087"/>
                                        </p:tgtEl>
                                        <p:attrNameLst>
                                          <p:attrName>ppt_x</p:attrName>
                                        </p:attrNameLst>
                                      </p:cBhvr>
                                      <p:tavLst>
                                        <p:tav tm="0">
                                          <p:val>
                                            <p:strVal val="#ppt_x"/>
                                          </p:val>
                                        </p:tav>
                                        <p:tav tm="100000">
                                          <p:val>
                                            <p:strVal val="#ppt_x"/>
                                          </p:val>
                                        </p:tav>
                                      </p:tavLst>
                                    </p:anim>
                                    <p:anim calcmode="lin" valueType="num">
                                      <p:cBhvr>
                                        <p:cTn id="15" dur="500" fill="hold"/>
                                        <p:tgtEl>
                                          <p:spTgt spid="174087"/>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174090"/>
                                        </p:tgtEl>
                                        <p:attrNameLst>
                                          <p:attrName>style.visibility</p:attrName>
                                        </p:attrNameLst>
                                      </p:cBhvr>
                                      <p:to>
                                        <p:strVal val="visible"/>
                                      </p:to>
                                    </p:set>
                                    <p:animEffect transition="in" filter="fade">
                                      <p:cBhvr>
                                        <p:cTn id="19" dur="500"/>
                                        <p:tgtEl>
                                          <p:spTgt spid="174090"/>
                                        </p:tgtEl>
                                      </p:cBhvr>
                                    </p:animEffect>
                                    <p:anim calcmode="lin" valueType="num">
                                      <p:cBhvr>
                                        <p:cTn id="20" dur="500" fill="hold"/>
                                        <p:tgtEl>
                                          <p:spTgt spid="174090"/>
                                        </p:tgtEl>
                                        <p:attrNameLst>
                                          <p:attrName>ppt_x</p:attrName>
                                        </p:attrNameLst>
                                      </p:cBhvr>
                                      <p:tavLst>
                                        <p:tav tm="0">
                                          <p:val>
                                            <p:strVal val="#ppt_x"/>
                                          </p:val>
                                        </p:tav>
                                        <p:tav tm="100000">
                                          <p:val>
                                            <p:strVal val="#ppt_x"/>
                                          </p:val>
                                        </p:tav>
                                      </p:tavLst>
                                    </p:anim>
                                    <p:anim calcmode="lin" valueType="num">
                                      <p:cBhvr>
                                        <p:cTn id="21" dur="500" fill="hold"/>
                                        <p:tgtEl>
                                          <p:spTgt spid="1740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4084" name="Group 4">
            <a:extLst>
              <a:ext uri="{FF2B5EF4-FFF2-40B4-BE49-F238E27FC236}">
                <a16:creationId xmlns:a16="http://schemas.microsoft.com/office/drawing/2014/main" id="{EEDAAE1A-F1D0-DDB7-5F33-903FF4457989}"/>
              </a:ext>
            </a:extLst>
          </p:cNvPr>
          <p:cNvGrpSpPr>
            <a:grpSpLocks/>
          </p:cNvGrpSpPr>
          <p:nvPr/>
        </p:nvGrpSpPr>
        <p:grpSpPr bwMode="auto">
          <a:xfrm>
            <a:off x="895251" y="1878247"/>
            <a:ext cx="10401498" cy="1036503"/>
            <a:chOff x="960" y="1152"/>
            <a:chExt cx="5566" cy="653"/>
          </a:xfrm>
        </p:grpSpPr>
        <p:sp>
          <p:nvSpPr>
            <p:cNvPr id="193548" name="Rectangle 5">
              <a:extLst>
                <a:ext uri="{FF2B5EF4-FFF2-40B4-BE49-F238E27FC236}">
                  <a16:creationId xmlns:a16="http://schemas.microsoft.com/office/drawing/2014/main" id="{33AB3475-86F1-AF59-B748-0FC7E25C3A67}"/>
                </a:ext>
              </a:extLst>
            </p:cNvPr>
            <p:cNvSpPr>
              <a:spLocks noChangeArrowheads="1"/>
            </p:cNvSpPr>
            <p:nvPr/>
          </p:nvSpPr>
          <p:spPr bwMode="auto">
            <a:xfrm>
              <a:off x="1488" y="1152"/>
              <a:ext cx="5038" cy="653"/>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lnSpc>
                  <a:spcPct val="85000"/>
                </a:lnSpc>
                <a:spcBef>
                  <a:spcPts val="525"/>
                </a:spcBef>
                <a:buClrTx/>
                <a:buSzPct val="50000"/>
              </a:pPr>
              <a:r>
                <a:rPr lang="en-US" altLang="en-US" sz="2400" dirty="0" err="1">
                  <a:solidFill>
                    <a:srgbClr val="000000"/>
                  </a:solidFill>
                  <a:latin typeface="Arial" panose="020B0604020202020204" pitchFamily="34" charset="0"/>
                  <a:cs typeface="Arial" panose="020B0604020202020204" pitchFamily="34" charset="0"/>
                </a:rPr>
                <a:t>Kiên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quyết</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kiên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trì</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đấu</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tranh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bảo</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vệ</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độc</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lập</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chủ</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quyền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thống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nhất</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và</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toàn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vẹn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lãnh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thổ</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bảo</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vệ</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vững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chắc</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biên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giới</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và</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chủ</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quyền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biển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đảo</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vùng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trời</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của</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Tổ</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quốc</a:t>
              </a:r>
              <a:endParaRPr lang="en-US" altLang="en-US" sz="2400" dirty="0">
                <a:solidFill>
                  <a:srgbClr val="000000"/>
                </a:solidFill>
                <a:latin typeface="Arial" panose="020B0604020202020204" pitchFamily="34" charset="0"/>
                <a:cs typeface="Arial" panose="020B0604020202020204" pitchFamily="34" charset="0"/>
              </a:endParaRPr>
            </a:p>
          </p:txBody>
        </p:sp>
        <p:sp>
          <p:nvSpPr>
            <p:cNvPr id="193549" name="Freeform 6">
              <a:extLst>
                <a:ext uri="{FF2B5EF4-FFF2-40B4-BE49-F238E27FC236}">
                  <a16:creationId xmlns:a16="http://schemas.microsoft.com/office/drawing/2014/main" id="{26787A28-FF3E-4C9D-F404-D62DB937EC64}"/>
                </a:ext>
              </a:extLst>
            </p:cNvPr>
            <p:cNvSpPr>
              <a:spLocks noChangeArrowheads="1"/>
            </p:cNvSpPr>
            <p:nvPr/>
          </p:nvSpPr>
          <p:spPr bwMode="auto">
            <a:xfrm>
              <a:off x="960" y="1302"/>
              <a:ext cx="430" cy="28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00 h 21600"/>
                <a:gd name="T14" fmla="*/ 18887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grpSp>
        <p:nvGrpSpPr>
          <p:cNvPr id="174087" name="Group 7">
            <a:extLst>
              <a:ext uri="{FF2B5EF4-FFF2-40B4-BE49-F238E27FC236}">
                <a16:creationId xmlns:a16="http://schemas.microsoft.com/office/drawing/2014/main" id="{8FC7AF51-618F-5575-610E-511B17BEF681}"/>
              </a:ext>
            </a:extLst>
          </p:cNvPr>
          <p:cNvGrpSpPr>
            <a:grpSpLocks/>
          </p:cNvGrpSpPr>
          <p:nvPr/>
        </p:nvGrpSpPr>
        <p:grpSpPr bwMode="auto">
          <a:xfrm>
            <a:off x="895251" y="3502012"/>
            <a:ext cx="10401498" cy="1036504"/>
            <a:chOff x="960" y="2208"/>
            <a:chExt cx="5566" cy="653"/>
          </a:xfrm>
        </p:grpSpPr>
        <p:sp>
          <p:nvSpPr>
            <p:cNvPr id="193546" name="Rectangle 8">
              <a:extLst>
                <a:ext uri="{FF2B5EF4-FFF2-40B4-BE49-F238E27FC236}">
                  <a16:creationId xmlns:a16="http://schemas.microsoft.com/office/drawing/2014/main" id="{5137256A-D704-F963-4FEC-7C4941EC1426}"/>
                </a:ext>
              </a:extLst>
            </p:cNvPr>
            <p:cNvSpPr>
              <a:spLocks noChangeArrowheads="1"/>
            </p:cNvSpPr>
            <p:nvPr/>
          </p:nvSpPr>
          <p:spPr bwMode="auto">
            <a:xfrm>
              <a:off x="1488" y="2208"/>
              <a:ext cx="5038" cy="653"/>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lnSpc>
                  <a:spcPct val="85000"/>
                </a:lnSpc>
                <a:spcBef>
                  <a:spcPts val="525"/>
                </a:spcBef>
                <a:buClrTx/>
                <a:buSzPct val="50000"/>
              </a:pPr>
              <a:r>
                <a:rPr lang="en-US" altLang="en-US" sz="2400" dirty="0" err="1">
                  <a:solidFill>
                    <a:srgbClr val="000000"/>
                  </a:solidFill>
                  <a:latin typeface="Arial" panose="020B0604020202020204" pitchFamily="34" charset="0"/>
                  <a:cs typeface="Arial" panose="020B0604020202020204" pitchFamily="34" charset="0"/>
                </a:rPr>
                <a:t>Kết</a:t>
              </a:r>
              <a:r>
                <a:rPr lang="en-US" altLang="en-US" sz="2400" dirty="0">
                  <a:solidFill>
                    <a:srgbClr val="000000"/>
                  </a:solidFill>
                  <a:latin typeface="Arial" panose="020B0604020202020204" pitchFamily="34" charset="0"/>
                  <a:cs typeface="Arial" panose="020B0604020202020204" pitchFamily="34" charset="0"/>
                </a:rPr>
                <a:t> hợp </a:t>
              </a:r>
              <a:r>
                <a:rPr lang="en-US" altLang="en-US" sz="2400" dirty="0" err="1">
                  <a:solidFill>
                    <a:srgbClr val="000000"/>
                  </a:solidFill>
                  <a:latin typeface="Arial" panose="020B0604020202020204" pitchFamily="34" charset="0"/>
                  <a:cs typeface="Arial" panose="020B0604020202020204" pitchFamily="34" charset="0"/>
                </a:rPr>
                <a:t>chặt</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chẽ</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kinh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tế</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văn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hóa</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xã</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hội</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với</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quốc</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phòng</a:t>
              </a:r>
              <a:r>
                <a:rPr lang="en-US" altLang="en-US" sz="2400" dirty="0">
                  <a:solidFill>
                    <a:srgbClr val="000000"/>
                  </a:solidFill>
                  <a:latin typeface="Arial" panose="020B0604020202020204" pitchFamily="34" charset="0"/>
                  <a:cs typeface="Arial" panose="020B0604020202020204" pitchFamily="34" charset="0"/>
                </a:rPr>
                <a:t>, an </a:t>
              </a:r>
              <a:r>
                <a:rPr lang="en-US" altLang="en-US" sz="2400" dirty="0" err="1">
                  <a:solidFill>
                    <a:srgbClr val="000000"/>
                  </a:solidFill>
                  <a:latin typeface="Arial" panose="020B0604020202020204" pitchFamily="34" charset="0"/>
                  <a:cs typeface="Arial" panose="020B0604020202020204" pitchFamily="34" charset="0"/>
                </a:rPr>
                <a:t>ninh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và</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quốc</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phòng</a:t>
              </a:r>
              <a:r>
                <a:rPr lang="en-US" altLang="en-US" sz="2400" dirty="0">
                  <a:solidFill>
                    <a:srgbClr val="000000"/>
                  </a:solidFill>
                  <a:latin typeface="Arial" panose="020B0604020202020204" pitchFamily="34" charset="0"/>
                  <a:cs typeface="Arial" panose="020B0604020202020204" pitchFamily="34" charset="0"/>
                </a:rPr>
                <a:t>, an </a:t>
              </a:r>
              <a:r>
                <a:rPr lang="en-US" altLang="en-US" sz="2400" dirty="0" err="1">
                  <a:solidFill>
                    <a:srgbClr val="000000"/>
                  </a:solidFill>
                  <a:latin typeface="Arial" panose="020B0604020202020204" pitchFamily="34" charset="0"/>
                  <a:cs typeface="Arial" panose="020B0604020202020204" pitchFamily="34" charset="0"/>
                </a:rPr>
                <a:t>ninh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với</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kinh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tế</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văn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hóa</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xã</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hội</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trong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từng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chiến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lược</a:t>
              </a:r>
              <a:r>
                <a:rPr lang="en-US" altLang="en-US" sz="2400" dirty="0">
                  <a:solidFill>
                    <a:srgbClr val="000000"/>
                  </a:solidFill>
                  <a:latin typeface="Arial" panose="020B0604020202020204" pitchFamily="34" charset="0"/>
                  <a:cs typeface="Arial" panose="020B0604020202020204" pitchFamily="34" charset="0"/>
                </a:rPr>
                <a:t>…</a:t>
              </a:r>
            </a:p>
          </p:txBody>
        </p:sp>
        <p:sp>
          <p:nvSpPr>
            <p:cNvPr id="193547" name="Freeform 9">
              <a:extLst>
                <a:ext uri="{FF2B5EF4-FFF2-40B4-BE49-F238E27FC236}">
                  <a16:creationId xmlns:a16="http://schemas.microsoft.com/office/drawing/2014/main" id="{615E9744-4FA3-519B-5923-A0AE3E083174}"/>
                </a:ext>
              </a:extLst>
            </p:cNvPr>
            <p:cNvSpPr>
              <a:spLocks noChangeArrowheads="1"/>
            </p:cNvSpPr>
            <p:nvPr/>
          </p:nvSpPr>
          <p:spPr bwMode="auto">
            <a:xfrm>
              <a:off x="960" y="2406"/>
              <a:ext cx="430" cy="27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19 h 21600"/>
                <a:gd name="T14" fmla="*/ 18887 w 21600"/>
                <a:gd name="T15" fmla="*/ 16181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grpSp>
        <p:nvGrpSpPr>
          <p:cNvPr id="174090" name="Group 10">
            <a:extLst>
              <a:ext uri="{FF2B5EF4-FFF2-40B4-BE49-F238E27FC236}">
                <a16:creationId xmlns:a16="http://schemas.microsoft.com/office/drawing/2014/main" id="{60E70636-319A-AB71-4A89-99D202CFB1CA}"/>
              </a:ext>
            </a:extLst>
          </p:cNvPr>
          <p:cNvGrpSpPr>
            <a:grpSpLocks/>
          </p:cNvGrpSpPr>
          <p:nvPr/>
        </p:nvGrpSpPr>
        <p:grpSpPr bwMode="auto">
          <a:xfrm>
            <a:off x="895251" y="5044896"/>
            <a:ext cx="10401498" cy="933328"/>
            <a:chOff x="960" y="3147"/>
            <a:chExt cx="5566" cy="588"/>
          </a:xfrm>
        </p:grpSpPr>
        <p:sp>
          <p:nvSpPr>
            <p:cNvPr id="193544" name="Rectangle 11">
              <a:extLst>
                <a:ext uri="{FF2B5EF4-FFF2-40B4-BE49-F238E27FC236}">
                  <a16:creationId xmlns:a16="http://schemas.microsoft.com/office/drawing/2014/main" id="{93E3D644-EC0B-4469-C9F8-5F7C213F6835}"/>
                </a:ext>
              </a:extLst>
            </p:cNvPr>
            <p:cNvSpPr>
              <a:spLocks noChangeArrowheads="1"/>
            </p:cNvSpPr>
            <p:nvPr/>
          </p:nvSpPr>
          <p:spPr bwMode="auto">
            <a:xfrm>
              <a:off x="1488" y="3147"/>
              <a:ext cx="5038" cy="525"/>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spcBef>
                  <a:spcPct val="0"/>
                </a:spcBef>
                <a:buClrTx/>
                <a:buFontTx/>
                <a:buNone/>
              </a:pPr>
              <a:r>
                <a:rPr lang="en-US" altLang="en-US" sz="2400">
                  <a:solidFill>
                    <a:srgbClr val="000000"/>
                  </a:solidFill>
                  <a:latin typeface="Arial" panose="020B0604020202020204" pitchFamily="34" charset="0"/>
                  <a:cs typeface="Arial" panose="020B0604020202020204" pitchFamily="34" charset="0"/>
                </a:rPr>
                <a:t>Kết hợp chặt chẽ giữa quốc phòng, an ninh và đối ngoại; tăng cường hợp tác quốc tế về quốc phòng, an ninh.</a:t>
              </a:r>
            </a:p>
          </p:txBody>
        </p:sp>
        <p:sp>
          <p:nvSpPr>
            <p:cNvPr id="193545" name="Freeform 12">
              <a:extLst>
                <a:ext uri="{FF2B5EF4-FFF2-40B4-BE49-F238E27FC236}">
                  <a16:creationId xmlns:a16="http://schemas.microsoft.com/office/drawing/2014/main" id="{4C3A3885-2A65-B726-847A-5659B0D1C486}"/>
                </a:ext>
              </a:extLst>
            </p:cNvPr>
            <p:cNvSpPr>
              <a:spLocks noChangeArrowheads="1"/>
            </p:cNvSpPr>
            <p:nvPr/>
          </p:nvSpPr>
          <p:spPr bwMode="auto">
            <a:xfrm>
              <a:off x="960" y="3456"/>
              <a:ext cx="430" cy="27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19 h 21600"/>
                <a:gd name="T14" fmla="*/ 18887 w 21600"/>
                <a:gd name="T15" fmla="*/ 16181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sp>
        <p:nvSpPr>
          <p:cNvPr id="4" name="Rectangle 3">
            <a:extLst>
              <a:ext uri="{FF2B5EF4-FFF2-40B4-BE49-F238E27FC236}">
                <a16:creationId xmlns:a16="http://schemas.microsoft.com/office/drawing/2014/main" id="{61DB33D2-0862-4535-FAC3-8656333AE8EE}"/>
              </a:ext>
            </a:extLst>
          </p:cNvPr>
          <p:cNvSpPr>
            <a:spLocks noChangeArrowheads="1"/>
          </p:cNvSpPr>
          <p:nvPr/>
        </p:nvSpPr>
        <p:spPr bwMode="auto">
          <a:xfrm>
            <a:off x="1600783" y="1100096"/>
            <a:ext cx="8990429"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ctr">
              <a:spcBef>
                <a:spcPct val="0"/>
              </a:spcBef>
              <a:buClrTx/>
              <a:buFontTx/>
              <a:buNone/>
            </a:pP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a:t>
            </a: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Những</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nhiệm</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vụ</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chủ</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yếu</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của</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quốc</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phòng</a:t>
            </a:r>
            <a:r>
              <a:rPr lang="en-US" altLang="en-US" sz="2400" u="sng" dirty="0">
                <a:solidFill>
                  <a:srgbClr val="FF0000"/>
                </a:solidFill>
                <a:latin typeface="Arial" panose="020B0604020202020204" pitchFamily="34" charset="0"/>
                <a:cs typeface="Arial" panose="020B0604020202020204" pitchFamily="34" charset="0"/>
              </a:rPr>
              <a:t>, an </a:t>
            </a:r>
            <a:r>
              <a:rPr lang="en-US" altLang="en-US" sz="2400" u="sng" dirty="0" err="1">
                <a:solidFill>
                  <a:srgbClr val="FF0000"/>
                </a:solidFill>
                <a:latin typeface="Arial" panose="020B0604020202020204" pitchFamily="34" charset="0"/>
                <a:cs typeface="Arial" panose="020B0604020202020204" pitchFamily="34" charset="0"/>
              </a:rPr>
              <a:t>ninh</a:t>
            </a:r>
            <a:endParaRPr lang="en-US" altLang="en-US" sz="2400" u="sng" dirty="0">
              <a:solidFill>
                <a:srgbClr val="FF0000"/>
              </a:solidFill>
              <a:latin typeface="Arial" panose="020B0604020202020204" pitchFamily="34" charset="0"/>
              <a:cs typeface="Arial" panose="020B0604020202020204" pitchFamily="34" charset="0"/>
            </a:endParaRPr>
          </a:p>
        </p:txBody>
      </p:sp>
      <p:sp>
        <p:nvSpPr>
          <p:cNvPr id="5" name="WordArt 3">
            <a:extLst>
              <a:ext uri="{FF2B5EF4-FFF2-40B4-BE49-F238E27FC236}">
                <a16:creationId xmlns:a16="http://schemas.microsoft.com/office/drawing/2014/main" id="{B9045CAF-D720-EC28-B5A4-1FAB8C17D6B6}"/>
              </a:ext>
            </a:extLst>
          </p:cNvPr>
          <p:cNvSpPr>
            <a:spLocks noChangeArrowheads="1" noChangeShapeType="1" noTextEdit="1"/>
          </p:cNvSpPr>
          <p:nvPr/>
        </p:nvSpPr>
        <p:spPr bwMode="auto">
          <a:xfrm>
            <a:off x="1676974" y="731521"/>
            <a:ext cx="8838049" cy="34931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vi-VN" kern="10" dirty="0">
                <a:solidFill>
                  <a:srgbClr val="3333CC"/>
                </a:solidFill>
                <a:cs typeface="Times New Roman" panose="02020603050405020304" pitchFamily="18" charset="0"/>
              </a:rPr>
              <a:t>2. Quan điểm và những nhiệm vụ chủ yếu của đường lối quốc phòng, an ninh</a:t>
            </a:r>
            <a:endParaRPr lang="en-US" kern="10" dirty="0">
              <a:solidFill>
                <a:srgbClr val="3333CC"/>
              </a:solidFill>
              <a:cs typeface="Times New Roman" panose="02020603050405020304" pitchFamily="18" charset="0"/>
            </a:endParaRPr>
          </a:p>
        </p:txBody>
      </p:sp>
    </p:spTree>
    <p:extLst>
      <p:ext uri="{BB962C8B-B14F-4D97-AF65-F5344CB8AC3E}">
        <p14:creationId xmlns:p14="http://schemas.microsoft.com/office/powerpoint/2010/main" val="38413552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174084"/>
                                        </p:tgtEl>
                                        <p:attrNameLst>
                                          <p:attrName>style.visibility</p:attrName>
                                        </p:attrNameLst>
                                      </p:cBhvr>
                                      <p:to>
                                        <p:strVal val="visible"/>
                                      </p:to>
                                    </p:set>
                                    <p:animEffect transition="in" filter="fade">
                                      <p:cBhvr>
                                        <p:cTn id="7" dur="1000"/>
                                        <p:tgtEl>
                                          <p:spTgt spid="174084"/>
                                        </p:tgtEl>
                                      </p:cBhvr>
                                    </p:animEffect>
                                    <p:anim calcmode="lin" valueType="num">
                                      <p:cBhvr>
                                        <p:cTn id="8" dur="1000" fill="hold"/>
                                        <p:tgtEl>
                                          <p:spTgt spid="174084"/>
                                        </p:tgtEl>
                                        <p:attrNameLst>
                                          <p:attrName>ppt_x</p:attrName>
                                        </p:attrNameLst>
                                      </p:cBhvr>
                                      <p:tavLst>
                                        <p:tav tm="0">
                                          <p:val>
                                            <p:strVal val="#ppt_x"/>
                                          </p:val>
                                        </p:tav>
                                        <p:tav tm="100000">
                                          <p:val>
                                            <p:strVal val="#ppt_x"/>
                                          </p:val>
                                        </p:tav>
                                      </p:tavLst>
                                    </p:anim>
                                    <p:anim calcmode="lin" valueType="num">
                                      <p:cBhvr>
                                        <p:cTn id="9" dur="1000" fill="hold"/>
                                        <p:tgtEl>
                                          <p:spTgt spid="17408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74087"/>
                                        </p:tgtEl>
                                        <p:attrNameLst>
                                          <p:attrName>style.visibility</p:attrName>
                                        </p:attrNameLst>
                                      </p:cBhvr>
                                      <p:to>
                                        <p:strVal val="visible"/>
                                      </p:to>
                                    </p:set>
                                    <p:animEffect transition="in" filter="fade">
                                      <p:cBhvr>
                                        <p:cTn id="12" dur="1000"/>
                                        <p:tgtEl>
                                          <p:spTgt spid="174087"/>
                                        </p:tgtEl>
                                      </p:cBhvr>
                                    </p:animEffect>
                                    <p:anim calcmode="lin" valueType="num">
                                      <p:cBhvr>
                                        <p:cTn id="13" dur="1000" fill="hold"/>
                                        <p:tgtEl>
                                          <p:spTgt spid="174087"/>
                                        </p:tgtEl>
                                        <p:attrNameLst>
                                          <p:attrName>ppt_x</p:attrName>
                                        </p:attrNameLst>
                                      </p:cBhvr>
                                      <p:tavLst>
                                        <p:tav tm="0">
                                          <p:val>
                                            <p:strVal val="#ppt_x"/>
                                          </p:val>
                                        </p:tav>
                                        <p:tav tm="100000">
                                          <p:val>
                                            <p:strVal val="#ppt_x"/>
                                          </p:val>
                                        </p:tav>
                                      </p:tavLst>
                                    </p:anim>
                                    <p:anim calcmode="lin" valueType="num">
                                      <p:cBhvr>
                                        <p:cTn id="14" dur="1000" fill="hold"/>
                                        <p:tgtEl>
                                          <p:spTgt spid="174087"/>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74090"/>
                                        </p:tgtEl>
                                        <p:attrNameLst>
                                          <p:attrName>style.visibility</p:attrName>
                                        </p:attrNameLst>
                                      </p:cBhvr>
                                      <p:to>
                                        <p:strVal val="visible"/>
                                      </p:to>
                                    </p:set>
                                    <p:animEffect transition="in" filter="fade">
                                      <p:cBhvr>
                                        <p:cTn id="17" dur="1000"/>
                                        <p:tgtEl>
                                          <p:spTgt spid="174090"/>
                                        </p:tgtEl>
                                      </p:cBhvr>
                                    </p:animEffect>
                                    <p:anim calcmode="lin" valueType="num">
                                      <p:cBhvr>
                                        <p:cTn id="18" dur="1000" fill="hold"/>
                                        <p:tgtEl>
                                          <p:spTgt spid="174090"/>
                                        </p:tgtEl>
                                        <p:attrNameLst>
                                          <p:attrName>ppt_x</p:attrName>
                                        </p:attrNameLst>
                                      </p:cBhvr>
                                      <p:tavLst>
                                        <p:tav tm="0">
                                          <p:val>
                                            <p:strVal val="#ppt_x"/>
                                          </p:val>
                                        </p:tav>
                                        <p:tav tm="100000">
                                          <p:val>
                                            <p:strVal val="#ppt_x"/>
                                          </p:val>
                                        </p:tav>
                                      </p:tavLst>
                                    </p:anim>
                                    <p:anim calcmode="lin" valueType="num">
                                      <p:cBhvr>
                                        <p:cTn id="19" dur="1000" fill="hold"/>
                                        <p:tgtEl>
                                          <p:spTgt spid="1740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5108" name="Group 4">
            <a:extLst>
              <a:ext uri="{FF2B5EF4-FFF2-40B4-BE49-F238E27FC236}">
                <a16:creationId xmlns:a16="http://schemas.microsoft.com/office/drawing/2014/main" id="{FF968905-ECCF-8AD5-8B20-6535392E2705}"/>
              </a:ext>
            </a:extLst>
          </p:cNvPr>
          <p:cNvGrpSpPr>
            <a:grpSpLocks/>
          </p:cNvGrpSpPr>
          <p:nvPr/>
        </p:nvGrpSpPr>
        <p:grpSpPr bwMode="auto">
          <a:xfrm>
            <a:off x="954061" y="1730921"/>
            <a:ext cx="10458648" cy="1036504"/>
            <a:chOff x="960" y="1152"/>
            <a:chExt cx="5566" cy="653"/>
          </a:xfrm>
        </p:grpSpPr>
        <p:sp>
          <p:nvSpPr>
            <p:cNvPr id="195596" name="Rectangle 5">
              <a:extLst>
                <a:ext uri="{FF2B5EF4-FFF2-40B4-BE49-F238E27FC236}">
                  <a16:creationId xmlns:a16="http://schemas.microsoft.com/office/drawing/2014/main" id="{15E59C88-B21D-AE8D-3791-1E4BAFCDBEF6}"/>
                </a:ext>
              </a:extLst>
            </p:cNvPr>
            <p:cNvSpPr>
              <a:spLocks noChangeArrowheads="1"/>
            </p:cNvSpPr>
            <p:nvPr/>
          </p:nvSpPr>
          <p:spPr bwMode="auto">
            <a:xfrm>
              <a:off x="1488" y="1152"/>
              <a:ext cx="5038" cy="653"/>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lnSpc>
                  <a:spcPct val="85000"/>
                </a:lnSpc>
                <a:spcBef>
                  <a:spcPts val="525"/>
                </a:spcBef>
                <a:buClrTx/>
                <a:buSzPct val="50000"/>
              </a:pPr>
              <a:r>
                <a:rPr lang="en-US" altLang="en-US" sz="2400" dirty="0" err="1">
                  <a:solidFill>
                    <a:srgbClr val="000000"/>
                  </a:solidFill>
                  <a:latin typeface="Arial" panose="020B0604020202020204" pitchFamily="34" charset="0"/>
                  <a:cs typeface="Arial" panose="020B0604020202020204" pitchFamily="34" charset="0"/>
                </a:rPr>
                <a:t>Có</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kế</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sách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ngăn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ngừa</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các</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nguy</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cơ</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chiến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tranh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xung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đột</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từ</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sớm</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từ</a:t>
              </a:r>
              <a:r>
                <a:rPr lang="en-US" altLang="en-US" sz="2400" dirty="0">
                  <a:solidFill>
                    <a:srgbClr val="000000"/>
                  </a:solidFill>
                  <a:latin typeface="Arial" panose="020B0604020202020204" pitchFamily="34" charset="0"/>
                  <a:cs typeface="Arial" panose="020B0604020202020204" pitchFamily="34" charset="0"/>
                </a:rPr>
                <a:t> xa; </a:t>
              </a:r>
              <a:r>
                <a:rPr lang="en-US" altLang="en-US" sz="2400" dirty="0" err="1">
                  <a:solidFill>
                    <a:srgbClr val="000000"/>
                  </a:solidFill>
                  <a:latin typeface="Arial" panose="020B0604020202020204" pitchFamily="34" charset="0"/>
                  <a:cs typeface="Arial" panose="020B0604020202020204" pitchFamily="34" charset="0"/>
                </a:rPr>
                <a:t>chủ</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động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phòng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ngừa</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phát</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hiện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sớm</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và</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triệt</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tiêu</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các</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nhân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tố</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bất</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lợi</a:t>
              </a:r>
              <a:r>
                <a:rPr lang="en-US" altLang="en-US" sz="2400" dirty="0">
                  <a:solidFill>
                    <a:srgbClr val="000000"/>
                  </a:solidFill>
                  <a:latin typeface="Arial" panose="020B0604020202020204" pitchFamily="34" charset="0"/>
                  <a:cs typeface="Arial" panose="020B0604020202020204" pitchFamily="34" charset="0"/>
                </a:rPr>
                <a:t>…</a:t>
              </a:r>
            </a:p>
          </p:txBody>
        </p:sp>
        <p:sp>
          <p:nvSpPr>
            <p:cNvPr id="195597" name="Freeform 6">
              <a:extLst>
                <a:ext uri="{FF2B5EF4-FFF2-40B4-BE49-F238E27FC236}">
                  <a16:creationId xmlns:a16="http://schemas.microsoft.com/office/drawing/2014/main" id="{82776E8F-A90A-E164-2CD5-87F5B028E157}"/>
                </a:ext>
              </a:extLst>
            </p:cNvPr>
            <p:cNvSpPr>
              <a:spLocks noChangeArrowheads="1"/>
            </p:cNvSpPr>
            <p:nvPr/>
          </p:nvSpPr>
          <p:spPr bwMode="auto">
            <a:xfrm>
              <a:off x="960" y="1325"/>
              <a:ext cx="430" cy="27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19 h 21600"/>
                <a:gd name="T14" fmla="*/ 18887 w 21600"/>
                <a:gd name="T15" fmla="*/ 16181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grpSp>
        <p:nvGrpSpPr>
          <p:cNvPr id="175111" name="Group 7">
            <a:extLst>
              <a:ext uri="{FF2B5EF4-FFF2-40B4-BE49-F238E27FC236}">
                <a16:creationId xmlns:a16="http://schemas.microsoft.com/office/drawing/2014/main" id="{34FBD19E-375A-C6B4-0AE7-BFA825F12026}"/>
              </a:ext>
            </a:extLst>
          </p:cNvPr>
          <p:cNvGrpSpPr>
            <a:grpSpLocks/>
          </p:cNvGrpSpPr>
          <p:nvPr/>
        </p:nvGrpSpPr>
        <p:grpSpPr bwMode="auto">
          <a:xfrm>
            <a:off x="954061" y="3319802"/>
            <a:ext cx="10458648" cy="1350786"/>
            <a:chOff x="960" y="2064"/>
            <a:chExt cx="5566" cy="851"/>
          </a:xfrm>
        </p:grpSpPr>
        <p:sp>
          <p:nvSpPr>
            <p:cNvPr id="195594" name="Rectangle 8">
              <a:extLst>
                <a:ext uri="{FF2B5EF4-FFF2-40B4-BE49-F238E27FC236}">
                  <a16:creationId xmlns:a16="http://schemas.microsoft.com/office/drawing/2014/main" id="{063E5B56-722D-0F8B-BE1D-44E313EDB5F0}"/>
                </a:ext>
              </a:extLst>
            </p:cNvPr>
            <p:cNvSpPr>
              <a:spLocks noChangeArrowheads="1"/>
            </p:cNvSpPr>
            <p:nvPr/>
          </p:nvSpPr>
          <p:spPr bwMode="auto">
            <a:xfrm>
              <a:off x="1488" y="2064"/>
              <a:ext cx="5038" cy="851"/>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lnSpc>
                  <a:spcPct val="85000"/>
                </a:lnSpc>
                <a:spcBef>
                  <a:spcPts val="525"/>
                </a:spcBef>
                <a:buClrTx/>
                <a:buSzPct val="50000"/>
              </a:pPr>
              <a:r>
                <a:rPr lang="en-US" altLang="en-US" sz="2400" dirty="0" err="1">
                  <a:solidFill>
                    <a:srgbClr val="000000"/>
                  </a:solidFill>
                  <a:latin typeface="Arial" panose="020B0604020202020204" pitchFamily="34" charset="0"/>
                  <a:cs typeface="Arial" panose="020B0604020202020204" pitchFamily="34" charset="0"/>
                </a:rPr>
                <a:t>Xây</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dựng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Quân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đội</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nhân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dân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Công</a:t>
              </a:r>
              <a:r>
                <a:rPr lang="en-US" altLang="en-US" sz="2400" dirty="0">
                  <a:solidFill>
                    <a:srgbClr val="000000"/>
                  </a:solidFill>
                  <a:latin typeface="Arial" panose="020B0604020202020204" pitchFamily="34" charset="0"/>
                  <a:cs typeface="Arial" panose="020B0604020202020204" pitchFamily="34" charset="0"/>
                </a:rPr>
                <a:t> an </a:t>
              </a:r>
              <a:r>
                <a:rPr lang="en-US" altLang="en-US" sz="2400" dirty="0" err="1">
                  <a:solidFill>
                    <a:srgbClr val="000000"/>
                  </a:solidFill>
                  <a:latin typeface="Arial" panose="020B0604020202020204" pitchFamily="34" charset="0"/>
                  <a:cs typeface="Arial" panose="020B0604020202020204" pitchFamily="34" charset="0"/>
                </a:rPr>
                <a:t>nhân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dân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cách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mạng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chính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quy</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tinh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nhuệ</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từng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bước</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hiện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đại</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nâng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cao</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chất</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lượng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tổng</a:t>
              </a:r>
              <a:r>
                <a:rPr lang="en-US" altLang="en-US" sz="2400" dirty="0">
                  <a:solidFill>
                    <a:srgbClr val="000000"/>
                  </a:solidFill>
                  <a:latin typeface="Arial" panose="020B0604020202020204" pitchFamily="34" charset="0"/>
                  <a:cs typeface="Arial" panose="020B0604020202020204" pitchFamily="34" charset="0"/>
                </a:rPr>
                <a:t> hợp </a:t>
              </a:r>
              <a:r>
                <a:rPr lang="en-US" altLang="en-US" sz="2400" dirty="0" err="1">
                  <a:solidFill>
                    <a:srgbClr val="000000"/>
                  </a:solidFill>
                  <a:latin typeface="Arial" panose="020B0604020202020204" pitchFamily="34" charset="0"/>
                  <a:cs typeface="Arial" panose="020B0604020202020204" pitchFamily="34" charset="0"/>
                </a:rPr>
                <a:t>sức</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mạnh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chiến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đấu</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tuyệt</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đối</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trung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thành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với</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Tổ</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quốc</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với</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Đảng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Nhà</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nước</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và</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nhân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dân</a:t>
              </a:r>
              <a:endParaRPr lang="en-US" altLang="en-US" sz="2400" dirty="0">
                <a:solidFill>
                  <a:srgbClr val="000000"/>
                </a:solidFill>
                <a:latin typeface="Arial" panose="020B0604020202020204" pitchFamily="34" charset="0"/>
                <a:cs typeface="Arial" panose="020B0604020202020204" pitchFamily="34" charset="0"/>
              </a:endParaRPr>
            </a:p>
          </p:txBody>
        </p:sp>
        <p:sp>
          <p:nvSpPr>
            <p:cNvPr id="195595" name="Freeform 9">
              <a:extLst>
                <a:ext uri="{FF2B5EF4-FFF2-40B4-BE49-F238E27FC236}">
                  <a16:creationId xmlns:a16="http://schemas.microsoft.com/office/drawing/2014/main" id="{36DDC4FF-11C4-14DE-9F57-29A4E6950A1F}"/>
                </a:ext>
              </a:extLst>
            </p:cNvPr>
            <p:cNvSpPr>
              <a:spLocks noChangeArrowheads="1"/>
            </p:cNvSpPr>
            <p:nvPr/>
          </p:nvSpPr>
          <p:spPr bwMode="auto">
            <a:xfrm>
              <a:off x="960" y="2366"/>
              <a:ext cx="430" cy="28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00 h 21600"/>
                <a:gd name="T14" fmla="*/ 18887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grpSp>
        <p:nvGrpSpPr>
          <p:cNvPr id="175114" name="Group 10">
            <a:extLst>
              <a:ext uri="{FF2B5EF4-FFF2-40B4-BE49-F238E27FC236}">
                <a16:creationId xmlns:a16="http://schemas.microsoft.com/office/drawing/2014/main" id="{5DD504CD-2854-18E0-6D82-9015B08BBEB2}"/>
              </a:ext>
            </a:extLst>
          </p:cNvPr>
          <p:cNvGrpSpPr>
            <a:grpSpLocks/>
          </p:cNvGrpSpPr>
          <p:nvPr/>
        </p:nvGrpSpPr>
        <p:grpSpPr bwMode="auto">
          <a:xfrm>
            <a:off x="954061" y="5193147"/>
            <a:ext cx="10458648" cy="833329"/>
            <a:chOff x="960" y="3352"/>
            <a:chExt cx="5566" cy="525"/>
          </a:xfrm>
        </p:grpSpPr>
        <p:sp>
          <p:nvSpPr>
            <p:cNvPr id="195592" name="Rectangle 11">
              <a:extLst>
                <a:ext uri="{FF2B5EF4-FFF2-40B4-BE49-F238E27FC236}">
                  <a16:creationId xmlns:a16="http://schemas.microsoft.com/office/drawing/2014/main" id="{BC0898CD-0D4C-75B5-74B6-A19CEFA305CD}"/>
                </a:ext>
              </a:extLst>
            </p:cNvPr>
            <p:cNvSpPr>
              <a:spLocks noChangeArrowheads="1"/>
            </p:cNvSpPr>
            <p:nvPr/>
          </p:nvSpPr>
          <p:spPr bwMode="auto">
            <a:xfrm>
              <a:off x="1488" y="3352"/>
              <a:ext cx="5038" cy="525"/>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spcBef>
                  <a:spcPct val="0"/>
                </a:spcBef>
                <a:buClrTx/>
                <a:buFontTx/>
                <a:buNone/>
              </a:pPr>
              <a:r>
                <a:rPr lang="en-US" altLang="en-US" sz="2400">
                  <a:solidFill>
                    <a:srgbClr val="000000"/>
                  </a:solidFill>
                  <a:latin typeface="Arial" panose="020B0604020202020204" pitchFamily="34" charset="0"/>
                  <a:cs typeface="Arial" panose="020B0604020202020204" pitchFamily="34" charset="0"/>
                </a:rPr>
                <a:t>Tích cực, chủ động chuẩn bị lực lượng đủ mạnh và các kế hoạch, phương án tác chiến cụ thể, khoa học…</a:t>
              </a:r>
            </a:p>
          </p:txBody>
        </p:sp>
        <p:sp>
          <p:nvSpPr>
            <p:cNvPr id="195593" name="Freeform 12">
              <a:extLst>
                <a:ext uri="{FF2B5EF4-FFF2-40B4-BE49-F238E27FC236}">
                  <a16:creationId xmlns:a16="http://schemas.microsoft.com/office/drawing/2014/main" id="{1DCF2204-17CE-682F-3BA6-77109899A64B}"/>
                </a:ext>
              </a:extLst>
            </p:cNvPr>
            <p:cNvSpPr>
              <a:spLocks noChangeArrowheads="1"/>
            </p:cNvSpPr>
            <p:nvPr/>
          </p:nvSpPr>
          <p:spPr bwMode="auto">
            <a:xfrm>
              <a:off x="960" y="3475"/>
              <a:ext cx="430" cy="27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19 h 21600"/>
                <a:gd name="T14" fmla="*/ 18887 w 21600"/>
                <a:gd name="T15" fmla="*/ 16181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sp>
        <p:nvSpPr>
          <p:cNvPr id="4" name="Rectangle 3">
            <a:extLst>
              <a:ext uri="{FF2B5EF4-FFF2-40B4-BE49-F238E27FC236}">
                <a16:creationId xmlns:a16="http://schemas.microsoft.com/office/drawing/2014/main" id="{F8BD7401-823A-2251-18D6-FD7EE9E06CA5}"/>
              </a:ext>
            </a:extLst>
          </p:cNvPr>
          <p:cNvSpPr>
            <a:spLocks noChangeArrowheads="1"/>
          </p:cNvSpPr>
          <p:nvPr/>
        </p:nvSpPr>
        <p:spPr bwMode="auto">
          <a:xfrm>
            <a:off x="1600783" y="1100096"/>
            <a:ext cx="8990429"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ctr">
              <a:spcBef>
                <a:spcPct val="0"/>
              </a:spcBef>
              <a:buClrTx/>
              <a:buFontTx/>
              <a:buNone/>
            </a:pP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a:t>
            </a: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Những</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nhiệm</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vụ</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chủ</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yếu</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của</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quốc</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phòng</a:t>
            </a:r>
            <a:r>
              <a:rPr lang="en-US" altLang="en-US" sz="2400" u="sng" dirty="0">
                <a:solidFill>
                  <a:srgbClr val="FF0000"/>
                </a:solidFill>
                <a:latin typeface="Arial" panose="020B0604020202020204" pitchFamily="34" charset="0"/>
                <a:cs typeface="Arial" panose="020B0604020202020204" pitchFamily="34" charset="0"/>
              </a:rPr>
              <a:t>, an </a:t>
            </a:r>
            <a:r>
              <a:rPr lang="en-US" altLang="en-US" sz="2400" u="sng" dirty="0" err="1">
                <a:solidFill>
                  <a:srgbClr val="FF0000"/>
                </a:solidFill>
                <a:latin typeface="Arial" panose="020B0604020202020204" pitchFamily="34" charset="0"/>
                <a:cs typeface="Arial" panose="020B0604020202020204" pitchFamily="34" charset="0"/>
              </a:rPr>
              <a:t>ninh</a:t>
            </a:r>
            <a:endParaRPr lang="en-US" altLang="en-US" sz="2400" u="sng" dirty="0">
              <a:solidFill>
                <a:srgbClr val="FF0000"/>
              </a:solidFill>
              <a:latin typeface="Arial" panose="020B0604020202020204" pitchFamily="34" charset="0"/>
              <a:cs typeface="Arial" panose="020B0604020202020204" pitchFamily="34" charset="0"/>
            </a:endParaRPr>
          </a:p>
        </p:txBody>
      </p:sp>
      <p:sp>
        <p:nvSpPr>
          <p:cNvPr id="5" name="WordArt 3">
            <a:extLst>
              <a:ext uri="{FF2B5EF4-FFF2-40B4-BE49-F238E27FC236}">
                <a16:creationId xmlns:a16="http://schemas.microsoft.com/office/drawing/2014/main" id="{8CD9974A-F5A8-5CB0-84BD-1C7583C8C9F1}"/>
              </a:ext>
            </a:extLst>
          </p:cNvPr>
          <p:cNvSpPr>
            <a:spLocks noChangeArrowheads="1" noChangeShapeType="1" noTextEdit="1"/>
          </p:cNvSpPr>
          <p:nvPr/>
        </p:nvSpPr>
        <p:spPr bwMode="auto">
          <a:xfrm>
            <a:off x="1676974" y="731521"/>
            <a:ext cx="8838049" cy="34931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vi-VN" kern="10" dirty="0">
                <a:solidFill>
                  <a:srgbClr val="3333CC"/>
                </a:solidFill>
                <a:cs typeface="Times New Roman" panose="02020603050405020304" pitchFamily="18" charset="0"/>
              </a:rPr>
              <a:t>2. Quan điểm và những nhiệm vụ chủ yếu của đường lối quốc phòng, an ninh</a:t>
            </a:r>
            <a:endParaRPr lang="en-US" kern="10" dirty="0">
              <a:solidFill>
                <a:srgbClr val="3333CC"/>
              </a:solidFill>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175108"/>
                                        </p:tgtEl>
                                        <p:attrNameLst>
                                          <p:attrName>style.visibility</p:attrName>
                                        </p:attrNameLst>
                                      </p:cBhvr>
                                      <p:to>
                                        <p:strVal val="visible"/>
                                      </p:to>
                                    </p:set>
                                    <p:animEffect transition="in" filter="fade">
                                      <p:cBhvr>
                                        <p:cTn id="7" dur="500"/>
                                        <p:tgtEl>
                                          <p:spTgt spid="175108"/>
                                        </p:tgtEl>
                                      </p:cBhvr>
                                    </p:animEffect>
                                    <p:anim calcmode="lin" valueType="num">
                                      <p:cBhvr>
                                        <p:cTn id="8" dur="500" fill="hold"/>
                                        <p:tgtEl>
                                          <p:spTgt spid="175108"/>
                                        </p:tgtEl>
                                        <p:attrNameLst>
                                          <p:attrName>ppt_x</p:attrName>
                                        </p:attrNameLst>
                                      </p:cBhvr>
                                      <p:tavLst>
                                        <p:tav tm="0">
                                          <p:val>
                                            <p:strVal val="#ppt_x"/>
                                          </p:val>
                                        </p:tav>
                                        <p:tav tm="100000">
                                          <p:val>
                                            <p:strVal val="#ppt_x"/>
                                          </p:val>
                                        </p:tav>
                                      </p:tavLst>
                                    </p:anim>
                                    <p:anim calcmode="lin" valueType="num">
                                      <p:cBhvr>
                                        <p:cTn id="9" dur="500" fill="hold"/>
                                        <p:tgtEl>
                                          <p:spTgt spid="17510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175111"/>
                                        </p:tgtEl>
                                        <p:attrNameLst>
                                          <p:attrName>style.visibility</p:attrName>
                                        </p:attrNameLst>
                                      </p:cBhvr>
                                      <p:to>
                                        <p:strVal val="visible"/>
                                      </p:to>
                                    </p:set>
                                    <p:animEffect transition="in" filter="fade">
                                      <p:cBhvr>
                                        <p:cTn id="13" dur="500"/>
                                        <p:tgtEl>
                                          <p:spTgt spid="175111"/>
                                        </p:tgtEl>
                                      </p:cBhvr>
                                    </p:animEffect>
                                    <p:anim calcmode="lin" valueType="num">
                                      <p:cBhvr>
                                        <p:cTn id="14" dur="500" fill="hold"/>
                                        <p:tgtEl>
                                          <p:spTgt spid="175111"/>
                                        </p:tgtEl>
                                        <p:attrNameLst>
                                          <p:attrName>ppt_x</p:attrName>
                                        </p:attrNameLst>
                                      </p:cBhvr>
                                      <p:tavLst>
                                        <p:tav tm="0">
                                          <p:val>
                                            <p:strVal val="#ppt_x"/>
                                          </p:val>
                                        </p:tav>
                                        <p:tav tm="100000">
                                          <p:val>
                                            <p:strVal val="#ppt_x"/>
                                          </p:val>
                                        </p:tav>
                                      </p:tavLst>
                                    </p:anim>
                                    <p:anim calcmode="lin" valueType="num">
                                      <p:cBhvr>
                                        <p:cTn id="15" dur="500" fill="hold"/>
                                        <p:tgtEl>
                                          <p:spTgt spid="175111"/>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175114"/>
                                        </p:tgtEl>
                                        <p:attrNameLst>
                                          <p:attrName>style.visibility</p:attrName>
                                        </p:attrNameLst>
                                      </p:cBhvr>
                                      <p:to>
                                        <p:strVal val="visible"/>
                                      </p:to>
                                    </p:set>
                                    <p:animEffect transition="in" filter="fade">
                                      <p:cBhvr>
                                        <p:cTn id="19" dur="500"/>
                                        <p:tgtEl>
                                          <p:spTgt spid="175114"/>
                                        </p:tgtEl>
                                      </p:cBhvr>
                                    </p:animEffect>
                                    <p:anim calcmode="lin" valueType="num">
                                      <p:cBhvr>
                                        <p:cTn id="20" dur="500" fill="hold"/>
                                        <p:tgtEl>
                                          <p:spTgt spid="175114"/>
                                        </p:tgtEl>
                                        <p:attrNameLst>
                                          <p:attrName>ppt_x</p:attrName>
                                        </p:attrNameLst>
                                      </p:cBhvr>
                                      <p:tavLst>
                                        <p:tav tm="0">
                                          <p:val>
                                            <p:strVal val="#ppt_x"/>
                                          </p:val>
                                        </p:tav>
                                        <p:tav tm="100000">
                                          <p:val>
                                            <p:strVal val="#ppt_x"/>
                                          </p:val>
                                        </p:tav>
                                      </p:tavLst>
                                    </p:anim>
                                    <p:anim calcmode="lin" valueType="num">
                                      <p:cBhvr>
                                        <p:cTn id="21" dur="500" fill="hold"/>
                                        <p:tgtEl>
                                          <p:spTgt spid="1751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6132" name="Group 4">
            <a:extLst>
              <a:ext uri="{FF2B5EF4-FFF2-40B4-BE49-F238E27FC236}">
                <a16:creationId xmlns:a16="http://schemas.microsoft.com/office/drawing/2014/main" id="{3E51D57E-DDBF-DD19-69C3-69B15515EC93}"/>
              </a:ext>
            </a:extLst>
          </p:cNvPr>
          <p:cNvGrpSpPr>
            <a:grpSpLocks/>
          </p:cNvGrpSpPr>
          <p:nvPr/>
        </p:nvGrpSpPr>
        <p:grpSpPr bwMode="auto">
          <a:xfrm>
            <a:off x="1523802" y="1941706"/>
            <a:ext cx="8834875" cy="833329"/>
            <a:chOff x="960" y="1223"/>
            <a:chExt cx="5566" cy="525"/>
          </a:xfrm>
        </p:grpSpPr>
        <p:sp>
          <p:nvSpPr>
            <p:cNvPr id="197641" name="Rectangle 5">
              <a:extLst>
                <a:ext uri="{FF2B5EF4-FFF2-40B4-BE49-F238E27FC236}">
                  <a16:creationId xmlns:a16="http://schemas.microsoft.com/office/drawing/2014/main" id="{CFE42796-8364-F7F3-72FE-2BCE80160703}"/>
                </a:ext>
              </a:extLst>
            </p:cNvPr>
            <p:cNvSpPr>
              <a:spLocks noChangeArrowheads="1"/>
            </p:cNvSpPr>
            <p:nvPr/>
          </p:nvSpPr>
          <p:spPr bwMode="auto">
            <a:xfrm>
              <a:off x="1488" y="1223"/>
              <a:ext cx="5038" cy="525"/>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spcBef>
                  <a:spcPct val="0"/>
                </a:spcBef>
                <a:buClrTx/>
                <a:buFontTx/>
                <a:buNone/>
              </a:pPr>
              <a:r>
                <a:rPr lang="en-US" altLang="en-US" sz="2400">
                  <a:solidFill>
                    <a:srgbClr val="000000"/>
                  </a:solidFill>
                  <a:latin typeface="Arial" panose="020B0604020202020204" pitchFamily="34" charset="0"/>
                  <a:cs typeface="Arial" panose="020B0604020202020204" pitchFamily="34" charset="0"/>
                </a:rPr>
                <a:t>Kiên quyết giữ vững ổn định kinh tế - xã hội trong mọi tình huống.</a:t>
              </a:r>
            </a:p>
          </p:txBody>
        </p:sp>
        <p:sp>
          <p:nvSpPr>
            <p:cNvPr id="197642" name="Freeform 6">
              <a:extLst>
                <a:ext uri="{FF2B5EF4-FFF2-40B4-BE49-F238E27FC236}">
                  <a16:creationId xmlns:a16="http://schemas.microsoft.com/office/drawing/2014/main" id="{AABEFAAC-3153-5EC5-00E9-C6AC74BB2698}"/>
                </a:ext>
              </a:extLst>
            </p:cNvPr>
            <p:cNvSpPr>
              <a:spLocks noChangeArrowheads="1"/>
            </p:cNvSpPr>
            <p:nvPr/>
          </p:nvSpPr>
          <p:spPr bwMode="auto">
            <a:xfrm>
              <a:off x="960" y="1398"/>
              <a:ext cx="430" cy="28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00 h 21600"/>
                <a:gd name="T14" fmla="*/ 18887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grpSp>
        <p:nvGrpSpPr>
          <p:cNvPr id="176135" name="Group 7">
            <a:extLst>
              <a:ext uri="{FF2B5EF4-FFF2-40B4-BE49-F238E27FC236}">
                <a16:creationId xmlns:a16="http://schemas.microsoft.com/office/drawing/2014/main" id="{60FCAC5E-D8FE-1A1B-ADB1-13C02CCA2F08}"/>
              </a:ext>
            </a:extLst>
          </p:cNvPr>
          <p:cNvGrpSpPr>
            <a:grpSpLocks/>
          </p:cNvGrpSpPr>
          <p:nvPr/>
        </p:nvGrpSpPr>
        <p:grpSpPr bwMode="auto">
          <a:xfrm>
            <a:off x="1523802" y="3365509"/>
            <a:ext cx="8834875" cy="1571421"/>
            <a:chOff x="960" y="2120"/>
            <a:chExt cx="5566" cy="990"/>
          </a:xfrm>
        </p:grpSpPr>
        <p:sp>
          <p:nvSpPr>
            <p:cNvPr id="197639" name="Rectangle 8">
              <a:extLst>
                <a:ext uri="{FF2B5EF4-FFF2-40B4-BE49-F238E27FC236}">
                  <a16:creationId xmlns:a16="http://schemas.microsoft.com/office/drawing/2014/main" id="{0C021943-8842-DA67-2085-A6105A7E8DDD}"/>
                </a:ext>
              </a:extLst>
            </p:cNvPr>
            <p:cNvSpPr>
              <a:spLocks noChangeArrowheads="1"/>
            </p:cNvSpPr>
            <p:nvPr/>
          </p:nvSpPr>
          <p:spPr bwMode="auto">
            <a:xfrm>
              <a:off x="1488" y="2120"/>
              <a:ext cx="5038" cy="990"/>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spcBef>
                  <a:spcPct val="0"/>
                </a:spcBef>
                <a:buClrTx/>
                <a:buFontTx/>
                <a:buNone/>
              </a:pPr>
              <a:r>
                <a:rPr lang="en-US" altLang="en-US" sz="2400">
                  <a:solidFill>
                    <a:srgbClr val="000000"/>
                  </a:solidFill>
                  <a:latin typeface="Arial" panose="020B0604020202020204" pitchFamily="34" charset="0"/>
                  <a:cs typeface="Arial" panose="020B0604020202020204" pitchFamily="34" charset="0"/>
                </a:rPr>
                <a:t>Xây dựng, củng cố đường biên giới trên bộ hòa bình, hữu nghị, hợp tác và phát triển, nâng cao năng lực thực thi pháp luật của các lực lượng làm nhiệm vụ ở biên giới, biển, đảo.</a:t>
              </a:r>
            </a:p>
          </p:txBody>
        </p:sp>
        <p:sp>
          <p:nvSpPr>
            <p:cNvPr id="197640" name="Freeform 9">
              <a:extLst>
                <a:ext uri="{FF2B5EF4-FFF2-40B4-BE49-F238E27FC236}">
                  <a16:creationId xmlns:a16="http://schemas.microsoft.com/office/drawing/2014/main" id="{C36EF079-CB90-2906-131D-D2B0AD35C77F}"/>
                </a:ext>
              </a:extLst>
            </p:cNvPr>
            <p:cNvSpPr>
              <a:spLocks noChangeArrowheads="1"/>
            </p:cNvSpPr>
            <p:nvPr/>
          </p:nvSpPr>
          <p:spPr bwMode="auto">
            <a:xfrm>
              <a:off x="960" y="2550"/>
              <a:ext cx="430" cy="27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19 h 21600"/>
                <a:gd name="T14" fmla="*/ 18887 w 21600"/>
                <a:gd name="T15" fmla="*/ 16181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sp>
        <p:nvSpPr>
          <p:cNvPr id="4" name="Rectangle 3">
            <a:extLst>
              <a:ext uri="{FF2B5EF4-FFF2-40B4-BE49-F238E27FC236}">
                <a16:creationId xmlns:a16="http://schemas.microsoft.com/office/drawing/2014/main" id="{70F9A8EB-5C13-4A3B-03DB-2B150B756FB4}"/>
              </a:ext>
            </a:extLst>
          </p:cNvPr>
          <p:cNvSpPr>
            <a:spLocks noChangeArrowheads="1"/>
          </p:cNvSpPr>
          <p:nvPr/>
        </p:nvSpPr>
        <p:spPr bwMode="auto">
          <a:xfrm>
            <a:off x="1600783" y="1100096"/>
            <a:ext cx="8990429"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ctr">
              <a:spcBef>
                <a:spcPct val="0"/>
              </a:spcBef>
              <a:buClrTx/>
              <a:buFontTx/>
              <a:buNone/>
            </a:pP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a:t>
            </a: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Những</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nhiệm</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vụ</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chủ</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yếu</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của</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quốc</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phòng</a:t>
            </a:r>
            <a:r>
              <a:rPr lang="en-US" altLang="en-US" sz="2400" u="sng" dirty="0">
                <a:solidFill>
                  <a:srgbClr val="FF0000"/>
                </a:solidFill>
                <a:latin typeface="Arial" panose="020B0604020202020204" pitchFamily="34" charset="0"/>
                <a:cs typeface="Arial" panose="020B0604020202020204" pitchFamily="34" charset="0"/>
              </a:rPr>
              <a:t>, an </a:t>
            </a:r>
            <a:r>
              <a:rPr lang="en-US" altLang="en-US" sz="2400" u="sng" dirty="0" err="1">
                <a:solidFill>
                  <a:srgbClr val="FF0000"/>
                </a:solidFill>
                <a:latin typeface="Arial" panose="020B0604020202020204" pitchFamily="34" charset="0"/>
                <a:cs typeface="Arial" panose="020B0604020202020204" pitchFamily="34" charset="0"/>
              </a:rPr>
              <a:t>ninh</a:t>
            </a:r>
            <a:endParaRPr lang="en-US" altLang="en-US" sz="2400" u="sng" dirty="0">
              <a:solidFill>
                <a:srgbClr val="FF0000"/>
              </a:solidFill>
              <a:latin typeface="Arial" panose="020B0604020202020204" pitchFamily="34" charset="0"/>
              <a:cs typeface="Arial" panose="020B0604020202020204" pitchFamily="34" charset="0"/>
            </a:endParaRPr>
          </a:p>
        </p:txBody>
      </p:sp>
      <p:sp>
        <p:nvSpPr>
          <p:cNvPr id="5" name="WordArt 3">
            <a:extLst>
              <a:ext uri="{FF2B5EF4-FFF2-40B4-BE49-F238E27FC236}">
                <a16:creationId xmlns:a16="http://schemas.microsoft.com/office/drawing/2014/main" id="{59641910-C2A6-B07C-F90E-66E3779F9DAA}"/>
              </a:ext>
            </a:extLst>
          </p:cNvPr>
          <p:cNvSpPr>
            <a:spLocks noChangeArrowheads="1" noChangeShapeType="1" noTextEdit="1"/>
          </p:cNvSpPr>
          <p:nvPr/>
        </p:nvSpPr>
        <p:spPr bwMode="auto">
          <a:xfrm>
            <a:off x="1676974" y="731521"/>
            <a:ext cx="8838049" cy="34931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vi-VN" kern="10" dirty="0">
                <a:solidFill>
                  <a:srgbClr val="3333CC"/>
                </a:solidFill>
                <a:cs typeface="Times New Roman" panose="02020603050405020304" pitchFamily="18" charset="0"/>
              </a:rPr>
              <a:t>2. Quan điểm và những nhiệm vụ chủ yếu của đường lối quốc phòng, an ninh</a:t>
            </a:r>
            <a:endParaRPr lang="en-US" kern="10" dirty="0">
              <a:solidFill>
                <a:srgbClr val="3333CC"/>
              </a:solidFill>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176132"/>
                                        </p:tgtEl>
                                        <p:attrNameLst>
                                          <p:attrName>style.visibility</p:attrName>
                                        </p:attrNameLst>
                                      </p:cBhvr>
                                      <p:to>
                                        <p:strVal val="visible"/>
                                      </p:to>
                                    </p:set>
                                    <p:animEffect transition="in" filter="fade">
                                      <p:cBhvr>
                                        <p:cTn id="7" dur="750"/>
                                        <p:tgtEl>
                                          <p:spTgt spid="176132"/>
                                        </p:tgtEl>
                                      </p:cBhvr>
                                    </p:animEffect>
                                    <p:anim calcmode="lin" valueType="num">
                                      <p:cBhvr>
                                        <p:cTn id="8" dur="750" fill="hold"/>
                                        <p:tgtEl>
                                          <p:spTgt spid="176132"/>
                                        </p:tgtEl>
                                        <p:attrNameLst>
                                          <p:attrName>ppt_x</p:attrName>
                                        </p:attrNameLst>
                                      </p:cBhvr>
                                      <p:tavLst>
                                        <p:tav tm="0">
                                          <p:val>
                                            <p:strVal val="#ppt_x"/>
                                          </p:val>
                                        </p:tav>
                                        <p:tav tm="100000">
                                          <p:val>
                                            <p:strVal val="#ppt_x"/>
                                          </p:val>
                                        </p:tav>
                                      </p:tavLst>
                                    </p:anim>
                                    <p:anim calcmode="lin" valueType="num">
                                      <p:cBhvr>
                                        <p:cTn id="9" dur="750" fill="hold"/>
                                        <p:tgtEl>
                                          <p:spTgt spid="17613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76135"/>
                                        </p:tgtEl>
                                        <p:attrNameLst>
                                          <p:attrName>style.visibility</p:attrName>
                                        </p:attrNameLst>
                                      </p:cBhvr>
                                      <p:to>
                                        <p:strVal val="visible"/>
                                      </p:to>
                                    </p:set>
                                    <p:animEffect transition="in" filter="fade">
                                      <p:cBhvr>
                                        <p:cTn id="12" dur="750"/>
                                        <p:tgtEl>
                                          <p:spTgt spid="176135"/>
                                        </p:tgtEl>
                                      </p:cBhvr>
                                    </p:animEffect>
                                    <p:anim calcmode="lin" valueType="num">
                                      <p:cBhvr>
                                        <p:cTn id="13" dur="750" fill="hold"/>
                                        <p:tgtEl>
                                          <p:spTgt spid="176135"/>
                                        </p:tgtEl>
                                        <p:attrNameLst>
                                          <p:attrName>ppt_x</p:attrName>
                                        </p:attrNameLst>
                                      </p:cBhvr>
                                      <p:tavLst>
                                        <p:tav tm="0">
                                          <p:val>
                                            <p:strVal val="#ppt_x"/>
                                          </p:val>
                                        </p:tav>
                                        <p:tav tm="100000">
                                          <p:val>
                                            <p:strVal val="#ppt_x"/>
                                          </p:val>
                                        </p:tav>
                                      </p:tavLst>
                                    </p:anim>
                                    <p:anim calcmode="lin" valueType="num">
                                      <p:cBhvr>
                                        <p:cTn id="14" dur="750" fill="hold"/>
                                        <p:tgtEl>
                                          <p:spTgt spid="1761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7E1D36B2-9A15-68BF-F527-ADFC20C17F0D}"/>
              </a:ext>
            </a:extLst>
          </p:cNvPr>
          <p:cNvGrpSpPr/>
          <p:nvPr/>
        </p:nvGrpSpPr>
        <p:grpSpPr>
          <a:xfrm>
            <a:off x="823011" y="632588"/>
            <a:ext cx="10545977" cy="1473008"/>
            <a:chOff x="823011" y="632588"/>
            <a:chExt cx="10545977" cy="1473008"/>
          </a:xfrm>
        </p:grpSpPr>
        <p:sp>
          <p:nvSpPr>
            <p:cNvPr id="199684" name="AutoShape 3">
              <a:extLst>
                <a:ext uri="{FF2B5EF4-FFF2-40B4-BE49-F238E27FC236}">
                  <a16:creationId xmlns:a16="http://schemas.microsoft.com/office/drawing/2014/main" id="{D78EA9B9-66E9-ACB4-EF9B-DD9772085DF3}"/>
                </a:ext>
              </a:extLst>
            </p:cNvPr>
            <p:cNvSpPr>
              <a:spLocks noChangeArrowheads="1"/>
            </p:cNvSpPr>
            <p:nvPr/>
          </p:nvSpPr>
          <p:spPr bwMode="auto">
            <a:xfrm>
              <a:off x="823011" y="632588"/>
              <a:ext cx="10545977" cy="1473008"/>
            </a:xfrm>
            <a:prstGeom prst="roundRect">
              <a:avLst>
                <a:gd name="adj" fmla="val 50000"/>
              </a:avLst>
            </a:prstGeom>
            <a:solidFill>
              <a:srgbClr val="FFFF00"/>
            </a:solidFill>
            <a:ln w="76320" cap="sq">
              <a:solidFill>
                <a:srgbClr val="FFFF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99685" name="Text Box 4">
              <a:extLst>
                <a:ext uri="{FF2B5EF4-FFF2-40B4-BE49-F238E27FC236}">
                  <a16:creationId xmlns:a16="http://schemas.microsoft.com/office/drawing/2014/main" id="{345D44F4-4BCF-957C-2054-EF8C06F4363C}"/>
                </a:ext>
              </a:extLst>
            </p:cNvPr>
            <p:cNvSpPr txBox="1">
              <a:spLocks noChangeArrowheads="1"/>
            </p:cNvSpPr>
            <p:nvPr/>
          </p:nvSpPr>
          <p:spPr bwMode="auto">
            <a:xfrm>
              <a:off x="1597607" y="972634"/>
              <a:ext cx="8996784" cy="7634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9pPr>
            </a:lstStyle>
            <a:p>
              <a:pPr algn="ctr" eaLnBrk="1" hangingPunct="1">
                <a:lnSpc>
                  <a:spcPct val="150000"/>
                </a:lnSpc>
                <a:buClrTx/>
                <a:buSzPct val="97000"/>
                <a:buFontTx/>
                <a:buNone/>
              </a:pPr>
              <a:r>
                <a:rPr lang="en-US" altLang="en-US" sz="2400" b="1" dirty="0">
                  <a:solidFill>
                    <a:srgbClr val="002060"/>
                  </a:solidFill>
                </a:rPr>
                <a:t>3</a:t>
              </a:r>
              <a:r>
                <a:rPr lang="nl-NL" altLang="en-US" sz="2400" b="1" dirty="0">
                  <a:solidFill>
                    <a:srgbClr val="002060"/>
                  </a:solidFill>
                </a:rPr>
                <a:t>. QUAN ĐIỂM VÀ NHỮNG NHIỆM VỤ CHỦ YẾU </a:t>
              </a:r>
              <a:r>
                <a:rPr lang="vi-VN" altLang="en-US" sz="2400" b="1" dirty="0">
                  <a:solidFill>
                    <a:srgbClr val="002060"/>
                  </a:solidFill>
                </a:rPr>
                <a:t>THỰC HIỆN </a:t>
              </a:r>
              <a:r>
                <a:rPr lang="nl-NL" altLang="en-US" sz="2400" b="1" dirty="0">
                  <a:solidFill>
                    <a:srgbClr val="002060"/>
                  </a:solidFill>
                </a:rPr>
                <a:t>ĐƯỜNG LỐI ĐỐI NGOẠI</a:t>
              </a:r>
            </a:p>
          </p:txBody>
        </p:sp>
      </p:grpSp>
      <p:grpSp>
        <p:nvGrpSpPr>
          <p:cNvPr id="3" name="Group 2">
            <a:extLst>
              <a:ext uri="{FF2B5EF4-FFF2-40B4-BE49-F238E27FC236}">
                <a16:creationId xmlns:a16="http://schemas.microsoft.com/office/drawing/2014/main" id="{65D386CE-F6A0-E5CC-1819-B2348D937989}"/>
              </a:ext>
            </a:extLst>
          </p:cNvPr>
          <p:cNvGrpSpPr/>
          <p:nvPr/>
        </p:nvGrpSpPr>
        <p:grpSpPr>
          <a:xfrm>
            <a:off x="2874589" y="2257578"/>
            <a:ext cx="6155523" cy="1320628"/>
            <a:chOff x="2874589" y="2257578"/>
            <a:chExt cx="6155523" cy="1320628"/>
          </a:xfrm>
        </p:grpSpPr>
        <p:sp>
          <p:nvSpPr>
            <p:cNvPr id="199682" name="Oval 1">
              <a:extLst>
                <a:ext uri="{FF2B5EF4-FFF2-40B4-BE49-F238E27FC236}">
                  <a16:creationId xmlns:a16="http://schemas.microsoft.com/office/drawing/2014/main" id="{61A8B502-7714-6F7A-0CBE-7417A00EBAE2}"/>
                </a:ext>
              </a:extLst>
            </p:cNvPr>
            <p:cNvSpPr>
              <a:spLocks noChangeArrowheads="1"/>
            </p:cNvSpPr>
            <p:nvPr/>
          </p:nvSpPr>
          <p:spPr bwMode="auto">
            <a:xfrm>
              <a:off x="2874589" y="2257578"/>
              <a:ext cx="1322215" cy="1320628"/>
            </a:xfrm>
            <a:prstGeom prst="ellipse">
              <a:avLst/>
            </a:prstGeom>
            <a:solidFill>
              <a:srgbClr val="FFBAEA"/>
            </a:solidFill>
            <a:ln w="76320" cap="sq">
              <a:solidFill>
                <a:srgbClr val="FFFF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99683" name="Oval 2">
              <a:extLst>
                <a:ext uri="{FF2B5EF4-FFF2-40B4-BE49-F238E27FC236}">
                  <a16:creationId xmlns:a16="http://schemas.microsoft.com/office/drawing/2014/main" id="{576070CD-B611-29E7-E608-5528ABDEC381}"/>
                </a:ext>
              </a:extLst>
            </p:cNvPr>
            <p:cNvSpPr>
              <a:spLocks noChangeArrowheads="1"/>
            </p:cNvSpPr>
            <p:nvPr/>
          </p:nvSpPr>
          <p:spPr bwMode="auto">
            <a:xfrm>
              <a:off x="7709484" y="2257578"/>
              <a:ext cx="1320628" cy="1320628"/>
            </a:xfrm>
            <a:prstGeom prst="ellipse">
              <a:avLst/>
            </a:prstGeom>
            <a:solidFill>
              <a:srgbClr val="FFBAEA"/>
            </a:solidFill>
            <a:ln w="76320" cap="sq">
              <a:solidFill>
                <a:srgbClr val="FFFF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b="1" dirty="0">
                <a:latin typeface="Arial" panose="020B0604020202020204" pitchFamily="34" charset="0"/>
                <a:cs typeface="Arial" panose="020B0604020202020204" pitchFamily="34" charset="0"/>
              </a:endParaRPr>
            </a:p>
          </p:txBody>
        </p:sp>
        <p:sp>
          <p:nvSpPr>
            <p:cNvPr id="199687" name="Text Box 6">
              <a:extLst>
                <a:ext uri="{FF2B5EF4-FFF2-40B4-BE49-F238E27FC236}">
                  <a16:creationId xmlns:a16="http://schemas.microsoft.com/office/drawing/2014/main" id="{CCAEA6A7-8E97-6069-D8DC-90A63CC77870}"/>
                </a:ext>
              </a:extLst>
            </p:cNvPr>
            <p:cNvSpPr txBox="1">
              <a:spLocks noChangeArrowheads="1"/>
            </p:cNvSpPr>
            <p:nvPr/>
          </p:nvSpPr>
          <p:spPr bwMode="auto">
            <a:xfrm>
              <a:off x="3123793" y="2534563"/>
              <a:ext cx="823806" cy="7634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algn="ctr" eaLnBrk="1" hangingPunct="1">
                <a:buClrTx/>
                <a:buSzPct val="56000"/>
                <a:buFontTx/>
                <a:buNone/>
              </a:pPr>
              <a:r>
                <a:rPr lang="en-US" altLang="en-US" sz="2400" b="1" dirty="0">
                  <a:solidFill>
                    <a:srgbClr val="0A1640"/>
                  </a:solidFill>
                </a:rPr>
                <a:t>3.1</a:t>
              </a:r>
            </a:p>
          </p:txBody>
        </p:sp>
        <p:sp>
          <p:nvSpPr>
            <p:cNvPr id="199688" name="Text Box 7">
              <a:extLst>
                <a:ext uri="{FF2B5EF4-FFF2-40B4-BE49-F238E27FC236}">
                  <a16:creationId xmlns:a16="http://schemas.microsoft.com/office/drawing/2014/main" id="{0A4B42C8-A9DA-8D14-8A98-AFDDBD522699}"/>
                </a:ext>
              </a:extLst>
            </p:cNvPr>
            <p:cNvSpPr txBox="1">
              <a:spLocks noChangeArrowheads="1"/>
            </p:cNvSpPr>
            <p:nvPr/>
          </p:nvSpPr>
          <p:spPr bwMode="auto">
            <a:xfrm>
              <a:off x="7957102" y="2535355"/>
              <a:ext cx="823805" cy="7634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algn="ctr" eaLnBrk="1" hangingPunct="1">
                <a:buClrTx/>
                <a:buSzPct val="56000"/>
                <a:buFontTx/>
                <a:buNone/>
              </a:pPr>
              <a:r>
                <a:rPr lang="en-US" altLang="en-US" sz="2400" b="1" dirty="0">
                  <a:solidFill>
                    <a:srgbClr val="0A1640"/>
                  </a:solidFill>
                </a:rPr>
                <a:t>3.2</a:t>
              </a:r>
            </a:p>
          </p:txBody>
        </p:sp>
      </p:grpSp>
      <p:grpSp>
        <p:nvGrpSpPr>
          <p:cNvPr id="4" name="Group 3">
            <a:extLst>
              <a:ext uri="{FF2B5EF4-FFF2-40B4-BE49-F238E27FC236}">
                <a16:creationId xmlns:a16="http://schemas.microsoft.com/office/drawing/2014/main" id="{FDAC72C0-1086-E516-BEC4-77D531AF64BE}"/>
              </a:ext>
            </a:extLst>
          </p:cNvPr>
          <p:cNvGrpSpPr/>
          <p:nvPr/>
        </p:nvGrpSpPr>
        <p:grpSpPr>
          <a:xfrm>
            <a:off x="1566659" y="4095663"/>
            <a:ext cx="9382491" cy="1152376"/>
            <a:chOff x="1566659" y="4095663"/>
            <a:chExt cx="9382491" cy="1152376"/>
          </a:xfrm>
        </p:grpSpPr>
        <p:sp>
          <p:nvSpPr>
            <p:cNvPr id="199686" name="Text Box 5">
              <a:extLst>
                <a:ext uri="{FF2B5EF4-FFF2-40B4-BE49-F238E27FC236}">
                  <a16:creationId xmlns:a16="http://schemas.microsoft.com/office/drawing/2014/main" id="{00769CB5-F4DB-DB28-E883-491D166E0C7B}"/>
                </a:ext>
              </a:extLst>
            </p:cNvPr>
            <p:cNvSpPr txBox="1">
              <a:spLocks noChangeArrowheads="1"/>
            </p:cNvSpPr>
            <p:nvPr/>
          </p:nvSpPr>
          <p:spPr bwMode="auto">
            <a:xfrm>
              <a:off x="1566659" y="4095664"/>
              <a:ext cx="3938074" cy="1152375"/>
            </a:xfrm>
            <a:prstGeom prst="rect">
              <a:avLst/>
            </a:prstGeom>
            <a:solidFill>
              <a:srgbClr val="98EF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nchor="ctr"/>
            <a:lstStyle>
              <a:lvl1pPr marL="511175" indent="-511175">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9pPr>
            </a:lstStyle>
            <a:p>
              <a:pPr marL="0" indent="0" algn="ctr" eaLnBrk="1" hangingPunct="1">
                <a:lnSpc>
                  <a:spcPct val="150000"/>
                </a:lnSpc>
                <a:buClr>
                  <a:srgbClr val="FFFFFF"/>
                </a:buClr>
                <a:buSzPct val="50000"/>
              </a:pPr>
              <a:r>
                <a:rPr lang="nl-NL" altLang="en-US" sz="2400" dirty="0">
                  <a:solidFill>
                    <a:srgbClr val="0000FF"/>
                  </a:solidFill>
                </a:rPr>
                <a:t>Quan điểm của Đảng về đối ngoại</a:t>
              </a:r>
            </a:p>
          </p:txBody>
        </p:sp>
        <p:sp>
          <p:nvSpPr>
            <p:cNvPr id="199689" name="Text Box 8">
              <a:extLst>
                <a:ext uri="{FF2B5EF4-FFF2-40B4-BE49-F238E27FC236}">
                  <a16:creationId xmlns:a16="http://schemas.microsoft.com/office/drawing/2014/main" id="{CB4FEE09-B2D5-D47B-ECD4-D9360083C9BD}"/>
                </a:ext>
              </a:extLst>
            </p:cNvPr>
            <p:cNvSpPr txBox="1">
              <a:spLocks noChangeArrowheads="1"/>
            </p:cNvSpPr>
            <p:nvPr/>
          </p:nvSpPr>
          <p:spPr bwMode="auto">
            <a:xfrm>
              <a:off x="5936478" y="4095663"/>
              <a:ext cx="5012672" cy="1152375"/>
            </a:xfrm>
            <a:prstGeom prst="rect">
              <a:avLst/>
            </a:prstGeom>
            <a:solidFill>
              <a:srgbClr val="98EF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algn="ctr" eaLnBrk="1" hangingPunct="1">
                <a:lnSpc>
                  <a:spcPct val="150000"/>
                </a:lnSpc>
                <a:buClrTx/>
                <a:buSzPct val="58000"/>
                <a:buFontTx/>
                <a:buNone/>
              </a:pPr>
              <a:r>
                <a:rPr lang="pl-PL" altLang="en-US" sz="2400" dirty="0">
                  <a:solidFill>
                    <a:srgbClr val="19369E"/>
                  </a:solidFill>
                </a:rPr>
                <a:t>Những nhiệm vụ chủ yếu </a:t>
              </a:r>
              <a:r>
                <a:rPr lang="vi-VN" altLang="en-US" sz="2400" dirty="0">
                  <a:solidFill>
                    <a:srgbClr val="19369E"/>
                  </a:solidFill>
                </a:rPr>
                <a:t>thực hiện </a:t>
              </a:r>
              <a:r>
                <a:rPr lang="pl-PL" altLang="en-US" sz="2400" dirty="0">
                  <a:solidFill>
                    <a:srgbClr val="19369E"/>
                  </a:solidFill>
                </a:rPr>
                <a:t>đường lối đối ngoại</a:t>
              </a:r>
            </a:p>
          </p:txBody>
        </p:sp>
      </p:grpSp>
      <p:grpSp>
        <p:nvGrpSpPr>
          <p:cNvPr id="199691" name="Group 12">
            <a:extLst>
              <a:ext uri="{FF2B5EF4-FFF2-40B4-BE49-F238E27FC236}">
                <a16:creationId xmlns:a16="http://schemas.microsoft.com/office/drawing/2014/main" id="{A6945EFD-C05C-6C19-3D1B-33CBF0826789}"/>
              </a:ext>
            </a:extLst>
          </p:cNvPr>
          <p:cNvGrpSpPr>
            <a:grpSpLocks/>
          </p:cNvGrpSpPr>
          <p:nvPr/>
        </p:nvGrpSpPr>
        <p:grpSpPr bwMode="auto">
          <a:xfrm>
            <a:off x="10872960" y="203621"/>
            <a:ext cx="536505" cy="542854"/>
            <a:chOff x="6850" y="128"/>
            <a:chExt cx="338" cy="342"/>
          </a:xfrm>
        </p:grpSpPr>
        <p:sp>
          <p:nvSpPr>
            <p:cNvPr id="199698" name="Freeform 13">
              <a:extLst>
                <a:ext uri="{FF2B5EF4-FFF2-40B4-BE49-F238E27FC236}">
                  <a16:creationId xmlns:a16="http://schemas.microsoft.com/office/drawing/2014/main" id="{D33FA303-3330-2DD0-9DCC-278013754104}"/>
                </a:ext>
              </a:extLst>
            </p:cNvPr>
            <p:cNvSpPr>
              <a:spLocks noChangeArrowheads="1"/>
            </p:cNvSpPr>
            <p:nvPr/>
          </p:nvSpPr>
          <p:spPr bwMode="auto">
            <a:xfrm>
              <a:off x="6850" y="128"/>
              <a:ext cx="338" cy="342"/>
            </a:xfrm>
            <a:custGeom>
              <a:avLst/>
              <a:gdLst/>
              <a:ahLst/>
              <a:cxnLst/>
              <a:rect l="0" t="0" r="0" b="0"/>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sp>
          <p:nvSpPr>
            <p:cNvPr id="199699" name="Freeform 14">
              <a:extLst>
                <a:ext uri="{FF2B5EF4-FFF2-40B4-BE49-F238E27FC236}">
                  <a16:creationId xmlns:a16="http://schemas.microsoft.com/office/drawing/2014/main" id="{C7C4FC4D-DAC8-1A22-DC0B-80B574F1B154}"/>
                </a:ext>
              </a:extLst>
            </p:cNvPr>
            <p:cNvSpPr>
              <a:spLocks noChangeArrowheads="1"/>
            </p:cNvSpPr>
            <p:nvPr/>
          </p:nvSpPr>
          <p:spPr bwMode="auto">
            <a:xfrm>
              <a:off x="6898" y="176"/>
              <a:ext cx="249" cy="246"/>
            </a:xfrm>
            <a:custGeom>
              <a:avLst/>
              <a:gdLst/>
              <a:ahLst/>
              <a:cxnLst/>
              <a:rect l="0" t="0" r="0" b="0"/>
              <a:pathLst/>
            </a:custGeom>
            <a:solidFill>
              <a:srgbClr val="E38921"/>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grpSp>
        <p:nvGrpSpPr>
          <p:cNvPr id="199692" name="Group 15">
            <a:extLst>
              <a:ext uri="{FF2B5EF4-FFF2-40B4-BE49-F238E27FC236}">
                <a16:creationId xmlns:a16="http://schemas.microsoft.com/office/drawing/2014/main" id="{B71D531B-BDE5-7407-E558-C74F38A71CB7}"/>
              </a:ext>
            </a:extLst>
          </p:cNvPr>
          <p:cNvGrpSpPr>
            <a:grpSpLocks/>
          </p:cNvGrpSpPr>
          <p:nvPr/>
        </p:nvGrpSpPr>
        <p:grpSpPr bwMode="auto">
          <a:xfrm>
            <a:off x="-52381" y="6213113"/>
            <a:ext cx="534918" cy="542854"/>
            <a:chOff x="-33" y="3914"/>
            <a:chExt cx="337" cy="342"/>
          </a:xfrm>
        </p:grpSpPr>
        <p:sp>
          <p:nvSpPr>
            <p:cNvPr id="199696" name="Freeform 16">
              <a:extLst>
                <a:ext uri="{FF2B5EF4-FFF2-40B4-BE49-F238E27FC236}">
                  <a16:creationId xmlns:a16="http://schemas.microsoft.com/office/drawing/2014/main" id="{DCB3A331-DB65-68D5-3BFE-F66A7BB94040}"/>
                </a:ext>
              </a:extLst>
            </p:cNvPr>
            <p:cNvSpPr>
              <a:spLocks noChangeArrowheads="1"/>
            </p:cNvSpPr>
            <p:nvPr/>
          </p:nvSpPr>
          <p:spPr bwMode="auto">
            <a:xfrm>
              <a:off x="-33" y="3914"/>
              <a:ext cx="337" cy="342"/>
            </a:xfrm>
            <a:custGeom>
              <a:avLst/>
              <a:gdLst/>
              <a:ahLst/>
              <a:cxnLst/>
              <a:rect l="0" t="0" r="0" b="0"/>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sp>
          <p:nvSpPr>
            <p:cNvPr id="199697" name="Freeform 17">
              <a:extLst>
                <a:ext uri="{FF2B5EF4-FFF2-40B4-BE49-F238E27FC236}">
                  <a16:creationId xmlns:a16="http://schemas.microsoft.com/office/drawing/2014/main" id="{9B190686-42AA-B240-4525-2C1C3321DA4B}"/>
                </a:ext>
              </a:extLst>
            </p:cNvPr>
            <p:cNvSpPr>
              <a:spLocks noChangeArrowheads="1"/>
            </p:cNvSpPr>
            <p:nvPr/>
          </p:nvSpPr>
          <p:spPr bwMode="auto">
            <a:xfrm>
              <a:off x="15" y="3962"/>
              <a:ext cx="248" cy="246"/>
            </a:xfrm>
            <a:custGeom>
              <a:avLst/>
              <a:gdLst/>
              <a:ahLst/>
              <a:cxnLst/>
              <a:rect l="0" t="0" r="0" b="0"/>
              <a:pathLst/>
            </a:custGeom>
            <a:solidFill>
              <a:srgbClr val="D811AD"/>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anim calcmode="lin" valueType="num">
                                      <p:cBhvr>
                                        <p:cTn id="14" dur="500" fill="hold"/>
                                        <p:tgtEl>
                                          <p:spTgt spid="3"/>
                                        </p:tgtEl>
                                        <p:attrNameLst>
                                          <p:attrName>ppt_x</p:attrName>
                                        </p:attrNameLst>
                                      </p:cBhvr>
                                      <p:tavLst>
                                        <p:tav tm="0">
                                          <p:val>
                                            <p:strVal val="#ppt_x"/>
                                          </p:val>
                                        </p:tav>
                                        <p:tav tm="100000">
                                          <p:val>
                                            <p:strVal val="#ppt_x"/>
                                          </p:val>
                                        </p:tav>
                                      </p:tavLst>
                                    </p:anim>
                                    <p:anim calcmode="lin" valueType="num">
                                      <p:cBhvr>
                                        <p:cTn id="15" dur="5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anim calcmode="lin" valueType="num">
                                      <p:cBhvr>
                                        <p:cTn id="20" dur="500" fill="hold"/>
                                        <p:tgtEl>
                                          <p:spTgt spid="4"/>
                                        </p:tgtEl>
                                        <p:attrNameLst>
                                          <p:attrName>ppt_x</p:attrName>
                                        </p:attrNameLst>
                                      </p:cBhvr>
                                      <p:tavLst>
                                        <p:tav tm="0">
                                          <p:val>
                                            <p:strVal val="#ppt_x"/>
                                          </p:val>
                                        </p:tav>
                                        <p:tav tm="100000">
                                          <p:val>
                                            <p:strVal val="#ppt_x"/>
                                          </p:val>
                                        </p:tav>
                                      </p:tavLst>
                                    </p:anim>
                                    <p:anim calcmode="lin" valueType="num">
                                      <p:cBhvr>
                                        <p:cTn id="21" dur="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6853CF6F-158E-6C85-443E-CA6E506B7CEE}"/>
              </a:ext>
            </a:extLst>
          </p:cNvPr>
          <p:cNvGrpSpPr/>
          <p:nvPr/>
        </p:nvGrpSpPr>
        <p:grpSpPr>
          <a:xfrm>
            <a:off x="267460" y="872105"/>
            <a:ext cx="5257115" cy="5380811"/>
            <a:chOff x="267460" y="872105"/>
            <a:chExt cx="5257115" cy="5380811"/>
          </a:xfrm>
        </p:grpSpPr>
        <p:pic>
          <p:nvPicPr>
            <p:cNvPr id="620546" name="Picture 2" descr="pbs.twimg.com/profile_images/1430925574130655238/r...">
              <a:extLst>
                <a:ext uri="{FF2B5EF4-FFF2-40B4-BE49-F238E27FC236}">
                  <a16:creationId xmlns:a16="http://schemas.microsoft.com/office/drawing/2014/main" id="{ADB24891-062F-FE1E-2E02-00A4831E70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7460" y="872105"/>
              <a:ext cx="5257115" cy="5380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 Box 5">
              <a:extLst>
                <a:ext uri="{FF2B5EF4-FFF2-40B4-BE49-F238E27FC236}">
                  <a16:creationId xmlns:a16="http://schemas.microsoft.com/office/drawing/2014/main" id="{6CDEA010-6891-3298-8ACC-D4A4002E1747}"/>
                </a:ext>
              </a:extLst>
            </p:cNvPr>
            <p:cNvSpPr txBox="1">
              <a:spLocks noChangeArrowheads="1"/>
            </p:cNvSpPr>
            <p:nvPr/>
          </p:nvSpPr>
          <p:spPr bwMode="auto">
            <a:xfrm>
              <a:off x="572219" y="5100541"/>
              <a:ext cx="4647595" cy="115237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2024" tIns="122024" rIns="122024" bIns="122024" anchor="ctr"/>
            <a:lstStyle>
              <a:lvl1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9pPr>
            </a:lstStyle>
            <a:p>
              <a:pPr algn="ctr" eaLnBrk="1" hangingPunct="1">
                <a:buClr>
                  <a:srgbClr val="FFFFFF"/>
                </a:buClr>
                <a:buSzPct val="50000"/>
              </a:pPr>
              <a:r>
                <a:rPr lang="nl-NL" altLang="en-US" sz="2400" dirty="0">
                  <a:solidFill>
                    <a:srgbClr val="0000FF"/>
                  </a:solidFill>
                </a:rPr>
                <a:t>Bùi Thanh Sơn</a:t>
              </a:r>
            </a:p>
            <a:p>
              <a:pPr algn="ctr" eaLnBrk="1" hangingPunct="1">
                <a:buClr>
                  <a:srgbClr val="FFFFFF"/>
                </a:buClr>
                <a:buSzPct val="50000"/>
              </a:pPr>
              <a:r>
                <a:rPr lang="nl-NL" altLang="en-US" sz="2400" dirty="0">
                  <a:solidFill>
                    <a:srgbClr val="0000FF"/>
                  </a:solidFill>
                </a:rPr>
                <a:t>Bộ trưởng Bộ Ngoại giao VN</a:t>
              </a:r>
            </a:p>
          </p:txBody>
        </p:sp>
      </p:grpSp>
      <p:grpSp>
        <p:nvGrpSpPr>
          <p:cNvPr id="9" name="Group 8">
            <a:extLst>
              <a:ext uri="{FF2B5EF4-FFF2-40B4-BE49-F238E27FC236}">
                <a16:creationId xmlns:a16="http://schemas.microsoft.com/office/drawing/2014/main" id="{6D45E23C-A69B-1A04-CEAE-4D2FB86B53F3}"/>
              </a:ext>
            </a:extLst>
          </p:cNvPr>
          <p:cNvGrpSpPr/>
          <p:nvPr/>
        </p:nvGrpSpPr>
        <p:grpSpPr>
          <a:xfrm>
            <a:off x="5639653" y="38542"/>
            <a:ext cx="6478152" cy="6214374"/>
            <a:chOff x="5639653" y="38542"/>
            <a:chExt cx="6478152" cy="6214374"/>
          </a:xfrm>
        </p:grpSpPr>
        <p:pic>
          <p:nvPicPr>
            <p:cNvPr id="3" name="Picture 2">
              <a:extLst>
                <a:ext uri="{FF2B5EF4-FFF2-40B4-BE49-F238E27FC236}">
                  <a16:creationId xmlns:a16="http://schemas.microsoft.com/office/drawing/2014/main" id="{5D2028C8-2342-CFC4-A18A-7B472B5B71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7744" y="38542"/>
              <a:ext cx="4723785" cy="3199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84C126CB-67FB-72E2-9888-E0862063064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54731" y="3755628"/>
              <a:ext cx="6169809" cy="249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A45B956C-CC14-060C-0DAF-263E8313413E}"/>
                </a:ext>
              </a:extLst>
            </p:cNvPr>
            <p:cNvSpPr txBox="1"/>
            <p:nvPr/>
          </p:nvSpPr>
          <p:spPr>
            <a:xfrm>
              <a:off x="5639653" y="3238525"/>
              <a:ext cx="6478152" cy="461665"/>
            </a:xfrm>
            <a:prstGeom prst="rect">
              <a:avLst/>
            </a:prstGeom>
            <a:noFill/>
          </p:spPr>
          <p:txBody>
            <a:bodyPr wrap="square">
              <a:spAutoFit/>
            </a:bodyPr>
            <a:lstStyle/>
            <a:p>
              <a:pPr>
                <a:defRPr/>
              </a:pPr>
              <a:r>
                <a:rPr lang="vi-VN" sz="2400" dirty="0">
                  <a:solidFill>
                    <a:srgbClr val="FF0000"/>
                  </a:solidFill>
                  <a:latin typeface="Arial" panose="020B0604020202020204" pitchFamily="34" charset="0"/>
                  <a:cs typeface="Arial" panose="020B0604020202020204" pitchFamily="34" charset="0"/>
                </a:rPr>
                <a:t>Bộ được thành lập ngày </a:t>
              </a:r>
              <a:r>
                <a:rPr lang="vi-VN" sz="2400" dirty="0">
                  <a:solidFill>
                    <a:srgbClr val="FF0000"/>
                  </a:solidFill>
                  <a:latin typeface="Arial" panose="020B0604020202020204" pitchFamily="34" charset="0"/>
                  <a:cs typeface="Arial" panose="020B0604020202020204" pitchFamily="34" charset="0"/>
                  <a:hlinkClick r:id="rId5" tooltip="28 tháng 8"/>
                </a:rPr>
                <a:t>28 tháng 8</a:t>
              </a:r>
              <a:r>
                <a:rPr lang="vi-VN" sz="2400" dirty="0">
                  <a:solidFill>
                    <a:srgbClr val="FF0000"/>
                  </a:solidFill>
                  <a:latin typeface="Arial" panose="020B0604020202020204" pitchFamily="34" charset="0"/>
                  <a:cs typeface="Arial" panose="020B0604020202020204" pitchFamily="34" charset="0"/>
                </a:rPr>
                <a:t> năm </a:t>
              </a:r>
              <a:r>
                <a:rPr lang="vi-VN" sz="2400" dirty="0">
                  <a:solidFill>
                    <a:srgbClr val="FF0000"/>
                  </a:solidFill>
                  <a:latin typeface="Arial" panose="020B0604020202020204" pitchFamily="34" charset="0"/>
                  <a:cs typeface="Arial" panose="020B0604020202020204" pitchFamily="34" charset="0"/>
                  <a:hlinkClick r:id="rId6" tooltip="1945"/>
                </a:rPr>
                <a:t>1945</a:t>
              </a:r>
              <a:endParaRPr lang="en-US" sz="2400" dirty="0">
                <a:solidFill>
                  <a:srgbClr val="FF0000"/>
                </a:solidFill>
                <a:latin typeface="Arial" panose="020B0604020202020204" pitchFamily="34" charset="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anim calcmode="lin" valueType="num">
                                      <p:cBhvr>
                                        <p:cTn id="14" dur="500" fill="hold"/>
                                        <p:tgtEl>
                                          <p:spTgt spid="9"/>
                                        </p:tgtEl>
                                        <p:attrNameLst>
                                          <p:attrName>ppt_x</p:attrName>
                                        </p:attrNameLst>
                                      </p:cBhvr>
                                      <p:tavLst>
                                        <p:tav tm="0">
                                          <p:val>
                                            <p:strVal val="#ppt_x"/>
                                          </p:val>
                                        </p:tav>
                                        <p:tav tm="100000">
                                          <p:val>
                                            <p:strVal val="#ppt_x"/>
                                          </p:val>
                                        </p:tav>
                                      </p:tavLst>
                                    </p:anim>
                                    <p:anim calcmode="lin" valueType="num">
                                      <p:cBhvr>
                                        <p:cTn id="15" dur="5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360CE9AF-8CA9-2929-B081-215A80CF6CB6}"/>
              </a:ext>
            </a:extLst>
          </p:cNvPr>
          <p:cNvGrpSpPr/>
          <p:nvPr/>
        </p:nvGrpSpPr>
        <p:grpSpPr>
          <a:xfrm>
            <a:off x="3369825" y="2514719"/>
            <a:ext cx="5581376" cy="763489"/>
            <a:chOff x="3369825" y="2514719"/>
            <a:chExt cx="5581376" cy="763489"/>
          </a:xfrm>
        </p:grpSpPr>
        <p:sp>
          <p:nvSpPr>
            <p:cNvPr id="202754" name="Text Box 1">
              <a:extLst>
                <a:ext uri="{FF2B5EF4-FFF2-40B4-BE49-F238E27FC236}">
                  <a16:creationId xmlns:a16="http://schemas.microsoft.com/office/drawing/2014/main" id="{C0C9DAC1-7BE8-396A-9AF7-6D251F455052}"/>
                </a:ext>
              </a:extLst>
            </p:cNvPr>
            <p:cNvSpPr txBox="1">
              <a:spLocks noChangeArrowheads="1"/>
            </p:cNvSpPr>
            <p:nvPr/>
          </p:nvSpPr>
          <p:spPr bwMode="auto">
            <a:xfrm>
              <a:off x="3369825" y="2514719"/>
              <a:ext cx="977092" cy="763489"/>
            </a:xfrm>
            <a:prstGeom prst="rect">
              <a:avLst/>
            </a:prstGeom>
            <a:solidFill>
              <a:srgbClr val="FFFF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tIns="91428" bIns="91428"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algn="ctr">
                <a:buClrTx/>
                <a:buSzPct val="78000"/>
                <a:buFontTx/>
                <a:buNone/>
              </a:pPr>
              <a:r>
                <a:rPr lang="en-US" altLang="en-US" sz="2400" b="1" dirty="0">
                  <a:solidFill>
                    <a:srgbClr val="0A1640"/>
                  </a:solidFill>
                </a:rPr>
                <a:t>3.1.1.</a:t>
              </a:r>
            </a:p>
          </p:txBody>
        </p:sp>
        <p:sp>
          <p:nvSpPr>
            <p:cNvPr id="202755" name="Text Box 2">
              <a:extLst>
                <a:ext uri="{FF2B5EF4-FFF2-40B4-BE49-F238E27FC236}">
                  <a16:creationId xmlns:a16="http://schemas.microsoft.com/office/drawing/2014/main" id="{8A7ACEF3-B452-9A84-1864-C6C56C8AA005}"/>
                </a:ext>
              </a:extLst>
            </p:cNvPr>
            <p:cNvSpPr txBox="1">
              <a:spLocks noChangeArrowheads="1"/>
            </p:cNvSpPr>
            <p:nvPr/>
          </p:nvSpPr>
          <p:spPr bwMode="auto">
            <a:xfrm>
              <a:off x="7974109" y="2514719"/>
              <a:ext cx="977092" cy="763489"/>
            </a:xfrm>
            <a:prstGeom prst="rect">
              <a:avLst/>
            </a:prstGeom>
            <a:solidFill>
              <a:srgbClr val="FFFF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tIns="91428" bIns="91428"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algn="ctr">
                <a:buClrTx/>
                <a:buSzPct val="78000"/>
                <a:buFontTx/>
                <a:buNone/>
              </a:pPr>
              <a:r>
                <a:rPr lang="en-US" altLang="en-US" sz="2400" b="1" dirty="0">
                  <a:solidFill>
                    <a:srgbClr val="0A1640"/>
                  </a:solidFill>
                </a:rPr>
                <a:t>3.1.2.</a:t>
              </a:r>
            </a:p>
          </p:txBody>
        </p:sp>
      </p:grpSp>
      <p:grpSp>
        <p:nvGrpSpPr>
          <p:cNvPr id="5" name="Group 4">
            <a:extLst>
              <a:ext uri="{FF2B5EF4-FFF2-40B4-BE49-F238E27FC236}">
                <a16:creationId xmlns:a16="http://schemas.microsoft.com/office/drawing/2014/main" id="{84F6EB10-DF5C-FB45-7406-C72A18B4D8FF}"/>
              </a:ext>
            </a:extLst>
          </p:cNvPr>
          <p:cNvGrpSpPr/>
          <p:nvPr/>
        </p:nvGrpSpPr>
        <p:grpSpPr>
          <a:xfrm>
            <a:off x="1690468" y="3533762"/>
            <a:ext cx="8671383" cy="1617452"/>
            <a:chOff x="1690468" y="3533762"/>
            <a:chExt cx="8671383" cy="1617452"/>
          </a:xfrm>
        </p:grpSpPr>
        <p:sp>
          <p:nvSpPr>
            <p:cNvPr id="202756" name="Text Box 3">
              <a:extLst>
                <a:ext uri="{FF2B5EF4-FFF2-40B4-BE49-F238E27FC236}">
                  <a16:creationId xmlns:a16="http://schemas.microsoft.com/office/drawing/2014/main" id="{D9B51ED6-9DA0-BB53-CA37-F273AE4EDB0E}"/>
                </a:ext>
              </a:extLst>
            </p:cNvPr>
            <p:cNvSpPr txBox="1">
              <a:spLocks noChangeArrowheads="1"/>
            </p:cNvSpPr>
            <p:nvPr/>
          </p:nvSpPr>
          <p:spPr bwMode="auto">
            <a:xfrm>
              <a:off x="1690468" y="3533762"/>
              <a:ext cx="4071407" cy="1617452"/>
            </a:xfrm>
            <a:prstGeom prst="rect">
              <a:avLst/>
            </a:prstGeom>
            <a:solidFill>
              <a:srgbClr val="CBF7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tIns="91428" bIns="91428" anchor="t"/>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algn="ctr">
                <a:lnSpc>
                  <a:spcPct val="150000"/>
                </a:lnSpc>
                <a:buClrTx/>
                <a:buSzPct val="43000"/>
                <a:buFontTx/>
                <a:buNone/>
              </a:pPr>
              <a:r>
                <a:rPr lang="en-US" altLang="en-US" sz="2400" dirty="0" err="1"/>
                <a:t>Định</a:t>
              </a:r>
              <a:r>
                <a:rPr lang="en-US" altLang="en-US" sz="2400" dirty="0"/>
                <a:t> </a:t>
              </a:r>
              <a:r>
                <a:rPr lang="en-US" altLang="en-US" sz="2400" dirty="0" err="1"/>
                <a:t>hướng</a:t>
              </a:r>
              <a:r>
                <a:rPr lang="en-US" altLang="en-US" sz="2400" dirty="0"/>
                <a:t> </a:t>
              </a:r>
              <a:r>
                <a:rPr lang="en-US" altLang="en-US" sz="2400" dirty="0" err="1"/>
                <a:t>lớn</a:t>
              </a:r>
              <a:r>
                <a:rPr lang="en-US" altLang="en-US" sz="2400" dirty="0"/>
                <a:t> </a:t>
              </a:r>
              <a:r>
                <a:rPr lang="en-US" altLang="en-US" sz="2400" dirty="0" err="1"/>
                <a:t>trong</a:t>
              </a:r>
              <a:r>
                <a:rPr lang="en-US" altLang="en-US" sz="2400" dirty="0"/>
                <a:t> </a:t>
              </a:r>
              <a:r>
                <a:rPr lang="en-US" altLang="en-US" sz="2400" dirty="0" err="1"/>
                <a:t>quan</a:t>
              </a:r>
              <a:r>
                <a:rPr lang="en-US" altLang="en-US" sz="2400" dirty="0"/>
                <a:t> </a:t>
              </a:r>
              <a:r>
                <a:rPr lang="en-US" altLang="en-US" sz="2400" dirty="0" err="1"/>
                <a:t>hệ</a:t>
              </a:r>
              <a:r>
                <a:rPr lang="en-US" altLang="en-US" sz="2400" dirty="0"/>
                <a:t> </a:t>
              </a:r>
              <a:r>
                <a:rPr lang="en-US" altLang="en-US" sz="2400" dirty="0" err="1"/>
                <a:t>đối</a:t>
              </a:r>
              <a:r>
                <a:rPr lang="en-US" altLang="en-US" sz="2400" dirty="0"/>
                <a:t> </a:t>
              </a:r>
              <a:r>
                <a:rPr lang="en-US" altLang="en-US" sz="2400" dirty="0" err="1"/>
                <a:t>ngoại</a:t>
              </a:r>
              <a:endParaRPr lang="en-US" altLang="en-US" sz="2400" dirty="0"/>
            </a:p>
          </p:txBody>
        </p:sp>
        <p:sp>
          <p:nvSpPr>
            <p:cNvPr id="202757" name="Text Box 4">
              <a:extLst>
                <a:ext uri="{FF2B5EF4-FFF2-40B4-BE49-F238E27FC236}">
                  <a16:creationId xmlns:a16="http://schemas.microsoft.com/office/drawing/2014/main" id="{2BBAF0BD-FD36-F4B5-B4DA-31C8FCEF6D7B}"/>
                </a:ext>
              </a:extLst>
            </p:cNvPr>
            <p:cNvSpPr txBox="1">
              <a:spLocks noChangeArrowheads="1"/>
            </p:cNvSpPr>
            <p:nvPr/>
          </p:nvSpPr>
          <p:spPr bwMode="auto">
            <a:xfrm>
              <a:off x="6563459" y="3533762"/>
              <a:ext cx="3798392" cy="1617452"/>
            </a:xfrm>
            <a:prstGeom prst="rect">
              <a:avLst/>
            </a:prstGeom>
            <a:solidFill>
              <a:srgbClr val="CBF7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tIns="91428" bIns="91428" anchor="t"/>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algn="ctr">
                <a:lnSpc>
                  <a:spcPct val="150000"/>
                </a:lnSpc>
                <a:buClrTx/>
                <a:buSzPct val="53000"/>
                <a:buFontTx/>
                <a:buNone/>
              </a:pPr>
              <a:r>
                <a:rPr lang="en-US" altLang="en-US" sz="2400" dirty="0"/>
                <a:t>Quan </a:t>
              </a:r>
              <a:r>
                <a:rPr lang="en-US" altLang="en-US" sz="2400" dirty="0" err="1"/>
                <a:t>điểm</a:t>
              </a:r>
              <a:r>
                <a:rPr lang="en-US" altLang="en-US" sz="2400" dirty="0"/>
                <a:t> </a:t>
              </a:r>
              <a:r>
                <a:rPr lang="en-US" altLang="en-US" sz="2400" dirty="0" err="1"/>
                <a:t>chỉ</a:t>
              </a:r>
              <a:r>
                <a:rPr lang="en-US" altLang="en-US" sz="2400" dirty="0"/>
                <a:t> </a:t>
              </a:r>
              <a:r>
                <a:rPr lang="en-US" altLang="en-US" sz="2400" dirty="0" err="1"/>
                <a:t>đạo</a:t>
              </a:r>
              <a:r>
                <a:rPr lang="en-US" altLang="en-US" sz="2400" dirty="0"/>
                <a:t> </a:t>
              </a:r>
              <a:r>
                <a:rPr lang="en-US" altLang="en-US" sz="2400" dirty="0" err="1"/>
                <a:t>hội</a:t>
              </a:r>
              <a:r>
                <a:rPr lang="en-US" altLang="en-US" sz="2400" dirty="0"/>
                <a:t> </a:t>
              </a:r>
              <a:r>
                <a:rPr lang="en-US" altLang="en-US" sz="2400" dirty="0" err="1"/>
                <a:t>nhập</a:t>
              </a:r>
              <a:r>
                <a:rPr lang="en-US" altLang="en-US" sz="2400" dirty="0"/>
                <a:t> </a:t>
              </a:r>
              <a:r>
                <a:rPr lang="en-US" altLang="en-US" sz="2400" dirty="0" err="1"/>
                <a:t>quốc</a:t>
              </a:r>
              <a:r>
                <a:rPr lang="en-US" altLang="en-US" sz="2400" dirty="0"/>
                <a:t> </a:t>
              </a:r>
              <a:r>
                <a:rPr lang="en-US" altLang="en-US" sz="2400" dirty="0" err="1"/>
                <a:t>tế</a:t>
              </a:r>
              <a:endParaRPr lang="en-US" altLang="en-US" sz="2400" dirty="0"/>
            </a:p>
            <a:p>
              <a:pPr algn="ctr">
                <a:lnSpc>
                  <a:spcPct val="150000"/>
                </a:lnSpc>
                <a:buClrTx/>
                <a:buSzPct val="53000"/>
                <a:buFontTx/>
                <a:buNone/>
              </a:pPr>
              <a:endParaRPr lang="en-US" altLang="en-US" sz="2400" dirty="0"/>
            </a:p>
          </p:txBody>
        </p:sp>
      </p:grpSp>
      <p:sp>
        <p:nvSpPr>
          <p:cNvPr id="202758" name="Text Box 5">
            <a:extLst>
              <a:ext uri="{FF2B5EF4-FFF2-40B4-BE49-F238E27FC236}">
                <a16:creationId xmlns:a16="http://schemas.microsoft.com/office/drawing/2014/main" id="{C2161AA3-FC79-0C58-55DA-ED8680A5EA25}"/>
              </a:ext>
            </a:extLst>
          </p:cNvPr>
          <p:cNvSpPr txBox="1">
            <a:spLocks noChangeArrowheads="1"/>
          </p:cNvSpPr>
          <p:nvPr/>
        </p:nvSpPr>
        <p:spPr bwMode="auto">
          <a:xfrm>
            <a:off x="961106" y="1072395"/>
            <a:ext cx="10269788" cy="7634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tIns="91428" bIns="91428"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9pPr>
          </a:lstStyle>
          <a:p>
            <a:pPr algn="ctr">
              <a:buClrTx/>
              <a:buSzPct val="97000"/>
              <a:buFontTx/>
              <a:buNone/>
            </a:pPr>
            <a:br>
              <a:rPr lang="nl-NL" altLang="en-US" sz="2400" dirty="0">
                <a:solidFill>
                  <a:srgbClr val="FF0000"/>
                </a:solidFill>
              </a:rPr>
            </a:br>
            <a:r>
              <a:rPr lang="nl-NL" altLang="en-US" sz="2400" dirty="0">
                <a:solidFill>
                  <a:srgbClr val="FF0000"/>
                </a:solidFill>
              </a:rPr>
              <a:t>3.1. Quan điểm của Đảng về đối ngoại</a:t>
            </a:r>
            <a:br>
              <a:rPr lang="nl-NL" altLang="en-US" sz="2400" dirty="0">
                <a:solidFill>
                  <a:srgbClr val="FF0000"/>
                </a:solidFill>
              </a:rPr>
            </a:br>
            <a:endParaRPr lang="nl-NL" altLang="en-US" sz="2400" dirty="0">
              <a:solidFill>
                <a:srgbClr val="FF0000"/>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02758"/>
                                        </p:tgtEl>
                                        <p:attrNameLst>
                                          <p:attrName>style.visibility</p:attrName>
                                        </p:attrNameLst>
                                      </p:cBhvr>
                                      <p:to>
                                        <p:strVal val="visible"/>
                                      </p:to>
                                    </p:set>
                                    <p:animEffect transition="in" filter="fade">
                                      <p:cBhvr>
                                        <p:cTn id="7" dur="500"/>
                                        <p:tgtEl>
                                          <p:spTgt spid="202758"/>
                                        </p:tgtEl>
                                      </p:cBhvr>
                                    </p:animEffect>
                                    <p:anim calcmode="lin" valueType="num">
                                      <p:cBhvr>
                                        <p:cTn id="8" dur="500" fill="hold"/>
                                        <p:tgtEl>
                                          <p:spTgt spid="202758"/>
                                        </p:tgtEl>
                                        <p:attrNameLst>
                                          <p:attrName>ppt_x</p:attrName>
                                        </p:attrNameLst>
                                      </p:cBhvr>
                                      <p:tavLst>
                                        <p:tav tm="0">
                                          <p:val>
                                            <p:strVal val="#ppt_x"/>
                                          </p:val>
                                        </p:tav>
                                        <p:tav tm="100000">
                                          <p:val>
                                            <p:strVal val="#ppt_x"/>
                                          </p:val>
                                        </p:tav>
                                      </p:tavLst>
                                    </p:anim>
                                    <p:anim calcmode="lin" valueType="num">
                                      <p:cBhvr>
                                        <p:cTn id="9" dur="500" fill="hold"/>
                                        <p:tgtEl>
                                          <p:spTgt spid="20275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anim calcmode="lin" valueType="num">
                                      <p:cBhvr>
                                        <p:cTn id="14" dur="500" fill="hold"/>
                                        <p:tgtEl>
                                          <p:spTgt spid="4"/>
                                        </p:tgtEl>
                                        <p:attrNameLst>
                                          <p:attrName>ppt_x</p:attrName>
                                        </p:attrNameLst>
                                      </p:cBhvr>
                                      <p:tavLst>
                                        <p:tav tm="0">
                                          <p:val>
                                            <p:strVal val="#ppt_x"/>
                                          </p:val>
                                        </p:tav>
                                        <p:tav tm="100000">
                                          <p:val>
                                            <p:strVal val="#ppt_x"/>
                                          </p:val>
                                        </p:tav>
                                      </p:tavLst>
                                    </p:anim>
                                    <p:anim calcmode="lin" valueType="num">
                                      <p:cBhvr>
                                        <p:cTn id="15" dur="5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anim calcmode="lin" valueType="num">
                                      <p:cBhvr>
                                        <p:cTn id="20" dur="500" fill="hold"/>
                                        <p:tgtEl>
                                          <p:spTgt spid="5"/>
                                        </p:tgtEl>
                                        <p:attrNameLst>
                                          <p:attrName>ppt_x</p:attrName>
                                        </p:attrNameLst>
                                      </p:cBhvr>
                                      <p:tavLst>
                                        <p:tav tm="0">
                                          <p:val>
                                            <p:strVal val="#ppt_x"/>
                                          </p:val>
                                        </p:tav>
                                        <p:tav tm="100000">
                                          <p:val>
                                            <p:strVal val="#ppt_x"/>
                                          </p:val>
                                        </p:tav>
                                      </p:tavLst>
                                    </p:anim>
                                    <p:anim calcmode="lin" valueType="num">
                                      <p:cBhvr>
                                        <p:cTn id="21"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275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1">
            <a:extLst>
              <a:ext uri="{FF2B5EF4-FFF2-40B4-BE49-F238E27FC236}">
                <a16:creationId xmlns:a16="http://schemas.microsoft.com/office/drawing/2014/main" id="{2E4358B9-2FE6-5A11-9410-D8C4BF275CA9}"/>
              </a:ext>
            </a:extLst>
          </p:cNvPr>
          <p:cNvSpPr>
            <a:spLocks noChangeArrowheads="1"/>
          </p:cNvSpPr>
          <p:nvPr/>
        </p:nvSpPr>
        <p:spPr bwMode="auto">
          <a:xfrm>
            <a:off x="3580934" y="1557582"/>
            <a:ext cx="4990450" cy="37428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sp>
        <p:nvSpPr>
          <p:cNvPr id="204803" name="Rectangle 2">
            <a:extLst>
              <a:ext uri="{FF2B5EF4-FFF2-40B4-BE49-F238E27FC236}">
                <a16:creationId xmlns:a16="http://schemas.microsoft.com/office/drawing/2014/main" id="{0B3BE43F-C79F-5883-AAD8-ECA32BF43F12}"/>
              </a:ext>
            </a:extLst>
          </p:cNvPr>
          <p:cNvSpPr>
            <a:spLocks noChangeArrowheads="1"/>
          </p:cNvSpPr>
          <p:nvPr/>
        </p:nvSpPr>
        <p:spPr bwMode="auto">
          <a:xfrm>
            <a:off x="3580934" y="1524248"/>
            <a:ext cx="7085677" cy="531425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pic>
        <p:nvPicPr>
          <p:cNvPr id="192515" name="Picture 3">
            <a:extLst>
              <a:ext uri="{FF2B5EF4-FFF2-40B4-BE49-F238E27FC236}">
                <a16:creationId xmlns:a16="http://schemas.microsoft.com/office/drawing/2014/main" id="{F13F73C4-1860-683F-AB52-5667BBB254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65" y="991502"/>
            <a:ext cx="7341633" cy="3373344"/>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92516" name="Rectangle 4">
            <a:extLst>
              <a:ext uri="{FF2B5EF4-FFF2-40B4-BE49-F238E27FC236}">
                <a16:creationId xmlns:a16="http://schemas.microsoft.com/office/drawing/2014/main" id="{4FFD0A60-56ED-B242-2275-3FCF149D8DC1}"/>
              </a:ext>
            </a:extLst>
          </p:cNvPr>
          <p:cNvSpPr>
            <a:spLocks noChangeArrowheads="1"/>
          </p:cNvSpPr>
          <p:nvPr/>
        </p:nvSpPr>
        <p:spPr bwMode="auto">
          <a:xfrm>
            <a:off x="671865" y="4634438"/>
            <a:ext cx="10808588" cy="1571829"/>
          </a:xfrm>
          <a:prstGeom prst="rect">
            <a:avLst/>
          </a:prstGeom>
          <a:solidFill>
            <a:srgbClr val="FFCC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a:solidFill>
                  <a:srgbClr val="000000"/>
                </a:solidFill>
                <a:latin typeface="Times New Roman" panose="02020603050405020304" pitchFamily="18" charset="0"/>
                <a:ea typeface="Microsoft YaHei" panose="020B0503020204020204" pitchFamily="34" charset="-122"/>
              </a:defRPr>
            </a:lvl9pPr>
          </a:lstStyle>
          <a:p>
            <a:pPr algn="just">
              <a:spcBef>
                <a:spcPct val="0"/>
              </a:spcBef>
              <a:buClrTx/>
              <a:buFontTx/>
              <a:buNone/>
            </a:pPr>
            <a:r>
              <a:rPr lang="en-US" altLang="en-US" sz="2400" dirty="0">
                <a:latin typeface="Arial" panose="020B0604020202020204" pitchFamily="34" charset="0"/>
                <a:cs typeface="Arial" panose="020B0604020202020204" pitchFamily="34" charset="0"/>
              </a:rPr>
              <a:t>	</a:t>
            </a:r>
            <a:r>
              <a:rPr lang="vi-VN" altLang="en-US" sz="2400" dirty="0">
                <a:latin typeface="Arial" panose="020B0604020202020204" pitchFamily="34" charset="0"/>
                <a:cs typeface="Arial" panose="020B0604020202020204" pitchFamily="34" charset="0"/>
              </a:rPr>
              <a:t>Chính sách đối ngoại của một quốc gia là tổng hợp các chiến lược, chính sách mà quốc gia đó sử dụng trong quá trình tương tác với các quốc gia khác và các tổ chức quốc tế trên các lĩnh vực chính trị, quốc phòng, kinh tế, văn hóa và xã hội nhằm đạt được những mục tiêu phù hợp với lợi ích của quốc gia</a:t>
            </a:r>
            <a:r>
              <a:rPr lang="en-US" altLang="en-US" sz="2400" dirty="0">
                <a:latin typeface="Arial" panose="020B0604020202020204" pitchFamily="34" charset="0"/>
                <a:cs typeface="Arial" panose="020B0604020202020204" pitchFamily="34" charset="0"/>
              </a:rPr>
              <a:t>.</a:t>
            </a:r>
          </a:p>
        </p:txBody>
      </p:sp>
      <p:sp>
        <p:nvSpPr>
          <p:cNvPr id="204806" name="Oval 5">
            <a:extLst>
              <a:ext uri="{FF2B5EF4-FFF2-40B4-BE49-F238E27FC236}">
                <a16:creationId xmlns:a16="http://schemas.microsoft.com/office/drawing/2014/main" id="{FC4CDD74-C318-2BF1-1192-62588CF6352F}"/>
              </a:ext>
            </a:extLst>
          </p:cNvPr>
          <p:cNvSpPr>
            <a:spLocks noChangeArrowheads="1"/>
          </p:cNvSpPr>
          <p:nvPr/>
        </p:nvSpPr>
        <p:spPr bwMode="auto">
          <a:xfrm>
            <a:off x="8484614" y="1992463"/>
            <a:ext cx="2699202" cy="1371421"/>
          </a:xfrm>
          <a:prstGeom prst="ellipse">
            <a:avLst/>
          </a:prstGeom>
          <a:solidFill>
            <a:srgbClr val="FFFF00"/>
          </a:solidFill>
          <a:ln w="57240" cap="sq">
            <a:solidFill>
              <a:srgbClr val="3333CC"/>
            </a:solidFill>
            <a:prstDash val="sysDot"/>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en-US" altLang="en-US" sz="2800" b="1" dirty="0" err="1">
                <a:latin typeface="Arial" panose="020B0604020202020204" pitchFamily="34" charset="0"/>
                <a:cs typeface="Arial" panose="020B0604020202020204" pitchFamily="34" charset="0"/>
              </a:rPr>
              <a:t>Khái</a:t>
            </a:r>
            <a:r>
              <a:rPr lang="en-US" altLang="en-US" sz="2800" b="1" dirty="0">
                <a:latin typeface="Arial" panose="020B0604020202020204" pitchFamily="34" charset="0"/>
                <a:cs typeface="Arial" panose="020B0604020202020204" pitchFamily="34" charset="0"/>
              </a:rPr>
              <a:t> </a:t>
            </a:r>
            <a:r>
              <a:rPr lang="en-US" altLang="en-US" sz="2800" b="1" dirty="0" err="1">
                <a:latin typeface="Arial" panose="020B0604020202020204" pitchFamily="34" charset="0"/>
                <a:cs typeface="Arial" panose="020B0604020202020204" pitchFamily="34" charset="0"/>
              </a:rPr>
              <a:t>niệm</a:t>
            </a:r>
            <a:endParaRPr lang="en-US" altLang="en-US" sz="2800" b="1" dirty="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92515"/>
                                        </p:tgtEl>
                                        <p:attrNameLst>
                                          <p:attrName>style.visibility</p:attrName>
                                        </p:attrNameLst>
                                      </p:cBhvr>
                                      <p:to>
                                        <p:strVal val="visible"/>
                                      </p:to>
                                    </p:set>
                                    <p:animEffect transition="in" filter="fade">
                                      <p:cBhvr>
                                        <p:cTn id="7" dur="1000"/>
                                        <p:tgtEl>
                                          <p:spTgt spid="192515"/>
                                        </p:tgtEl>
                                      </p:cBhvr>
                                    </p:animEffect>
                                    <p:anim calcmode="lin" valueType="num">
                                      <p:cBhvr>
                                        <p:cTn id="8" dur="1000" fill="hold"/>
                                        <p:tgtEl>
                                          <p:spTgt spid="192515"/>
                                        </p:tgtEl>
                                        <p:attrNameLst>
                                          <p:attrName>ppt_x</p:attrName>
                                        </p:attrNameLst>
                                      </p:cBhvr>
                                      <p:tavLst>
                                        <p:tav tm="0">
                                          <p:val>
                                            <p:strVal val="#ppt_x"/>
                                          </p:val>
                                        </p:tav>
                                        <p:tav tm="100000">
                                          <p:val>
                                            <p:strVal val="#ppt_x"/>
                                          </p:val>
                                        </p:tav>
                                      </p:tavLst>
                                    </p:anim>
                                    <p:anim calcmode="lin" valueType="num">
                                      <p:cBhvr>
                                        <p:cTn id="9" dur="1000" fill="hold"/>
                                        <p:tgtEl>
                                          <p:spTgt spid="19251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04806"/>
                                        </p:tgtEl>
                                        <p:attrNameLst>
                                          <p:attrName>style.visibility</p:attrName>
                                        </p:attrNameLst>
                                      </p:cBhvr>
                                      <p:to>
                                        <p:strVal val="visible"/>
                                      </p:to>
                                    </p:set>
                                    <p:animEffect transition="in" filter="fade">
                                      <p:cBhvr>
                                        <p:cTn id="12" dur="1000"/>
                                        <p:tgtEl>
                                          <p:spTgt spid="204806"/>
                                        </p:tgtEl>
                                      </p:cBhvr>
                                    </p:animEffect>
                                    <p:anim calcmode="lin" valueType="num">
                                      <p:cBhvr>
                                        <p:cTn id="13" dur="1000" fill="hold"/>
                                        <p:tgtEl>
                                          <p:spTgt spid="204806"/>
                                        </p:tgtEl>
                                        <p:attrNameLst>
                                          <p:attrName>ppt_x</p:attrName>
                                        </p:attrNameLst>
                                      </p:cBhvr>
                                      <p:tavLst>
                                        <p:tav tm="0">
                                          <p:val>
                                            <p:strVal val="#ppt_x"/>
                                          </p:val>
                                        </p:tav>
                                        <p:tav tm="100000">
                                          <p:val>
                                            <p:strVal val="#ppt_x"/>
                                          </p:val>
                                        </p:tav>
                                      </p:tavLst>
                                    </p:anim>
                                    <p:anim calcmode="lin" valueType="num">
                                      <p:cBhvr>
                                        <p:cTn id="14" dur="1000" fill="hold"/>
                                        <p:tgtEl>
                                          <p:spTgt spid="204806"/>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192516"/>
                                        </p:tgtEl>
                                        <p:attrNameLst>
                                          <p:attrName>style.visibility</p:attrName>
                                        </p:attrNameLst>
                                      </p:cBhvr>
                                      <p:to>
                                        <p:strVal val="visible"/>
                                      </p:to>
                                    </p:set>
                                    <p:animEffect transition="in" filter="fade">
                                      <p:cBhvr>
                                        <p:cTn id="18" dur="1000"/>
                                        <p:tgtEl>
                                          <p:spTgt spid="192516"/>
                                        </p:tgtEl>
                                      </p:cBhvr>
                                    </p:animEffect>
                                    <p:anim calcmode="lin" valueType="num">
                                      <p:cBhvr>
                                        <p:cTn id="19" dur="1000" fill="hold"/>
                                        <p:tgtEl>
                                          <p:spTgt spid="192516"/>
                                        </p:tgtEl>
                                        <p:attrNameLst>
                                          <p:attrName>ppt_x</p:attrName>
                                        </p:attrNameLst>
                                      </p:cBhvr>
                                      <p:tavLst>
                                        <p:tav tm="0">
                                          <p:val>
                                            <p:strVal val="#ppt_x"/>
                                          </p:val>
                                        </p:tav>
                                        <p:tav tm="100000">
                                          <p:val>
                                            <p:strVal val="#ppt_x"/>
                                          </p:val>
                                        </p:tav>
                                      </p:tavLst>
                                    </p:anim>
                                    <p:anim calcmode="lin" valueType="num">
                                      <p:cBhvr>
                                        <p:cTn id="20" dur="1000" fill="hold"/>
                                        <p:tgtEl>
                                          <p:spTgt spid="1925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2516" grpId="0" animBg="1"/>
      <p:bldP spid="20480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6850" name="Picture 1">
            <a:extLst>
              <a:ext uri="{FF2B5EF4-FFF2-40B4-BE49-F238E27FC236}">
                <a16:creationId xmlns:a16="http://schemas.microsoft.com/office/drawing/2014/main" id="{894ED60A-5392-17AD-F3BD-257E98E05C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03154" y="1982977"/>
            <a:ext cx="3830138" cy="378093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06851" name="AutoShape 2">
            <a:extLst>
              <a:ext uri="{FF2B5EF4-FFF2-40B4-BE49-F238E27FC236}">
                <a16:creationId xmlns:a16="http://schemas.microsoft.com/office/drawing/2014/main" id="{D8DE0730-A6D7-A8CA-5B78-EA1EFEF48ED0}"/>
              </a:ext>
            </a:extLst>
          </p:cNvPr>
          <p:cNvSpPr>
            <a:spLocks noChangeArrowheads="1"/>
          </p:cNvSpPr>
          <p:nvPr/>
        </p:nvSpPr>
        <p:spPr bwMode="auto">
          <a:xfrm>
            <a:off x="960313" y="511555"/>
            <a:ext cx="10269788" cy="928567"/>
          </a:xfrm>
          <a:prstGeom prst="roundRect">
            <a:avLst>
              <a:gd name="adj" fmla="val 50000"/>
            </a:avLst>
          </a:prstGeom>
          <a:solidFill>
            <a:srgbClr val="FFCE00"/>
          </a:solidFill>
          <a:ln w="76320" cap="sq">
            <a:solidFill>
              <a:srgbClr val="FFFF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206852" name="Text Box 3">
            <a:extLst>
              <a:ext uri="{FF2B5EF4-FFF2-40B4-BE49-F238E27FC236}">
                <a16:creationId xmlns:a16="http://schemas.microsoft.com/office/drawing/2014/main" id="{95FAE8D7-14F9-ABFE-BCE5-C8D22B4A6577}"/>
              </a:ext>
            </a:extLst>
          </p:cNvPr>
          <p:cNvSpPr txBox="1">
            <a:spLocks noChangeArrowheads="1"/>
          </p:cNvSpPr>
          <p:nvPr/>
        </p:nvSpPr>
        <p:spPr bwMode="auto">
          <a:xfrm>
            <a:off x="1011106" y="579809"/>
            <a:ext cx="10269788" cy="763488"/>
          </a:xfrm>
          <a:prstGeom prst="rect">
            <a:avLst/>
          </a:prstGeom>
          <a:noFill/>
          <a:ln>
            <a:noFill/>
          </a:ln>
          <a:effectLst/>
        </p:spPr>
        <p:txBody>
          <a:bodyPr lIns="122024" tIns="122024" rIns="122024" bIns="122024"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9pPr>
          </a:lstStyle>
          <a:p>
            <a:pPr algn="ctr" eaLnBrk="1" hangingPunct="1">
              <a:buClrTx/>
              <a:buFontTx/>
              <a:buNone/>
            </a:pPr>
            <a:r>
              <a:rPr lang="en-US" altLang="en-US" sz="2400" b="1">
                <a:solidFill>
                  <a:srgbClr val="0A1640"/>
                </a:solidFill>
              </a:rPr>
              <a:t>CHÍNH SÁCH ĐỐI NGOẠI</a:t>
            </a:r>
          </a:p>
        </p:txBody>
      </p:sp>
      <p:sp>
        <p:nvSpPr>
          <p:cNvPr id="193540" name="Text Box 4">
            <a:extLst>
              <a:ext uri="{FF2B5EF4-FFF2-40B4-BE49-F238E27FC236}">
                <a16:creationId xmlns:a16="http://schemas.microsoft.com/office/drawing/2014/main" id="{51DECAEB-3AA8-8B04-775C-F432D1563608}"/>
              </a:ext>
            </a:extLst>
          </p:cNvPr>
          <p:cNvSpPr txBox="1">
            <a:spLocks noChangeArrowheads="1"/>
          </p:cNvSpPr>
          <p:nvPr/>
        </p:nvSpPr>
        <p:spPr bwMode="auto">
          <a:xfrm>
            <a:off x="367287" y="2529869"/>
            <a:ext cx="2177144" cy="1659514"/>
          </a:xfrm>
          <a:prstGeom prst="rect">
            <a:avLst/>
          </a:prstGeom>
          <a:solidFill>
            <a:srgbClr val="98EF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eaLnBrk="1" hangingPunct="1">
              <a:buClrTx/>
              <a:buFontTx/>
              <a:buNone/>
            </a:pPr>
            <a:r>
              <a:rPr lang="en-US" altLang="en-US" sz="2400" dirty="0" err="1">
                <a:solidFill>
                  <a:srgbClr val="19369E"/>
                </a:solidFill>
              </a:rPr>
              <a:t>Mở</a:t>
            </a:r>
            <a:r>
              <a:rPr lang="en-US" altLang="en-US" sz="2400" dirty="0">
                <a:solidFill>
                  <a:srgbClr val="19369E"/>
                </a:solidFill>
              </a:rPr>
              <a:t> </a:t>
            </a:r>
            <a:r>
              <a:rPr lang="en-US" altLang="en-US" sz="2400" dirty="0" err="1">
                <a:solidFill>
                  <a:srgbClr val="19369E"/>
                </a:solidFill>
              </a:rPr>
              <a:t>rộng</a:t>
            </a:r>
            <a:r>
              <a:rPr lang="en-US" altLang="en-US" sz="2400" dirty="0">
                <a:solidFill>
                  <a:srgbClr val="19369E"/>
                </a:solidFill>
              </a:rPr>
              <a:t> </a:t>
            </a:r>
            <a:r>
              <a:rPr lang="en-US" altLang="en-US" sz="2400" dirty="0" err="1">
                <a:solidFill>
                  <a:srgbClr val="19369E"/>
                </a:solidFill>
              </a:rPr>
              <a:t>thị</a:t>
            </a:r>
            <a:r>
              <a:rPr lang="en-US" altLang="en-US" sz="2400" dirty="0">
                <a:solidFill>
                  <a:srgbClr val="19369E"/>
                </a:solidFill>
              </a:rPr>
              <a:t> </a:t>
            </a:r>
            <a:r>
              <a:rPr lang="en-US" altLang="en-US" sz="2400" dirty="0" err="1">
                <a:solidFill>
                  <a:srgbClr val="19369E"/>
                </a:solidFill>
              </a:rPr>
              <a:t>trường</a:t>
            </a:r>
            <a:r>
              <a:rPr lang="en-US" altLang="en-US" sz="2400" dirty="0">
                <a:solidFill>
                  <a:srgbClr val="19369E"/>
                </a:solidFill>
              </a:rPr>
              <a:t> XNK</a:t>
            </a:r>
          </a:p>
          <a:p>
            <a:pPr eaLnBrk="1" hangingPunct="1">
              <a:buClrTx/>
              <a:buFontTx/>
              <a:buNone/>
            </a:pPr>
            <a:r>
              <a:rPr lang="en-US" altLang="en-US" sz="2400" dirty="0" err="1">
                <a:solidFill>
                  <a:srgbClr val="19369E"/>
                </a:solidFill>
              </a:rPr>
              <a:t>Chuyển</a:t>
            </a:r>
            <a:r>
              <a:rPr lang="en-US" altLang="en-US" sz="2400" dirty="0">
                <a:solidFill>
                  <a:srgbClr val="19369E"/>
                </a:solidFill>
              </a:rPr>
              <a:t> </a:t>
            </a:r>
            <a:r>
              <a:rPr lang="en-US" altLang="en-US" sz="2400" dirty="0" err="1">
                <a:solidFill>
                  <a:srgbClr val="19369E"/>
                </a:solidFill>
              </a:rPr>
              <a:t>giao</a:t>
            </a:r>
            <a:r>
              <a:rPr lang="en-US" altLang="en-US" sz="2400" dirty="0">
                <a:solidFill>
                  <a:srgbClr val="19369E"/>
                </a:solidFill>
              </a:rPr>
              <a:t> </a:t>
            </a:r>
            <a:r>
              <a:rPr lang="en-US" altLang="en-US" sz="2400" dirty="0" err="1">
                <a:solidFill>
                  <a:srgbClr val="19369E"/>
                </a:solidFill>
              </a:rPr>
              <a:t>công</a:t>
            </a:r>
            <a:r>
              <a:rPr lang="en-US" altLang="en-US" sz="2400" dirty="0">
                <a:solidFill>
                  <a:srgbClr val="19369E"/>
                </a:solidFill>
              </a:rPr>
              <a:t> </a:t>
            </a:r>
            <a:r>
              <a:rPr lang="en-US" altLang="en-US" sz="2400" dirty="0" err="1">
                <a:solidFill>
                  <a:srgbClr val="19369E"/>
                </a:solidFill>
              </a:rPr>
              <a:t>nghệ</a:t>
            </a:r>
            <a:endParaRPr lang="en-US" altLang="en-US" sz="2400" dirty="0">
              <a:solidFill>
                <a:srgbClr val="19369E"/>
              </a:solidFill>
            </a:endParaRPr>
          </a:p>
        </p:txBody>
      </p:sp>
      <p:sp>
        <p:nvSpPr>
          <p:cNvPr id="193541" name="Text Box 5">
            <a:extLst>
              <a:ext uri="{FF2B5EF4-FFF2-40B4-BE49-F238E27FC236}">
                <a16:creationId xmlns:a16="http://schemas.microsoft.com/office/drawing/2014/main" id="{12E69BC7-1E5B-F5F8-7B85-78AAB94B33B6}"/>
              </a:ext>
            </a:extLst>
          </p:cNvPr>
          <p:cNvSpPr txBox="1">
            <a:spLocks noChangeArrowheads="1"/>
          </p:cNvSpPr>
          <p:nvPr/>
        </p:nvSpPr>
        <p:spPr bwMode="auto">
          <a:xfrm>
            <a:off x="-76191" y="1979802"/>
            <a:ext cx="2630146" cy="7634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algn="r" eaLnBrk="1" hangingPunct="1">
              <a:buClrTx/>
              <a:buFontTx/>
              <a:buNone/>
            </a:pPr>
            <a:r>
              <a:rPr lang="en-US" altLang="en-US" sz="2400">
                <a:solidFill>
                  <a:srgbClr val="0A1640"/>
                </a:solidFill>
              </a:rPr>
              <a:t>KINH TẾ</a:t>
            </a:r>
          </a:p>
        </p:txBody>
      </p:sp>
      <p:cxnSp>
        <p:nvCxnSpPr>
          <p:cNvPr id="193542" name="AutoShape 6">
            <a:extLst>
              <a:ext uri="{FF2B5EF4-FFF2-40B4-BE49-F238E27FC236}">
                <a16:creationId xmlns:a16="http://schemas.microsoft.com/office/drawing/2014/main" id="{0933490B-AAEC-1371-F47F-F7380362A079}"/>
              </a:ext>
            </a:extLst>
          </p:cNvPr>
          <p:cNvCxnSpPr>
            <a:cxnSpLocks noChangeShapeType="1"/>
            <a:stCxn id="193541" idx="3"/>
          </p:cNvCxnSpPr>
          <p:nvPr/>
        </p:nvCxnSpPr>
        <p:spPr bwMode="auto">
          <a:xfrm>
            <a:off x="2553955" y="2360752"/>
            <a:ext cx="1530151" cy="1371421"/>
          </a:xfrm>
          <a:prstGeom prst="curvedConnector3">
            <a:avLst>
              <a:gd name="adj1" fmla="val 50000"/>
            </a:avLst>
          </a:prstGeom>
          <a:noFill/>
          <a:ln w="38160" cap="sq">
            <a:solidFill>
              <a:srgbClr val="0A1640"/>
            </a:solidFill>
            <a:miter lim="800000"/>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193543" name="Text Box 7">
            <a:extLst>
              <a:ext uri="{FF2B5EF4-FFF2-40B4-BE49-F238E27FC236}">
                <a16:creationId xmlns:a16="http://schemas.microsoft.com/office/drawing/2014/main" id="{F4CF637D-3974-C4D8-D399-3DDCDB0959EE}"/>
              </a:ext>
            </a:extLst>
          </p:cNvPr>
          <p:cNvSpPr txBox="1">
            <a:spLocks noChangeArrowheads="1"/>
          </p:cNvSpPr>
          <p:nvPr/>
        </p:nvSpPr>
        <p:spPr bwMode="auto">
          <a:xfrm>
            <a:off x="224971" y="5017881"/>
            <a:ext cx="2555965" cy="1257927"/>
          </a:xfrm>
          <a:prstGeom prst="rect">
            <a:avLst/>
          </a:prstGeom>
          <a:solidFill>
            <a:srgbClr val="FFFF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eaLnBrk="1" hangingPunct="1">
              <a:buClrTx/>
              <a:buFontTx/>
              <a:buNone/>
            </a:pPr>
            <a:r>
              <a:rPr lang="en-US" altLang="en-US" sz="2400" dirty="0">
                <a:solidFill>
                  <a:srgbClr val="19185D"/>
                </a:solidFill>
              </a:rPr>
              <a:t>Quan </a:t>
            </a:r>
            <a:r>
              <a:rPr lang="en-US" altLang="en-US" sz="2400" dirty="0" err="1">
                <a:solidFill>
                  <a:srgbClr val="19185D"/>
                </a:solidFill>
              </a:rPr>
              <a:t>hệ</a:t>
            </a:r>
            <a:r>
              <a:rPr lang="en-US" altLang="en-US" sz="2400" dirty="0">
                <a:solidFill>
                  <a:srgbClr val="19185D"/>
                </a:solidFill>
              </a:rPr>
              <a:t> </a:t>
            </a:r>
            <a:r>
              <a:rPr lang="en-US" altLang="en-US" sz="2400" dirty="0" err="1">
                <a:solidFill>
                  <a:srgbClr val="19185D"/>
                </a:solidFill>
              </a:rPr>
              <a:t>với</a:t>
            </a:r>
            <a:r>
              <a:rPr lang="en-US" altLang="en-US" sz="2400" dirty="0">
                <a:solidFill>
                  <a:srgbClr val="19185D"/>
                </a:solidFill>
              </a:rPr>
              <a:t> </a:t>
            </a:r>
            <a:r>
              <a:rPr lang="en-US" altLang="en-US" sz="2400" dirty="0" err="1">
                <a:solidFill>
                  <a:srgbClr val="19185D"/>
                </a:solidFill>
              </a:rPr>
              <a:t>các</a:t>
            </a:r>
            <a:r>
              <a:rPr lang="en-US" altLang="en-US" sz="2400" dirty="0">
                <a:solidFill>
                  <a:srgbClr val="19185D"/>
                </a:solidFill>
              </a:rPr>
              <a:t> ĐCS, </a:t>
            </a:r>
            <a:r>
              <a:rPr lang="en-US" altLang="en-US" sz="2400" dirty="0" err="1">
                <a:solidFill>
                  <a:srgbClr val="19185D"/>
                </a:solidFill>
              </a:rPr>
              <a:t>Đảng</a:t>
            </a:r>
            <a:r>
              <a:rPr lang="en-US" altLang="en-US" sz="2400" dirty="0">
                <a:solidFill>
                  <a:srgbClr val="19185D"/>
                </a:solidFill>
              </a:rPr>
              <a:t> </a:t>
            </a:r>
            <a:r>
              <a:rPr lang="en-US" altLang="en-US" sz="2400" dirty="0" err="1">
                <a:solidFill>
                  <a:srgbClr val="19185D"/>
                </a:solidFill>
              </a:rPr>
              <a:t>khác</a:t>
            </a:r>
            <a:r>
              <a:rPr lang="en-US" altLang="en-US" sz="2400" dirty="0">
                <a:solidFill>
                  <a:srgbClr val="19185D"/>
                </a:solidFill>
              </a:rPr>
              <a:t> </a:t>
            </a:r>
            <a:r>
              <a:rPr lang="en-US" altLang="en-US" sz="2400" dirty="0" err="1">
                <a:solidFill>
                  <a:srgbClr val="19185D"/>
                </a:solidFill>
              </a:rPr>
              <a:t>trên</a:t>
            </a:r>
            <a:r>
              <a:rPr lang="en-US" altLang="en-US" sz="2400" dirty="0">
                <a:solidFill>
                  <a:srgbClr val="19185D"/>
                </a:solidFill>
              </a:rPr>
              <a:t> </a:t>
            </a:r>
            <a:r>
              <a:rPr lang="en-US" altLang="en-US" sz="2400" dirty="0" err="1">
                <a:solidFill>
                  <a:srgbClr val="19185D"/>
                </a:solidFill>
              </a:rPr>
              <a:t>thế</a:t>
            </a:r>
            <a:r>
              <a:rPr lang="en-US" altLang="en-US" sz="2400" dirty="0">
                <a:solidFill>
                  <a:srgbClr val="19185D"/>
                </a:solidFill>
              </a:rPr>
              <a:t> </a:t>
            </a:r>
            <a:r>
              <a:rPr lang="en-US" altLang="en-US" sz="2400" dirty="0" err="1">
                <a:solidFill>
                  <a:srgbClr val="19185D"/>
                </a:solidFill>
              </a:rPr>
              <a:t>giới</a:t>
            </a:r>
            <a:endParaRPr lang="en-US" altLang="en-US" sz="2400" dirty="0">
              <a:solidFill>
                <a:srgbClr val="19185D"/>
              </a:solidFill>
            </a:endParaRPr>
          </a:p>
          <a:p>
            <a:pPr eaLnBrk="1" hangingPunct="1">
              <a:buClrTx/>
              <a:buFontTx/>
              <a:buNone/>
            </a:pPr>
            <a:endParaRPr lang="en-US" altLang="en-US" sz="2400" dirty="0">
              <a:solidFill>
                <a:srgbClr val="19185D"/>
              </a:solidFill>
            </a:endParaRPr>
          </a:p>
        </p:txBody>
      </p:sp>
      <p:sp>
        <p:nvSpPr>
          <p:cNvPr id="193544" name="Text Box 8">
            <a:extLst>
              <a:ext uri="{FF2B5EF4-FFF2-40B4-BE49-F238E27FC236}">
                <a16:creationId xmlns:a16="http://schemas.microsoft.com/office/drawing/2014/main" id="{56A57748-7FC4-9ABD-722A-C309327BBE83}"/>
              </a:ext>
            </a:extLst>
          </p:cNvPr>
          <p:cNvSpPr txBox="1">
            <a:spLocks noChangeArrowheads="1"/>
          </p:cNvSpPr>
          <p:nvPr/>
        </p:nvSpPr>
        <p:spPr bwMode="auto">
          <a:xfrm>
            <a:off x="-1591" y="4652803"/>
            <a:ext cx="2782525" cy="4970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algn="r" eaLnBrk="1" hangingPunct="1">
              <a:buClrTx/>
              <a:buFontTx/>
              <a:buNone/>
            </a:pPr>
            <a:r>
              <a:rPr lang="en-US" altLang="en-US" sz="2400">
                <a:solidFill>
                  <a:srgbClr val="0A1640"/>
                </a:solidFill>
              </a:rPr>
              <a:t>CHÍNH TRỊ</a:t>
            </a:r>
          </a:p>
        </p:txBody>
      </p:sp>
      <p:sp>
        <p:nvSpPr>
          <p:cNvPr id="193545" name="Text Box 9">
            <a:extLst>
              <a:ext uri="{FF2B5EF4-FFF2-40B4-BE49-F238E27FC236}">
                <a16:creationId xmlns:a16="http://schemas.microsoft.com/office/drawing/2014/main" id="{85861F16-1FFB-5E31-01C4-59CD1CBDF1E8}"/>
              </a:ext>
            </a:extLst>
          </p:cNvPr>
          <p:cNvSpPr txBox="1">
            <a:spLocks noChangeArrowheads="1"/>
          </p:cNvSpPr>
          <p:nvPr/>
        </p:nvSpPr>
        <p:spPr bwMode="auto">
          <a:xfrm>
            <a:off x="9103127" y="2529869"/>
            <a:ext cx="2934905" cy="1966466"/>
          </a:xfrm>
          <a:prstGeom prst="rect">
            <a:avLst/>
          </a:prstGeom>
          <a:solidFill>
            <a:srgbClr val="FFFF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eaLnBrk="1" hangingPunct="1">
              <a:buClrTx/>
              <a:buFontTx/>
              <a:buNone/>
            </a:pPr>
            <a:r>
              <a:rPr lang="en-US" altLang="en-US" sz="2400" dirty="0">
                <a:solidFill>
                  <a:srgbClr val="19185D"/>
                </a:solidFill>
              </a:rPr>
              <a:t>Giao </a:t>
            </a:r>
            <a:r>
              <a:rPr lang="en-US" altLang="en-US" sz="2400" dirty="0" err="1">
                <a:solidFill>
                  <a:srgbClr val="19185D"/>
                </a:solidFill>
              </a:rPr>
              <a:t>lưu</a:t>
            </a:r>
            <a:r>
              <a:rPr lang="en-US" altLang="en-US" sz="2400" dirty="0">
                <a:solidFill>
                  <a:srgbClr val="19185D"/>
                </a:solidFill>
              </a:rPr>
              <a:t> </a:t>
            </a:r>
            <a:r>
              <a:rPr lang="en-US" altLang="en-US" sz="2400" dirty="0" err="1">
                <a:solidFill>
                  <a:srgbClr val="19185D"/>
                </a:solidFill>
              </a:rPr>
              <a:t>văn</a:t>
            </a:r>
            <a:r>
              <a:rPr lang="en-US" altLang="en-US" sz="2400" dirty="0">
                <a:solidFill>
                  <a:srgbClr val="19185D"/>
                </a:solidFill>
              </a:rPr>
              <a:t> </a:t>
            </a:r>
            <a:r>
              <a:rPr lang="en-US" altLang="en-US" sz="2400" dirty="0" err="1">
                <a:solidFill>
                  <a:srgbClr val="19185D"/>
                </a:solidFill>
              </a:rPr>
              <a:t>hóa</a:t>
            </a:r>
            <a:r>
              <a:rPr lang="en-US" altLang="en-US" sz="2400" dirty="0">
                <a:solidFill>
                  <a:srgbClr val="19185D"/>
                </a:solidFill>
              </a:rPr>
              <a:t> </a:t>
            </a:r>
            <a:r>
              <a:rPr lang="en-US" altLang="en-US" sz="2400" dirty="0" err="1">
                <a:solidFill>
                  <a:srgbClr val="19185D"/>
                </a:solidFill>
              </a:rPr>
              <a:t>quốc</a:t>
            </a:r>
            <a:r>
              <a:rPr lang="en-US" altLang="en-US" sz="2400" dirty="0">
                <a:solidFill>
                  <a:srgbClr val="19185D"/>
                </a:solidFill>
              </a:rPr>
              <a:t> </a:t>
            </a:r>
            <a:r>
              <a:rPr lang="en-US" altLang="en-US" sz="2400" dirty="0" err="1">
                <a:solidFill>
                  <a:srgbClr val="19185D"/>
                </a:solidFill>
              </a:rPr>
              <a:t>tế</a:t>
            </a:r>
            <a:endParaRPr lang="en-US" altLang="en-US" sz="2400" dirty="0">
              <a:solidFill>
                <a:srgbClr val="19185D"/>
              </a:solidFill>
            </a:endParaRPr>
          </a:p>
          <a:p>
            <a:pPr eaLnBrk="1" hangingPunct="1">
              <a:buClrTx/>
              <a:buFontTx/>
              <a:buNone/>
            </a:pPr>
            <a:r>
              <a:rPr lang="vi-VN" altLang="en-US" sz="2400" dirty="0">
                <a:solidFill>
                  <a:srgbClr val="333333"/>
                </a:solidFill>
              </a:rPr>
              <a:t>Tăng cường N</a:t>
            </a:r>
            <a:r>
              <a:rPr lang="en-US" altLang="en-US" sz="2400" dirty="0">
                <a:solidFill>
                  <a:srgbClr val="333333"/>
                </a:solidFill>
              </a:rPr>
              <a:t>CKH </a:t>
            </a:r>
            <a:r>
              <a:rPr lang="vi-VN" altLang="en-US" sz="2400" dirty="0">
                <a:solidFill>
                  <a:srgbClr val="333333"/>
                </a:solidFill>
              </a:rPr>
              <a:t>trên các lĩnh vực </a:t>
            </a:r>
            <a:r>
              <a:rPr lang="en-US" altLang="en-US" sz="2400" dirty="0">
                <a:solidFill>
                  <a:srgbClr val="333333"/>
                </a:solidFill>
              </a:rPr>
              <a:t>VHNT</a:t>
            </a:r>
          </a:p>
        </p:txBody>
      </p:sp>
      <p:sp>
        <p:nvSpPr>
          <p:cNvPr id="193546" name="Text Box 10">
            <a:extLst>
              <a:ext uri="{FF2B5EF4-FFF2-40B4-BE49-F238E27FC236}">
                <a16:creationId xmlns:a16="http://schemas.microsoft.com/office/drawing/2014/main" id="{01693F9F-4DDE-7189-E031-3C92BE470752}"/>
              </a:ext>
            </a:extLst>
          </p:cNvPr>
          <p:cNvSpPr txBox="1">
            <a:spLocks noChangeArrowheads="1"/>
          </p:cNvSpPr>
          <p:nvPr/>
        </p:nvSpPr>
        <p:spPr bwMode="auto">
          <a:xfrm>
            <a:off x="9255508" y="1962342"/>
            <a:ext cx="2630145" cy="7634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eaLnBrk="1" hangingPunct="1">
              <a:buClrTx/>
              <a:buFontTx/>
              <a:buNone/>
            </a:pPr>
            <a:r>
              <a:rPr lang="en-US" altLang="en-US" sz="2400">
                <a:solidFill>
                  <a:srgbClr val="0A1640"/>
                </a:solidFill>
              </a:rPr>
              <a:t>VĂN HÓA                                </a:t>
            </a:r>
          </a:p>
        </p:txBody>
      </p:sp>
      <p:sp>
        <p:nvSpPr>
          <p:cNvPr id="193547" name="Text Box 11">
            <a:extLst>
              <a:ext uri="{FF2B5EF4-FFF2-40B4-BE49-F238E27FC236}">
                <a16:creationId xmlns:a16="http://schemas.microsoft.com/office/drawing/2014/main" id="{D485D108-2FFF-5C47-CA79-EC855292562B}"/>
              </a:ext>
            </a:extLst>
          </p:cNvPr>
          <p:cNvSpPr txBox="1">
            <a:spLocks noChangeArrowheads="1"/>
          </p:cNvSpPr>
          <p:nvPr/>
        </p:nvSpPr>
        <p:spPr bwMode="auto">
          <a:xfrm>
            <a:off x="9103127" y="5017881"/>
            <a:ext cx="2934905" cy="1304994"/>
          </a:xfrm>
          <a:prstGeom prst="rect">
            <a:avLst/>
          </a:prstGeom>
          <a:solidFill>
            <a:srgbClr val="66FF66"/>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eaLnBrk="1" hangingPunct="1">
              <a:buClrTx/>
              <a:buFontTx/>
              <a:buNone/>
            </a:pPr>
            <a:r>
              <a:rPr lang="en-US" altLang="en-US" sz="2400" dirty="0" err="1">
                <a:solidFill>
                  <a:srgbClr val="19185D"/>
                </a:solidFill>
              </a:rPr>
              <a:t>Hợp</a:t>
            </a:r>
            <a:r>
              <a:rPr lang="en-US" altLang="en-US" sz="2400" dirty="0">
                <a:solidFill>
                  <a:srgbClr val="19185D"/>
                </a:solidFill>
              </a:rPr>
              <a:t> </a:t>
            </a:r>
            <a:r>
              <a:rPr lang="en-US" altLang="en-US" sz="2400" dirty="0" err="1">
                <a:solidFill>
                  <a:srgbClr val="19185D"/>
                </a:solidFill>
              </a:rPr>
              <a:t>tác</a:t>
            </a:r>
            <a:r>
              <a:rPr lang="en-US" altLang="en-US" sz="2400" dirty="0">
                <a:solidFill>
                  <a:srgbClr val="19185D"/>
                </a:solidFill>
              </a:rPr>
              <a:t> </a:t>
            </a:r>
            <a:r>
              <a:rPr lang="en-US" altLang="en-US" sz="2400" dirty="0" err="1">
                <a:solidFill>
                  <a:srgbClr val="19185D"/>
                </a:solidFill>
              </a:rPr>
              <a:t>về</a:t>
            </a:r>
            <a:r>
              <a:rPr lang="en-US" altLang="en-US" sz="2400" dirty="0">
                <a:solidFill>
                  <a:srgbClr val="19185D"/>
                </a:solidFill>
              </a:rPr>
              <a:t> Y </a:t>
            </a:r>
            <a:r>
              <a:rPr lang="en-US" altLang="en-US" sz="2400" dirty="0" err="1">
                <a:solidFill>
                  <a:srgbClr val="19185D"/>
                </a:solidFill>
              </a:rPr>
              <a:t>tế</a:t>
            </a:r>
            <a:r>
              <a:rPr lang="en-US" altLang="en-US" sz="2400" dirty="0">
                <a:solidFill>
                  <a:srgbClr val="19185D"/>
                </a:solidFill>
              </a:rPr>
              <a:t>, </a:t>
            </a:r>
            <a:r>
              <a:rPr lang="en-US" altLang="en-US" sz="2400" dirty="0" err="1">
                <a:solidFill>
                  <a:srgbClr val="19185D"/>
                </a:solidFill>
              </a:rPr>
              <a:t>giáo</a:t>
            </a:r>
            <a:r>
              <a:rPr lang="en-US" altLang="en-US" sz="2400" dirty="0">
                <a:solidFill>
                  <a:srgbClr val="19185D"/>
                </a:solidFill>
              </a:rPr>
              <a:t> </a:t>
            </a:r>
            <a:r>
              <a:rPr lang="en-US" altLang="en-US" sz="2400" dirty="0" err="1">
                <a:solidFill>
                  <a:srgbClr val="19185D"/>
                </a:solidFill>
              </a:rPr>
              <a:t>dục</a:t>
            </a:r>
            <a:r>
              <a:rPr lang="en-US" altLang="en-US" sz="2400" dirty="0">
                <a:solidFill>
                  <a:srgbClr val="19185D"/>
                </a:solidFill>
              </a:rPr>
              <a:t>, </a:t>
            </a:r>
            <a:r>
              <a:rPr lang="en-US" altLang="en-US" sz="2400" dirty="0" err="1">
                <a:solidFill>
                  <a:srgbClr val="19185D"/>
                </a:solidFill>
              </a:rPr>
              <a:t>tệ</a:t>
            </a:r>
            <a:r>
              <a:rPr lang="en-US" altLang="en-US" sz="2400" dirty="0">
                <a:solidFill>
                  <a:srgbClr val="19185D"/>
                </a:solidFill>
              </a:rPr>
              <a:t> </a:t>
            </a:r>
            <a:r>
              <a:rPr lang="en-US" altLang="en-US" sz="2400" dirty="0" err="1">
                <a:solidFill>
                  <a:srgbClr val="19185D"/>
                </a:solidFill>
              </a:rPr>
              <a:t>nạn</a:t>
            </a:r>
            <a:r>
              <a:rPr lang="en-US" altLang="en-US" sz="2400" dirty="0">
                <a:solidFill>
                  <a:srgbClr val="19185D"/>
                </a:solidFill>
              </a:rPr>
              <a:t> XH, </a:t>
            </a:r>
            <a:r>
              <a:rPr lang="en-US" altLang="en-US" sz="2400" dirty="0" err="1">
                <a:solidFill>
                  <a:srgbClr val="19185D"/>
                </a:solidFill>
              </a:rPr>
              <a:t>môi</a:t>
            </a:r>
            <a:r>
              <a:rPr lang="en-US" altLang="en-US" sz="2400" dirty="0">
                <a:solidFill>
                  <a:srgbClr val="19185D"/>
                </a:solidFill>
              </a:rPr>
              <a:t> </a:t>
            </a:r>
            <a:r>
              <a:rPr lang="en-US" altLang="en-US" sz="2400" dirty="0" err="1">
                <a:solidFill>
                  <a:srgbClr val="19185D"/>
                </a:solidFill>
              </a:rPr>
              <a:t>trường</a:t>
            </a:r>
            <a:endParaRPr lang="en-US" altLang="en-US" sz="2400" dirty="0">
              <a:solidFill>
                <a:srgbClr val="19185D"/>
              </a:solidFill>
            </a:endParaRPr>
          </a:p>
        </p:txBody>
      </p:sp>
      <p:sp>
        <p:nvSpPr>
          <p:cNvPr id="193548" name="Text Box 12">
            <a:extLst>
              <a:ext uri="{FF2B5EF4-FFF2-40B4-BE49-F238E27FC236}">
                <a16:creationId xmlns:a16="http://schemas.microsoft.com/office/drawing/2014/main" id="{8AC8296C-5B62-744E-76E4-73D328D871D1}"/>
              </a:ext>
            </a:extLst>
          </p:cNvPr>
          <p:cNvSpPr txBox="1">
            <a:spLocks noChangeArrowheads="1"/>
          </p:cNvSpPr>
          <p:nvPr/>
        </p:nvSpPr>
        <p:spPr bwMode="auto">
          <a:xfrm>
            <a:off x="9103126" y="4385344"/>
            <a:ext cx="2934905" cy="7634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eaLnBrk="1" hangingPunct="1">
              <a:buClrTx/>
              <a:buFontTx/>
              <a:buNone/>
            </a:pPr>
            <a:r>
              <a:rPr lang="en-US" altLang="en-US" sz="2400" dirty="0">
                <a:solidFill>
                  <a:srgbClr val="0A1640"/>
                </a:solidFill>
              </a:rPr>
              <a:t>XÃ HỘI</a:t>
            </a:r>
          </a:p>
        </p:txBody>
      </p:sp>
      <p:cxnSp>
        <p:nvCxnSpPr>
          <p:cNvPr id="193549" name="AutoShape 13">
            <a:extLst>
              <a:ext uri="{FF2B5EF4-FFF2-40B4-BE49-F238E27FC236}">
                <a16:creationId xmlns:a16="http://schemas.microsoft.com/office/drawing/2014/main" id="{4C4FADF2-3132-37AA-5AA6-DC51D7FE452B}"/>
              </a:ext>
            </a:extLst>
          </p:cNvPr>
          <p:cNvCxnSpPr>
            <a:cxnSpLocks noChangeShapeType="1"/>
            <a:stCxn id="193546" idx="1"/>
            <a:endCxn id="206850" idx="3"/>
          </p:cNvCxnSpPr>
          <p:nvPr/>
        </p:nvCxnSpPr>
        <p:spPr bwMode="auto">
          <a:xfrm rot="10800000" flipV="1">
            <a:off x="7933292" y="2344086"/>
            <a:ext cx="1322216" cy="1529358"/>
          </a:xfrm>
          <a:prstGeom prst="curvedConnector3">
            <a:avLst>
              <a:gd name="adj1" fmla="val 50000"/>
            </a:avLst>
          </a:prstGeom>
          <a:noFill/>
          <a:ln w="38160" cap="sq">
            <a:solidFill>
              <a:srgbClr val="0A1640"/>
            </a:solidFill>
            <a:miter lim="800000"/>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93550" name="AutoShape 14">
            <a:extLst>
              <a:ext uri="{FF2B5EF4-FFF2-40B4-BE49-F238E27FC236}">
                <a16:creationId xmlns:a16="http://schemas.microsoft.com/office/drawing/2014/main" id="{13BF924F-E51C-B1A3-F1E2-6AAAA8D2A8F4}"/>
              </a:ext>
            </a:extLst>
          </p:cNvPr>
          <p:cNvCxnSpPr>
            <a:cxnSpLocks noChangeShapeType="1"/>
            <a:stCxn id="193547" idx="1"/>
            <a:endCxn id="206850" idx="3"/>
          </p:cNvCxnSpPr>
          <p:nvPr/>
        </p:nvCxnSpPr>
        <p:spPr bwMode="auto">
          <a:xfrm rot="10800000">
            <a:off x="7933293" y="3873444"/>
            <a:ext cx="1169835" cy="1796934"/>
          </a:xfrm>
          <a:prstGeom prst="curvedConnector3">
            <a:avLst>
              <a:gd name="adj1" fmla="val 50000"/>
            </a:avLst>
          </a:prstGeom>
          <a:noFill/>
          <a:ln w="38160" cap="sq">
            <a:solidFill>
              <a:srgbClr val="0A1640"/>
            </a:solidFill>
            <a:miter lim="800000"/>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93551" name="AutoShape 15">
            <a:extLst>
              <a:ext uri="{FF2B5EF4-FFF2-40B4-BE49-F238E27FC236}">
                <a16:creationId xmlns:a16="http://schemas.microsoft.com/office/drawing/2014/main" id="{01E5AB30-5765-9609-A220-6B4AE01BC305}"/>
              </a:ext>
            </a:extLst>
          </p:cNvPr>
          <p:cNvCxnSpPr>
            <a:cxnSpLocks noChangeShapeType="1"/>
            <a:stCxn id="193543" idx="3"/>
          </p:cNvCxnSpPr>
          <p:nvPr/>
        </p:nvCxnSpPr>
        <p:spPr bwMode="auto">
          <a:xfrm flipV="1">
            <a:off x="2780936" y="3732174"/>
            <a:ext cx="1303170" cy="1914671"/>
          </a:xfrm>
          <a:prstGeom prst="curvedConnector2">
            <a:avLst/>
          </a:prstGeom>
          <a:noFill/>
          <a:ln w="38160" cap="sq">
            <a:solidFill>
              <a:srgbClr val="0A1640"/>
            </a:solidFill>
            <a:miter lim="800000"/>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additive="repl">
                                        <p:cTn id="6" dur="1" fill="hold">
                                          <p:stCondLst>
                                            <p:cond delay="0"/>
                                          </p:stCondLst>
                                        </p:cTn>
                                        <p:tgtEl>
                                          <p:spTgt spid="193541"/>
                                        </p:tgtEl>
                                        <p:attrNameLst>
                                          <p:attrName>style.visibility</p:attrName>
                                        </p:attrNameLst>
                                      </p:cBhvr>
                                      <p:to>
                                        <p:strVal val="visible"/>
                                      </p:to>
                                    </p:set>
                                    <p:animEffect transition="in" filter="barn(inVertical)">
                                      <p:cBhvr additive="repl">
                                        <p:cTn id="7" dur="500"/>
                                        <p:tgtEl>
                                          <p:spTgt spid="193541"/>
                                        </p:tgtEl>
                                      </p:cBhvr>
                                    </p:animEffect>
                                  </p:childTnLst>
                                </p:cTn>
                              </p:par>
                              <p:par>
                                <p:cTn id="8" presetID="16" presetClass="entr" presetSubtype="21" fill="hold" nodeType="withEffect">
                                  <p:stCondLst>
                                    <p:cond delay="0"/>
                                  </p:stCondLst>
                                  <p:childTnLst>
                                    <p:set>
                                      <p:cBhvr additive="repl">
                                        <p:cTn id="9" dur="1" fill="hold">
                                          <p:stCondLst>
                                            <p:cond delay="0"/>
                                          </p:stCondLst>
                                        </p:cTn>
                                        <p:tgtEl>
                                          <p:spTgt spid="193542"/>
                                        </p:tgtEl>
                                        <p:attrNameLst>
                                          <p:attrName>style.visibility</p:attrName>
                                        </p:attrNameLst>
                                      </p:cBhvr>
                                      <p:to>
                                        <p:strVal val="visible"/>
                                      </p:to>
                                    </p:set>
                                    <p:animEffect transition="in" filter="barn(inVertical)">
                                      <p:cBhvr additive="repl">
                                        <p:cTn id="10" dur="500"/>
                                        <p:tgtEl>
                                          <p:spTgt spid="193542"/>
                                        </p:tgtEl>
                                      </p:cBhvr>
                                    </p:animEffect>
                                  </p:childTnLst>
                                </p:cTn>
                              </p:par>
                              <p:par>
                                <p:cTn id="11" presetID="16" presetClass="entr" presetSubtype="21" fill="hold" nodeType="withEffect">
                                  <p:stCondLst>
                                    <p:cond delay="0"/>
                                  </p:stCondLst>
                                  <p:childTnLst>
                                    <p:set>
                                      <p:cBhvr additive="repl">
                                        <p:cTn id="12" dur="1" fill="hold">
                                          <p:stCondLst>
                                            <p:cond delay="0"/>
                                          </p:stCondLst>
                                        </p:cTn>
                                        <p:tgtEl>
                                          <p:spTgt spid="193551"/>
                                        </p:tgtEl>
                                        <p:attrNameLst>
                                          <p:attrName>style.visibility</p:attrName>
                                        </p:attrNameLst>
                                      </p:cBhvr>
                                      <p:to>
                                        <p:strVal val="visible"/>
                                      </p:to>
                                    </p:set>
                                    <p:animEffect transition="in" filter="barn(inVertical)">
                                      <p:cBhvr additive="repl">
                                        <p:cTn id="13" dur="500"/>
                                        <p:tgtEl>
                                          <p:spTgt spid="193551"/>
                                        </p:tgtEl>
                                      </p:cBhvr>
                                    </p:animEffect>
                                  </p:childTnLst>
                                </p:cTn>
                              </p:par>
                              <p:par>
                                <p:cTn id="14" presetID="16" presetClass="entr" presetSubtype="21" fill="hold" nodeType="withEffect">
                                  <p:stCondLst>
                                    <p:cond delay="0"/>
                                  </p:stCondLst>
                                  <p:childTnLst>
                                    <p:set>
                                      <p:cBhvr additive="repl">
                                        <p:cTn id="15" dur="1" fill="hold">
                                          <p:stCondLst>
                                            <p:cond delay="0"/>
                                          </p:stCondLst>
                                        </p:cTn>
                                        <p:tgtEl>
                                          <p:spTgt spid="193544"/>
                                        </p:tgtEl>
                                        <p:attrNameLst>
                                          <p:attrName>style.visibility</p:attrName>
                                        </p:attrNameLst>
                                      </p:cBhvr>
                                      <p:to>
                                        <p:strVal val="visible"/>
                                      </p:to>
                                    </p:set>
                                    <p:animEffect transition="in" filter="barn(inVertical)">
                                      <p:cBhvr additive="repl">
                                        <p:cTn id="16" dur="500"/>
                                        <p:tgtEl>
                                          <p:spTgt spid="193544"/>
                                        </p:tgtEl>
                                      </p:cBhvr>
                                    </p:animEffect>
                                  </p:childTnLst>
                                </p:cTn>
                              </p:par>
                              <p:par>
                                <p:cTn id="17" presetID="16" presetClass="entr" presetSubtype="21" fill="hold" nodeType="withEffect">
                                  <p:stCondLst>
                                    <p:cond delay="0"/>
                                  </p:stCondLst>
                                  <p:childTnLst>
                                    <p:set>
                                      <p:cBhvr additive="repl">
                                        <p:cTn id="18" dur="1" fill="hold">
                                          <p:stCondLst>
                                            <p:cond delay="0"/>
                                          </p:stCondLst>
                                        </p:cTn>
                                        <p:tgtEl>
                                          <p:spTgt spid="193549"/>
                                        </p:tgtEl>
                                        <p:attrNameLst>
                                          <p:attrName>style.visibility</p:attrName>
                                        </p:attrNameLst>
                                      </p:cBhvr>
                                      <p:to>
                                        <p:strVal val="visible"/>
                                      </p:to>
                                    </p:set>
                                    <p:animEffect transition="in" filter="barn(inVertical)">
                                      <p:cBhvr additive="repl">
                                        <p:cTn id="19" dur="500"/>
                                        <p:tgtEl>
                                          <p:spTgt spid="193549"/>
                                        </p:tgtEl>
                                      </p:cBhvr>
                                    </p:animEffect>
                                  </p:childTnLst>
                                </p:cTn>
                              </p:par>
                              <p:par>
                                <p:cTn id="20" presetID="16" presetClass="entr" presetSubtype="21" fill="hold" nodeType="withEffect">
                                  <p:stCondLst>
                                    <p:cond delay="0"/>
                                  </p:stCondLst>
                                  <p:childTnLst>
                                    <p:set>
                                      <p:cBhvr additive="repl">
                                        <p:cTn id="21" dur="1" fill="hold">
                                          <p:stCondLst>
                                            <p:cond delay="0"/>
                                          </p:stCondLst>
                                        </p:cTn>
                                        <p:tgtEl>
                                          <p:spTgt spid="193546"/>
                                        </p:tgtEl>
                                        <p:attrNameLst>
                                          <p:attrName>style.visibility</p:attrName>
                                        </p:attrNameLst>
                                      </p:cBhvr>
                                      <p:to>
                                        <p:strVal val="visible"/>
                                      </p:to>
                                    </p:set>
                                    <p:animEffect transition="in" filter="barn(inVertical)">
                                      <p:cBhvr additive="repl">
                                        <p:cTn id="22" dur="500"/>
                                        <p:tgtEl>
                                          <p:spTgt spid="193546"/>
                                        </p:tgtEl>
                                      </p:cBhvr>
                                    </p:animEffect>
                                  </p:childTnLst>
                                </p:cTn>
                              </p:par>
                              <p:par>
                                <p:cTn id="23" presetID="16" presetClass="entr" presetSubtype="21" fill="hold" nodeType="withEffect">
                                  <p:stCondLst>
                                    <p:cond delay="0"/>
                                  </p:stCondLst>
                                  <p:childTnLst>
                                    <p:set>
                                      <p:cBhvr additive="repl">
                                        <p:cTn id="24" dur="1" fill="hold">
                                          <p:stCondLst>
                                            <p:cond delay="0"/>
                                          </p:stCondLst>
                                        </p:cTn>
                                        <p:tgtEl>
                                          <p:spTgt spid="193550"/>
                                        </p:tgtEl>
                                        <p:attrNameLst>
                                          <p:attrName>style.visibility</p:attrName>
                                        </p:attrNameLst>
                                      </p:cBhvr>
                                      <p:to>
                                        <p:strVal val="visible"/>
                                      </p:to>
                                    </p:set>
                                    <p:animEffect transition="in" filter="barn(inVertical)">
                                      <p:cBhvr additive="repl">
                                        <p:cTn id="25" dur="500"/>
                                        <p:tgtEl>
                                          <p:spTgt spid="193550"/>
                                        </p:tgtEl>
                                      </p:cBhvr>
                                    </p:animEffect>
                                  </p:childTnLst>
                                </p:cTn>
                              </p:par>
                              <p:par>
                                <p:cTn id="26" presetID="16" presetClass="entr" presetSubtype="21" fill="hold" nodeType="withEffect">
                                  <p:stCondLst>
                                    <p:cond delay="0"/>
                                  </p:stCondLst>
                                  <p:childTnLst>
                                    <p:set>
                                      <p:cBhvr additive="repl">
                                        <p:cTn id="27" dur="1" fill="hold">
                                          <p:stCondLst>
                                            <p:cond delay="0"/>
                                          </p:stCondLst>
                                        </p:cTn>
                                        <p:tgtEl>
                                          <p:spTgt spid="193548"/>
                                        </p:tgtEl>
                                        <p:attrNameLst>
                                          <p:attrName>style.visibility</p:attrName>
                                        </p:attrNameLst>
                                      </p:cBhvr>
                                      <p:to>
                                        <p:strVal val="visible"/>
                                      </p:to>
                                    </p:set>
                                    <p:animEffect transition="in" filter="barn(inVertical)">
                                      <p:cBhvr additive="repl">
                                        <p:cTn id="28" dur="500"/>
                                        <p:tgtEl>
                                          <p:spTgt spid="193548"/>
                                        </p:tgtEl>
                                      </p:cBhvr>
                                    </p:animEffect>
                                  </p:childTnLst>
                                </p:cTn>
                              </p:par>
                              <p:par>
                                <p:cTn id="29" presetID="2" presetClass="entr" presetSubtype="4" fill="hold" nodeType="withEffect">
                                  <p:stCondLst>
                                    <p:cond delay="0"/>
                                  </p:stCondLst>
                                  <p:childTnLst>
                                    <p:set>
                                      <p:cBhvr>
                                        <p:cTn id="30" dur="1" fill="hold">
                                          <p:stCondLst>
                                            <p:cond delay="0"/>
                                          </p:stCondLst>
                                        </p:cTn>
                                        <p:tgtEl>
                                          <p:spTgt spid="193543"/>
                                        </p:tgtEl>
                                        <p:attrNameLst>
                                          <p:attrName>style.visibility</p:attrName>
                                        </p:attrNameLst>
                                      </p:cBhvr>
                                      <p:to>
                                        <p:strVal val="visible"/>
                                      </p:to>
                                    </p:set>
                                    <p:anim calcmode="lin" valueType="num">
                                      <p:cBhvr additive="base">
                                        <p:cTn id="31" dur="500" fill="hold"/>
                                        <p:tgtEl>
                                          <p:spTgt spid="193543"/>
                                        </p:tgtEl>
                                        <p:attrNameLst>
                                          <p:attrName>ppt_x</p:attrName>
                                        </p:attrNameLst>
                                      </p:cBhvr>
                                      <p:tavLst>
                                        <p:tav tm="0">
                                          <p:val>
                                            <p:strVal val="#ppt_x"/>
                                          </p:val>
                                        </p:tav>
                                        <p:tav tm="100000">
                                          <p:val>
                                            <p:strVal val="#ppt_x"/>
                                          </p:val>
                                        </p:tav>
                                      </p:tavLst>
                                    </p:anim>
                                    <p:anim calcmode="lin" valueType="num">
                                      <p:cBhvr additive="base">
                                        <p:cTn id="32" dur="500" fill="hold"/>
                                        <p:tgtEl>
                                          <p:spTgt spid="193543"/>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93545"/>
                                        </p:tgtEl>
                                        <p:attrNameLst>
                                          <p:attrName>style.visibility</p:attrName>
                                        </p:attrNameLst>
                                      </p:cBhvr>
                                      <p:to>
                                        <p:strVal val="visible"/>
                                      </p:to>
                                    </p:set>
                                    <p:anim calcmode="lin" valueType="num">
                                      <p:cBhvr additive="base">
                                        <p:cTn id="35" dur="500" fill="hold"/>
                                        <p:tgtEl>
                                          <p:spTgt spid="193545"/>
                                        </p:tgtEl>
                                        <p:attrNameLst>
                                          <p:attrName>ppt_x</p:attrName>
                                        </p:attrNameLst>
                                      </p:cBhvr>
                                      <p:tavLst>
                                        <p:tav tm="0">
                                          <p:val>
                                            <p:strVal val="#ppt_x"/>
                                          </p:val>
                                        </p:tav>
                                        <p:tav tm="100000">
                                          <p:val>
                                            <p:strVal val="#ppt_x"/>
                                          </p:val>
                                        </p:tav>
                                      </p:tavLst>
                                    </p:anim>
                                    <p:anim calcmode="lin" valueType="num">
                                      <p:cBhvr additive="base">
                                        <p:cTn id="36" dur="500" fill="hold"/>
                                        <p:tgtEl>
                                          <p:spTgt spid="193545"/>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93540"/>
                                        </p:tgtEl>
                                        <p:attrNameLst>
                                          <p:attrName>style.visibility</p:attrName>
                                        </p:attrNameLst>
                                      </p:cBhvr>
                                      <p:to>
                                        <p:strVal val="visible"/>
                                      </p:to>
                                    </p:set>
                                    <p:anim calcmode="lin" valueType="num">
                                      <p:cBhvr additive="base">
                                        <p:cTn id="39" dur="500" fill="hold"/>
                                        <p:tgtEl>
                                          <p:spTgt spid="193540"/>
                                        </p:tgtEl>
                                        <p:attrNameLst>
                                          <p:attrName>ppt_x</p:attrName>
                                        </p:attrNameLst>
                                      </p:cBhvr>
                                      <p:tavLst>
                                        <p:tav tm="0">
                                          <p:val>
                                            <p:strVal val="#ppt_x"/>
                                          </p:val>
                                        </p:tav>
                                        <p:tav tm="100000">
                                          <p:val>
                                            <p:strVal val="#ppt_x"/>
                                          </p:val>
                                        </p:tav>
                                      </p:tavLst>
                                    </p:anim>
                                    <p:anim calcmode="lin" valueType="num">
                                      <p:cBhvr additive="base">
                                        <p:cTn id="40" dur="500" fill="hold"/>
                                        <p:tgtEl>
                                          <p:spTgt spid="193540"/>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93547"/>
                                        </p:tgtEl>
                                        <p:attrNameLst>
                                          <p:attrName>style.visibility</p:attrName>
                                        </p:attrNameLst>
                                      </p:cBhvr>
                                      <p:to>
                                        <p:strVal val="visible"/>
                                      </p:to>
                                    </p:set>
                                    <p:anim calcmode="lin" valueType="num">
                                      <p:cBhvr additive="base">
                                        <p:cTn id="43" dur="500" fill="hold"/>
                                        <p:tgtEl>
                                          <p:spTgt spid="193547"/>
                                        </p:tgtEl>
                                        <p:attrNameLst>
                                          <p:attrName>ppt_x</p:attrName>
                                        </p:attrNameLst>
                                      </p:cBhvr>
                                      <p:tavLst>
                                        <p:tav tm="0">
                                          <p:val>
                                            <p:strVal val="#ppt_x"/>
                                          </p:val>
                                        </p:tav>
                                        <p:tav tm="100000">
                                          <p:val>
                                            <p:strVal val="#ppt_x"/>
                                          </p:val>
                                        </p:tav>
                                      </p:tavLst>
                                    </p:anim>
                                    <p:anim calcmode="lin" valueType="num">
                                      <p:cBhvr additive="base">
                                        <p:cTn id="44" dur="500" fill="hold"/>
                                        <p:tgtEl>
                                          <p:spTgt spid="1935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F0635E54-CDFD-A0AB-464D-5C348D9F2B20}"/>
              </a:ext>
            </a:extLst>
          </p:cNvPr>
          <p:cNvGrpSpPr/>
          <p:nvPr/>
        </p:nvGrpSpPr>
        <p:grpSpPr>
          <a:xfrm>
            <a:off x="1142851" y="743357"/>
            <a:ext cx="10133271" cy="5123725"/>
            <a:chOff x="1142851" y="743357"/>
            <a:chExt cx="10133271" cy="5123725"/>
          </a:xfrm>
        </p:grpSpPr>
        <p:sp>
          <p:nvSpPr>
            <p:cNvPr id="194561" name="Rectangle 1">
              <a:extLst>
                <a:ext uri="{FF2B5EF4-FFF2-40B4-BE49-F238E27FC236}">
                  <a16:creationId xmlns:a16="http://schemas.microsoft.com/office/drawing/2014/main" id="{54C86C11-67E9-58A0-E5E0-633592330C17}"/>
                </a:ext>
              </a:extLst>
            </p:cNvPr>
            <p:cNvSpPr>
              <a:spLocks noChangeArrowheads="1"/>
            </p:cNvSpPr>
            <p:nvPr/>
          </p:nvSpPr>
          <p:spPr bwMode="auto">
            <a:xfrm>
              <a:off x="1523792" y="743357"/>
              <a:ext cx="9752330" cy="990471"/>
            </a:xfrm>
            <a:prstGeom prst="rect">
              <a:avLst/>
            </a:prstGeom>
            <a:solidFill>
              <a:srgbClr val="FF00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FFFFFF"/>
                  </a:solidFill>
                  <a:latin typeface="Arial" panose="020B0604020202020204" pitchFamily="34" charset="0"/>
                  <a:cs typeface="Arial" panose="020B0604020202020204" pitchFamily="34" charset="0"/>
                </a:rPr>
                <a:t>TÁC ĐỘNG TÍCH CỰC VÀ TIÊU CỰC CỦA VIỆC MỞ RỘNG QUAN HỆ ĐỐI NGOẠI</a:t>
              </a:r>
            </a:p>
          </p:txBody>
        </p:sp>
        <p:sp>
          <p:nvSpPr>
            <p:cNvPr id="194562" name="Rectangle 2">
              <a:extLst>
                <a:ext uri="{FF2B5EF4-FFF2-40B4-BE49-F238E27FC236}">
                  <a16:creationId xmlns:a16="http://schemas.microsoft.com/office/drawing/2014/main" id="{A9E81F8A-3F95-3D29-82C3-17BF67AAD72D}"/>
                </a:ext>
              </a:extLst>
            </p:cNvPr>
            <p:cNvSpPr>
              <a:spLocks noChangeArrowheads="1"/>
            </p:cNvSpPr>
            <p:nvPr/>
          </p:nvSpPr>
          <p:spPr bwMode="auto">
            <a:xfrm>
              <a:off x="1142851" y="2819479"/>
              <a:ext cx="3580934" cy="3047603"/>
            </a:xfrm>
            <a:prstGeom prst="rect">
              <a:avLst/>
            </a:prstGeom>
            <a:solidFill>
              <a:srgbClr val="0000FF"/>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TÍCH CỰC</a:t>
              </a:r>
            </a:p>
          </p:txBody>
        </p:sp>
        <p:sp>
          <p:nvSpPr>
            <p:cNvPr id="194563" name="Rectangle 3">
              <a:extLst>
                <a:ext uri="{FF2B5EF4-FFF2-40B4-BE49-F238E27FC236}">
                  <a16:creationId xmlns:a16="http://schemas.microsoft.com/office/drawing/2014/main" id="{2B189E26-5D4B-A927-E12E-7648B9BF3916}"/>
                </a:ext>
              </a:extLst>
            </p:cNvPr>
            <p:cNvSpPr>
              <a:spLocks noChangeArrowheads="1"/>
            </p:cNvSpPr>
            <p:nvPr/>
          </p:nvSpPr>
          <p:spPr bwMode="auto">
            <a:xfrm>
              <a:off x="7390437" y="2819479"/>
              <a:ext cx="3580934" cy="3047603"/>
            </a:xfrm>
            <a:prstGeom prst="rect">
              <a:avLst/>
            </a:prstGeom>
            <a:solidFill>
              <a:srgbClr val="0000FF"/>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TIÊU CỰC</a:t>
              </a:r>
            </a:p>
          </p:txBody>
        </p:sp>
        <p:cxnSp>
          <p:nvCxnSpPr>
            <p:cNvPr id="194564" name="AutoShape 4">
              <a:extLst>
                <a:ext uri="{FF2B5EF4-FFF2-40B4-BE49-F238E27FC236}">
                  <a16:creationId xmlns:a16="http://schemas.microsoft.com/office/drawing/2014/main" id="{571018A4-5892-1E03-1B00-D1FED1E4956A}"/>
                </a:ext>
              </a:extLst>
            </p:cNvPr>
            <p:cNvCxnSpPr>
              <a:cxnSpLocks noChangeShapeType="1"/>
              <a:stCxn id="194561" idx="2"/>
              <a:endCxn id="194562" idx="0"/>
            </p:cNvCxnSpPr>
            <p:nvPr/>
          </p:nvCxnSpPr>
          <p:spPr bwMode="auto">
            <a:xfrm flipH="1">
              <a:off x="2933318" y="1733828"/>
              <a:ext cx="3466639" cy="1085651"/>
            </a:xfrm>
            <a:prstGeom prst="straightConnector1">
              <a:avLst/>
            </a:prstGeom>
            <a:noFill/>
            <a:ln w="76320" cap="sq">
              <a:solidFill>
                <a:srgbClr val="FF0066"/>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94565" name="AutoShape 5">
              <a:extLst>
                <a:ext uri="{FF2B5EF4-FFF2-40B4-BE49-F238E27FC236}">
                  <a16:creationId xmlns:a16="http://schemas.microsoft.com/office/drawing/2014/main" id="{3550FA41-A76B-5D80-E117-37210029F941}"/>
                </a:ext>
              </a:extLst>
            </p:cNvPr>
            <p:cNvCxnSpPr>
              <a:cxnSpLocks noChangeShapeType="1"/>
              <a:stCxn id="194561" idx="2"/>
              <a:endCxn id="194563" idx="0"/>
            </p:cNvCxnSpPr>
            <p:nvPr/>
          </p:nvCxnSpPr>
          <p:spPr bwMode="auto">
            <a:xfrm>
              <a:off x="6399957" y="1733828"/>
              <a:ext cx="2780947" cy="1085651"/>
            </a:xfrm>
            <a:prstGeom prst="straightConnector1">
              <a:avLst/>
            </a:prstGeom>
            <a:noFill/>
            <a:ln w="76320" cap="sq">
              <a:solidFill>
                <a:srgbClr val="FF0066"/>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97760975-8AD1-DF35-264A-E7B0D4E54FB4}"/>
              </a:ext>
            </a:extLst>
          </p:cNvPr>
          <p:cNvGrpSpPr/>
          <p:nvPr/>
        </p:nvGrpSpPr>
        <p:grpSpPr>
          <a:xfrm>
            <a:off x="830892" y="348448"/>
            <a:ext cx="10692342" cy="6560352"/>
            <a:chOff x="830892" y="348448"/>
            <a:chExt cx="10692342" cy="6560352"/>
          </a:xfrm>
        </p:grpSpPr>
        <p:sp>
          <p:nvSpPr>
            <p:cNvPr id="210946" name="Text Box 1">
              <a:extLst>
                <a:ext uri="{FF2B5EF4-FFF2-40B4-BE49-F238E27FC236}">
                  <a16:creationId xmlns:a16="http://schemas.microsoft.com/office/drawing/2014/main" id="{A1FE1CDB-490D-D8C0-D925-5F2386276B1C}"/>
                </a:ext>
              </a:extLst>
            </p:cNvPr>
            <p:cNvSpPr txBox="1">
              <a:spLocks noChangeArrowheads="1"/>
            </p:cNvSpPr>
            <p:nvPr/>
          </p:nvSpPr>
          <p:spPr bwMode="auto">
            <a:xfrm>
              <a:off x="3733313" y="348448"/>
              <a:ext cx="3657124" cy="1142851"/>
            </a:xfrm>
            <a:prstGeom prst="rect">
              <a:avLst/>
            </a:prstGeom>
            <a:solidFill>
              <a:srgbClr val="00FF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FF0000"/>
                  </a:solidFill>
                  <a:latin typeface="Arial" panose="020B0604020202020204" pitchFamily="34" charset="0"/>
                  <a:cs typeface="Arial" panose="020B0604020202020204" pitchFamily="34" charset="0"/>
                </a:rPr>
                <a:t>TÍCH CỰC</a:t>
              </a:r>
            </a:p>
          </p:txBody>
        </p:sp>
        <p:sp>
          <p:nvSpPr>
            <p:cNvPr id="195586" name="Text Box 2">
              <a:extLst>
                <a:ext uri="{FF2B5EF4-FFF2-40B4-BE49-F238E27FC236}">
                  <a16:creationId xmlns:a16="http://schemas.microsoft.com/office/drawing/2014/main" id="{15B354A0-D4B3-B775-838E-CC2D8686C033}"/>
                </a:ext>
              </a:extLst>
            </p:cNvPr>
            <p:cNvSpPr txBox="1">
              <a:spLocks noChangeArrowheads="1"/>
            </p:cNvSpPr>
            <p:nvPr/>
          </p:nvSpPr>
          <p:spPr bwMode="auto">
            <a:xfrm>
              <a:off x="830892" y="2032635"/>
              <a:ext cx="10361851" cy="48761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39725" indent="-339725">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9pPr>
            </a:lstStyle>
            <a:p>
              <a:pPr>
                <a:buClr>
                  <a:srgbClr val="0000FF"/>
                </a:buClr>
                <a:buFont typeface="Times New Roman" panose="02020603050405020304" pitchFamily="18" charset="0"/>
                <a:buChar char="•"/>
              </a:pPr>
              <a:r>
                <a:rPr lang="en-US" altLang="en-US" sz="2400" dirty="0" err="1">
                  <a:solidFill>
                    <a:srgbClr val="0000FF"/>
                  </a:solidFill>
                  <a:latin typeface="Arial" panose="020B0604020202020204" pitchFamily="34" charset="0"/>
                  <a:cs typeface="Arial" panose="020B0604020202020204" pitchFamily="34" charset="0"/>
                </a:rPr>
                <a:t>Tiếp</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thu</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thành</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tựu</a:t>
              </a:r>
              <a:r>
                <a:rPr lang="en-US" altLang="en-US" sz="2400" dirty="0">
                  <a:solidFill>
                    <a:srgbClr val="0000FF"/>
                  </a:solidFill>
                  <a:latin typeface="Arial" panose="020B0604020202020204" pitchFamily="34" charset="0"/>
                  <a:cs typeface="Arial" panose="020B0604020202020204" pitchFamily="34" charset="0"/>
                </a:rPr>
                <a:t> KHCN </a:t>
              </a:r>
              <a:r>
                <a:rPr lang="en-US" altLang="en-US" sz="2400" dirty="0" err="1">
                  <a:solidFill>
                    <a:srgbClr val="0000FF"/>
                  </a:solidFill>
                  <a:latin typeface="Arial" panose="020B0604020202020204" pitchFamily="34" charset="0"/>
                  <a:cs typeface="Arial" panose="020B0604020202020204" pitchFamily="34" charset="0"/>
                </a:rPr>
                <a:t>tiên</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tiến</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hiện</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đại</a:t>
              </a:r>
              <a:endParaRPr lang="en-US" altLang="en-US" sz="2400" dirty="0">
                <a:solidFill>
                  <a:srgbClr val="0000FF"/>
                </a:solidFill>
                <a:latin typeface="Arial" panose="020B0604020202020204" pitchFamily="34" charset="0"/>
                <a:cs typeface="Arial" panose="020B0604020202020204" pitchFamily="34" charset="0"/>
              </a:endParaRPr>
            </a:p>
            <a:p>
              <a:pPr>
                <a:buClr>
                  <a:srgbClr val="0000FF"/>
                </a:buClr>
                <a:buFont typeface="Times New Roman" panose="02020603050405020304" pitchFamily="18" charset="0"/>
                <a:buChar char="•"/>
              </a:pPr>
              <a:r>
                <a:rPr lang="en-US" altLang="en-US" sz="2400" dirty="0" err="1">
                  <a:solidFill>
                    <a:srgbClr val="0000FF"/>
                  </a:solidFill>
                  <a:latin typeface="Arial" panose="020B0604020202020204" pitchFamily="34" charset="0"/>
                  <a:cs typeface="Arial" panose="020B0604020202020204" pitchFamily="34" charset="0"/>
                </a:rPr>
                <a:t>Nâng</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cao</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chất</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lượng</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nguồn</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nhân</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lực</a:t>
              </a:r>
              <a:endParaRPr lang="en-US" altLang="en-US" sz="2400" dirty="0">
                <a:solidFill>
                  <a:srgbClr val="0000FF"/>
                </a:solidFill>
                <a:latin typeface="Arial" panose="020B0604020202020204" pitchFamily="34" charset="0"/>
                <a:cs typeface="Arial" panose="020B0604020202020204" pitchFamily="34" charset="0"/>
              </a:endParaRPr>
            </a:p>
            <a:p>
              <a:pPr>
                <a:buClr>
                  <a:srgbClr val="0000FF"/>
                </a:buClr>
                <a:buFont typeface="Times New Roman" panose="02020603050405020304" pitchFamily="18" charset="0"/>
                <a:buChar char="•"/>
              </a:pPr>
              <a:r>
                <a:rPr lang="en-US" altLang="en-US" sz="2400" dirty="0">
                  <a:solidFill>
                    <a:srgbClr val="0000FF"/>
                  </a:solidFill>
                  <a:latin typeface="Arial" panose="020B0604020202020204" pitchFamily="34" charset="0"/>
                  <a:cs typeface="Arial" panose="020B0604020202020204" pitchFamily="34" charset="0"/>
                </a:rPr>
                <a:t>Huy </a:t>
              </a:r>
              <a:r>
                <a:rPr lang="en-US" altLang="en-US" sz="2400" dirty="0" err="1">
                  <a:solidFill>
                    <a:srgbClr val="0000FF"/>
                  </a:solidFill>
                  <a:latin typeface="Arial" panose="020B0604020202020204" pitchFamily="34" charset="0"/>
                  <a:cs typeface="Arial" panose="020B0604020202020204" pitchFamily="34" charset="0"/>
                </a:rPr>
                <a:t>động</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được</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nguồn</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vốn</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nước</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ngoài</a:t>
              </a:r>
              <a:endParaRPr lang="en-US" altLang="en-US" sz="2400" dirty="0">
                <a:solidFill>
                  <a:srgbClr val="0000FF"/>
                </a:solidFill>
                <a:latin typeface="Arial" panose="020B0604020202020204" pitchFamily="34" charset="0"/>
                <a:cs typeface="Arial" panose="020B0604020202020204" pitchFamily="34" charset="0"/>
              </a:endParaRPr>
            </a:p>
            <a:p>
              <a:pPr>
                <a:buClr>
                  <a:srgbClr val="0000FF"/>
                </a:buClr>
                <a:buFont typeface="Times New Roman" panose="02020603050405020304" pitchFamily="18" charset="0"/>
                <a:buChar char="•"/>
              </a:pPr>
              <a:r>
                <a:rPr lang="en-US" altLang="en-US" sz="2400" dirty="0" err="1">
                  <a:solidFill>
                    <a:srgbClr val="0000FF"/>
                  </a:solidFill>
                  <a:latin typeface="Arial" panose="020B0604020202020204" pitchFamily="34" charset="0"/>
                  <a:cs typeface="Arial" panose="020B0604020202020204" pitchFamily="34" charset="0"/>
                </a:rPr>
                <a:t>Mở</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rộng</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thị</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trường</a:t>
              </a:r>
              <a:endParaRPr lang="en-US" altLang="en-US" sz="2400" dirty="0">
                <a:solidFill>
                  <a:srgbClr val="0000FF"/>
                </a:solidFill>
                <a:latin typeface="Arial" panose="020B0604020202020204" pitchFamily="34" charset="0"/>
                <a:cs typeface="Arial" panose="020B0604020202020204" pitchFamily="34" charset="0"/>
              </a:endParaRPr>
            </a:p>
            <a:p>
              <a:pPr>
                <a:buClr>
                  <a:srgbClr val="0000FF"/>
                </a:buClr>
                <a:buFont typeface="Times New Roman" panose="02020603050405020304" pitchFamily="18" charset="0"/>
                <a:buChar char="•"/>
              </a:pPr>
              <a:r>
                <a:rPr lang="en-US" altLang="en-US" sz="2400" dirty="0" err="1">
                  <a:solidFill>
                    <a:srgbClr val="0000FF"/>
                  </a:solidFill>
                  <a:latin typeface="Arial" panose="020B0604020202020204" pitchFamily="34" charset="0"/>
                  <a:cs typeface="Arial" panose="020B0604020202020204" pitchFamily="34" charset="0"/>
                </a:rPr>
                <a:t>Nâng</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cao</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đời</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sống</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nhân</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dân</a:t>
              </a:r>
              <a:endParaRPr lang="en-US" altLang="en-US" sz="2400" dirty="0">
                <a:solidFill>
                  <a:srgbClr val="0000FF"/>
                </a:solidFill>
                <a:latin typeface="Arial" panose="020B0604020202020204" pitchFamily="34" charset="0"/>
                <a:cs typeface="Arial" panose="020B0604020202020204" pitchFamily="34" charset="0"/>
              </a:endParaRPr>
            </a:p>
            <a:p>
              <a:pPr>
                <a:buClr>
                  <a:srgbClr val="0000FF"/>
                </a:buClr>
                <a:buFont typeface="Times New Roman" panose="02020603050405020304" pitchFamily="18" charset="0"/>
                <a:buChar char="•"/>
              </a:pPr>
              <a:r>
                <a:rPr lang="en-US" altLang="en-US" sz="2400" dirty="0">
                  <a:solidFill>
                    <a:srgbClr val="0000FF"/>
                  </a:solidFill>
                  <a:latin typeface="Arial" panose="020B0604020202020204" pitchFamily="34" charset="0"/>
                  <a:cs typeface="Arial" panose="020B0604020202020204" pitchFamily="34" charset="0"/>
                </a:rPr>
                <a:t>Văn </a:t>
              </a:r>
              <a:r>
                <a:rPr lang="en-US" altLang="en-US" sz="2400" dirty="0" err="1">
                  <a:solidFill>
                    <a:srgbClr val="0000FF"/>
                  </a:solidFill>
                  <a:latin typeface="Arial" panose="020B0604020202020204" pitchFamily="34" charset="0"/>
                  <a:cs typeface="Arial" panose="020B0604020202020204" pitchFamily="34" charset="0"/>
                </a:rPr>
                <a:t>hóa</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phong</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phú</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đa</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dạng</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tiên</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tiến</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hiện</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đại</a:t>
              </a:r>
              <a:endParaRPr lang="en-US" altLang="en-US" sz="2400" dirty="0">
                <a:solidFill>
                  <a:srgbClr val="0000FF"/>
                </a:solidFill>
                <a:latin typeface="Arial" panose="020B0604020202020204" pitchFamily="34" charset="0"/>
                <a:cs typeface="Arial" panose="020B0604020202020204" pitchFamily="34" charset="0"/>
              </a:endParaRPr>
            </a:p>
            <a:p>
              <a:pPr>
                <a:buClr>
                  <a:srgbClr val="0000FF"/>
                </a:buClr>
                <a:buFont typeface="Times New Roman" panose="02020603050405020304" pitchFamily="18" charset="0"/>
                <a:buChar char="•"/>
              </a:pPr>
              <a:r>
                <a:rPr lang="en-US" altLang="en-US" sz="2400" dirty="0" err="1">
                  <a:solidFill>
                    <a:srgbClr val="0000FF"/>
                  </a:solidFill>
                  <a:latin typeface="Arial" panose="020B0604020202020204" pitchFamily="34" charset="0"/>
                  <a:cs typeface="Arial" panose="020B0604020202020204" pitchFamily="34" charset="0"/>
                </a:rPr>
                <a:t>Kinh</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tế</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phát</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triển</a:t>
              </a:r>
              <a:endParaRPr lang="en-US" altLang="en-US" sz="2400" dirty="0">
                <a:solidFill>
                  <a:srgbClr val="0000FF"/>
                </a:solidFill>
                <a:latin typeface="Arial" panose="020B0604020202020204" pitchFamily="34" charset="0"/>
                <a:cs typeface="Arial" panose="020B0604020202020204" pitchFamily="34" charset="0"/>
              </a:endParaRPr>
            </a:p>
            <a:p>
              <a:pPr>
                <a:buClr>
                  <a:srgbClr val="0000FF"/>
                </a:buClr>
                <a:buFont typeface="Times New Roman" panose="02020603050405020304" pitchFamily="18" charset="0"/>
                <a:buChar char="•"/>
              </a:pPr>
              <a:r>
                <a:rPr lang="en-US" altLang="en-US" sz="2400" dirty="0">
                  <a:solidFill>
                    <a:srgbClr val="0000FF"/>
                  </a:solidFill>
                  <a:latin typeface="Arial" panose="020B0604020202020204" pitchFamily="34" charset="0"/>
                  <a:cs typeface="Arial" panose="020B0604020202020204" pitchFamily="34" charset="0"/>
                </a:rPr>
                <a:t>……..</a:t>
              </a:r>
            </a:p>
          </p:txBody>
        </p:sp>
        <p:pic>
          <p:nvPicPr>
            <p:cNvPr id="210948" name="Picture 3">
              <a:extLst>
                <a:ext uri="{FF2B5EF4-FFF2-40B4-BE49-F238E27FC236}">
                  <a16:creationId xmlns:a16="http://schemas.microsoft.com/office/drawing/2014/main" id="{40A5D2CA-326F-2190-CE69-2020D0E61B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2301" y="1286154"/>
              <a:ext cx="3780933" cy="428569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3E562C74-98B6-40E3-7846-6C3D43CC7EC0}"/>
              </a:ext>
            </a:extLst>
          </p:cNvPr>
          <p:cNvGrpSpPr/>
          <p:nvPr/>
        </p:nvGrpSpPr>
        <p:grpSpPr>
          <a:xfrm>
            <a:off x="1126175" y="324255"/>
            <a:ext cx="10361851" cy="6209490"/>
            <a:chOff x="1126175" y="324255"/>
            <a:chExt cx="10361851" cy="6209490"/>
          </a:xfrm>
        </p:grpSpPr>
        <p:pic>
          <p:nvPicPr>
            <p:cNvPr id="212994" name="Picture 1">
              <a:extLst>
                <a:ext uri="{FF2B5EF4-FFF2-40B4-BE49-F238E27FC236}">
                  <a16:creationId xmlns:a16="http://schemas.microsoft.com/office/drawing/2014/main" id="{0C762F65-21AC-8847-BF02-2CCD62F7CF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94889" y="1929521"/>
              <a:ext cx="3798689" cy="3798689"/>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12995" name="Text Box 2">
              <a:extLst>
                <a:ext uri="{FF2B5EF4-FFF2-40B4-BE49-F238E27FC236}">
                  <a16:creationId xmlns:a16="http://schemas.microsoft.com/office/drawing/2014/main" id="{CCBFC7D3-4D0D-EF84-0C0B-EF181EAFD816}"/>
                </a:ext>
              </a:extLst>
            </p:cNvPr>
            <p:cNvSpPr txBox="1">
              <a:spLocks noChangeArrowheads="1"/>
            </p:cNvSpPr>
            <p:nvPr/>
          </p:nvSpPr>
          <p:spPr bwMode="auto">
            <a:xfrm>
              <a:off x="4380929" y="324255"/>
              <a:ext cx="3428554" cy="1142851"/>
            </a:xfrm>
            <a:prstGeom prst="rect">
              <a:avLst/>
            </a:prstGeom>
            <a:solidFill>
              <a:srgbClr val="00FF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0000"/>
                  </a:solidFill>
                  <a:latin typeface="Arial" panose="020B0604020202020204" pitchFamily="34" charset="0"/>
                  <a:cs typeface="Arial" panose="020B0604020202020204" pitchFamily="34" charset="0"/>
                </a:rPr>
                <a:t>TIÊU CỰC</a:t>
              </a:r>
            </a:p>
          </p:txBody>
        </p:sp>
        <p:sp>
          <p:nvSpPr>
            <p:cNvPr id="196611" name="Text Box 3">
              <a:extLst>
                <a:ext uri="{FF2B5EF4-FFF2-40B4-BE49-F238E27FC236}">
                  <a16:creationId xmlns:a16="http://schemas.microsoft.com/office/drawing/2014/main" id="{4A4ECFDE-EE9B-6C60-CCA8-46973BE7FBA1}"/>
                </a:ext>
              </a:extLst>
            </p:cNvPr>
            <p:cNvSpPr txBox="1">
              <a:spLocks noChangeArrowheads="1"/>
            </p:cNvSpPr>
            <p:nvPr/>
          </p:nvSpPr>
          <p:spPr bwMode="auto">
            <a:xfrm>
              <a:off x="1126175" y="1809960"/>
              <a:ext cx="10361851" cy="47237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39725" indent="-339725">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9pPr>
            </a:lstStyle>
            <a:p>
              <a:pPr>
                <a:buFont typeface="Times New Roman" panose="02020603050405020304" pitchFamily="18" charset="0"/>
                <a:buChar char="•"/>
              </a:pPr>
              <a:r>
                <a:rPr lang="en-US" altLang="en-US" sz="2400" dirty="0">
                  <a:latin typeface="Arial" panose="020B0604020202020204" pitchFamily="34" charset="0"/>
                  <a:cs typeface="Arial" panose="020B0604020202020204" pitchFamily="34" charset="0"/>
                </a:rPr>
                <a:t>Hao </a:t>
              </a:r>
              <a:r>
                <a:rPr lang="en-US" altLang="en-US" sz="2400" dirty="0" err="1">
                  <a:latin typeface="Arial" panose="020B0604020202020204" pitchFamily="34" charset="0"/>
                  <a:cs typeface="Arial" panose="020B0604020202020204" pitchFamily="34" charset="0"/>
                </a:rPr>
                <a:t>hụt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nguồn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tài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nguyên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khai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thác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cạn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kiệt</a:t>
              </a:r>
              <a:r>
                <a:rPr lang="en-US" altLang="en-US" sz="2400" dirty="0">
                  <a:latin typeface="Arial" panose="020B0604020202020204" pitchFamily="34" charset="0"/>
                  <a:cs typeface="Arial" panose="020B0604020202020204" pitchFamily="34" charset="0"/>
                </a:rPr>
                <a:t>)</a:t>
              </a:r>
            </a:p>
            <a:p>
              <a:pPr>
                <a:buFont typeface="Times New Roman" panose="02020603050405020304" pitchFamily="18" charset="0"/>
                <a:buChar char="•"/>
              </a:pPr>
              <a:r>
                <a:rPr lang="en-US" altLang="en-US" sz="2400" dirty="0" err="1">
                  <a:latin typeface="Arial" panose="020B0604020202020204" pitchFamily="34" charset="0"/>
                  <a:cs typeface="Arial" panose="020B0604020202020204" pitchFamily="34" charset="0"/>
                </a:rPr>
                <a:t>Chảy</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máu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chất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xám</a:t>
              </a:r>
              <a:endParaRPr lang="en-US" altLang="en-US" sz="2400" dirty="0">
                <a:latin typeface="Arial" panose="020B0604020202020204" pitchFamily="34" charset="0"/>
                <a:cs typeface="Arial" panose="020B0604020202020204" pitchFamily="34" charset="0"/>
              </a:endParaRPr>
            </a:p>
            <a:p>
              <a:pPr>
                <a:buFont typeface="Times New Roman" panose="02020603050405020304" pitchFamily="18" charset="0"/>
                <a:buChar char="•"/>
              </a:pPr>
              <a:r>
                <a:rPr lang="en-US" altLang="en-US" sz="2400" dirty="0" err="1">
                  <a:latin typeface="Arial" panose="020B0604020202020204" pitchFamily="34" charset="0"/>
                  <a:cs typeface="Arial" panose="020B0604020202020204" pitchFamily="34" charset="0"/>
                </a:rPr>
                <a:t>Khả</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năng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cạnh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tranh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cao</a:t>
              </a:r>
              <a:endParaRPr lang="en-US" altLang="en-US" sz="2400" dirty="0">
                <a:latin typeface="Arial" panose="020B0604020202020204" pitchFamily="34" charset="0"/>
                <a:cs typeface="Arial" panose="020B0604020202020204" pitchFamily="34" charset="0"/>
              </a:endParaRPr>
            </a:p>
            <a:p>
              <a:pPr>
                <a:buFont typeface="Times New Roman" panose="02020603050405020304" pitchFamily="18" charset="0"/>
                <a:buChar char="•"/>
              </a:pPr>
              <a:r>
                <a:rPr lang="en-US" altLang="en-US" sz="2400" dirty="0" err="1">
                  <a:latin typeface="Arial" panose="020B0604020202020204" pitchFamily="34" charset="0"/>
                  <a:cs typeface="Arial" panose="020B0604020202020204" pitchFamily="34" charset="0"/>
                </a:rPr>
                <a:t>Xung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đột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chính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trị</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tôn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giáo</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sắc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tộc</a:t>
              </a:r>
              <a:endParaRPr lang="en-US" altLang="en-US" sz="2400" dirty="0">
                <a:latin typeface="Arial" panose="020B0604020202020204" pitchFamily="34" charset="0"/>
                <a:cs typeface="Arial" panose="020B0604020202020204" pitchFamily="34" charset="0"/>
              </a:endParaRPr>
            </a:p>
            <a:p>
              <a:pPr>
                <a:buFont typeface="Times New Roman" panose="02020603050405020304" pitchFamily="18" charset="0"/>
                <a:buChar char="•"/>
              </a:pPr>
              <a:r>
                <a:rPr lang="en-US" altLang="en-US" sz="2400" dirty="0">
                  <a:latin typeface="Arial" panose="020B0604020202020204" pitchFamily="34" charset="0"/>
                  <a:cs typeface="Arial" panose="020B0604020202020204" pitchFamily="34" charset="0"/>
                </a:rPr>
                <a:t>Văn </a:t>
              </a:r>
              <a:r>
                <a:rPr lang="en-US" altLang="en-US" sz="2400" dirty="0" err="1">
                  <a:latin typeface="Arial" panose="020B0604020202020204" pitchFamily="34" charset="0"/>
                  <a:cs typeface="Arial" panose="020B0604020202020204" pitchFamily="34" charset="0"/>
                </a:rPr>
                <a:t>hóa</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hỗn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tạp</a:t>
              </a:r>
              <a:endParaRPr lang="en-US" altLang="en-US" sz="2400" dirty="0">
                <a:latin typeface="Arial" panose="020B0604020202020204" pitchFamily="34" charset="0"/>
                <a:cs typeface="Arial" panose="020B0604020202020204" pitchFamily="34" charset="0"/>
              </a:endParaRPr>
            </a:p>
            <a:p>
              <a:pPr>
                <a:buFont typeface="Times New Roman" panose="02020603050405020304" pitchFamily="18" charset="0"/>
                <a:buChar char="•"/>
              </a:pPr>
              <a:r>
                <a:rPr lang="en-US" altLang="en-US" sz="2400" dirty="0" err="1">
                  <a:latin typeface="Arial" panose="020B0604020202020204" pitchFamily="34" charset="0"/>
                  <a:cs typeface="Arial" panose="020B0604020202020204" pitchFamily="34" charset="0"/>
                </a:rPr>
                <a:t>Tệ</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nạn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xã</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hội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gia</a:t>
              </a:r>
              <a:r>
                <a:rPr lang="en-US" altLang="en-US" sz="2400" dirty="0">
                  <a:latin typeface="Arial" panose="020B0604020202020204" pitchFamily="34" charset="0"/>
                  <a:cs typeface="Arial" panose="020B0604020202020204" pitchFamily="34" charset="0"/>
                </a:rPr>
                <a:t> tang</a:t>
              </a:r>
            </a:p>
            <a:p>
              <a:pPr>
                <a:buFont typeface="Times New Roman" panose="02020603050405020304" pitchFamily="18" charset="0"/>
                <a:buChar char="•"/>
              </a:pPr>
              <a:r>
                <a:rPr lang="en-US" altLang="en-US" sz="2400" dirty="0">
                  <a:latin typeface="Arial" panose="020B0604020202020204" pitchFamily="34" charset="0"/>
                  <a:cs typeface="Arial" panose="020B0604020202020204" pitchFamily="34" charset="0"/>
                </a:rPr>
                <a:t>Ô </a:t>
              </a:r>
              <a:r>
                <a:rPr lang="en-US" altLang="en-US" sz="2400" dirty="0" err="1">
                  <a:latin typeface="Arial" panose="020B0604020202020204" pitchFamily="34" charset="0"/>
                  <a:cs typeface="Arial" panose="020B0604020202020204" pitchFamily="34" charset="0"/>
                </a:rPr>
                <a:t>nhiễm</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môi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trường</a:t>
              </a:r>
              <a:endParaRPr lang="en-US" altLang="en-US" sz="2400" dirty="0">
                <a:latin typeface="Arial" panose="020B0604020202020204" pitchFamily="34" charset="0"/>
                <a:cs typeface="Arial" panose="020B0604020202020204" pitchFamily="34" charset="0"/>
              </a:endParaRPr>
            </a:p>
            <a:p>
              <a:pPr>
                <a:buFont typeface="Times New Roman" panose="02020603050405020304" pitchFamily="18" charset="0"/>
                <a:buChar char="•"/>
              </a:pPr>
              <a:r>
                <a:rPr lang="en-US" altLang="en-US" sz="2400" dirty="0" err="1">
                  <a:latin typeface="Arial" panose="020B0604020202020204" pitchFamily="34" charset="0"/>
                  <a:cs typeface="Arial" panose="020B0604020202020204" pitchFamily="34" charset="0"/>
                </a:rPr>
                <a:t>Phụ</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thuộc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kinh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tế</a:t>
              </a:r>
              <a:endParaRPr lang="en-US" altLang="en-US" sz="2400" dirty="0">
                <a:latin typeface="Arial" panose="020B0604020202020204" pitchFamily="34" charset="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AutoShape 1">
            <a:extLst>
              <a:ext uri="{FF2B5EF4-FFF2-40B4-BE49-F238E27FC236}">
                <a16:creationId xmlns:a16="http://schemas.microsoft.com/office/drawing/2014/main" id="{74D3EEB1-0FC3-3701-CD12-7DA7476BD992}"/>
              </a:ext>
            </a:extLst>
          </p:cNvPr>
          <p:cNvSpPr>
            <a:spLocks noChangeArrowheads="1"/>
          </p:cNvSpPr>
          <p:nvPr/>
        </p:nvSpPr>
        <p:spPr bwMode="auto">
          <a:xfrm>
            <a:off x="1350787" y="2274243"/>
            <a:ext cx="10652325" cy="1122217"/>
          </a:xfrm>
          <a:prstGeom prst="roundRect">
            <a:avLst>
              <a:gd name="adj" fmla="val 50000"/>
            </a:avLst>
          </a:prstGeom>
          <a:solidFill>
            <a:srgbClr val="FFCE00"/>
          </a:solidFill>
          <a:ln w="76320" cap="sq">
            <a:solidFill>
              <a:srgbClr val="FFFF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grpSp>
        <p:nvGrpSpPr>
          <p:cNvPr id="215044" name="Group 459">
            <a:extLst>
              <a:ext uri="{FF2B5EF4-FFF2-40B4-BE49-F238E27FC236}">
                <a16:creationId xmlns:a16="http://schemas.microsoft.com/office/drawing/2014/main" id="{164EDE6F-1E51-28A0-2756-8A83ACDE4E79}"/>
              </a:ext>
            </a:extLst>
          </p:cNvPr>
          <p:cNvGrpSpPr>
            <a:grpSpLocks/>
          </p:cNvGrpSpPr>
          <p:nvPr/>
        </p:nvGrpSpPr>
        <p:grpSpPr bwMode="auto">
          <a:xfrm>
            <a:off x="1115868" y="1659168"/>
            <a:ext cx="733330" cy="747615"/>
            <a:chOff x="703" y="1045"/>
            <a:chExt cx="462" cy="471"/>
          </a:xfrm>
        </p:grpSpPr>
        <p:sp>
          <p:nvSpPr>
            <p:cNvPr id="215047" name="Freeform 460">
              <a:extLst>
                <a:ext uri="{FF2B5EF4-FFF2-40B4-BE49-F238E27FC236}">
                  <a16:creationId xmlns:a16="http://schemas.microsoft.com/office/drawing/2014/main" id="{DFE89749-2AE1-298B-B4C2-66A332B3B5FB}"/>
                </a:ext>
              </a:extLst>
            </p:cNvPr>
            <p:cNvSpPr>
              <a:spLocks noChangeArrowheads="1"/>
            </p:cNvSpPr>
            <p:nvPr/>
          </p:nvSpPr>
          <p:spPr bwMode="auto">
            <a:xfrm>
              <a:off x="703" y="1045"/>
              <a:ext cx="462" cy="471"/>
            </a:xfrm>
            <a:custGeom>
              <a:avLst/>
              <a:gdLst/>
              <a:ahLst/>
              <a:cxnLst/>
              <a:rect l="0" t="0" r="0" b="0"/>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48" name="Freeform 461">
              <a:extLst>
                <a:ext uri="{FF2B5EF4-FFF2-40B4-BE49-F238E27FC236}">
                  <a16:creationId xmlns:a16="http://schemas.microsoft.com/office/drawing/2014/main" id="{316612E2-34DA-00F9-726E-164B5C29DD70}"/>
                </a:ext>
              </a:extLst>
            </p:cNvPr>
            <p:cNvSpPr>
              <a:spLocks noChangeArrowheads="1"/>
            </p:cNvSpPr>
            <p:nvPr/>
          </p:nvSpPr>
          <p:spPr bwMode="auto">
            <a:xfrm>
              <a:off x="758" y="1101"/>
              <a:ext cx="351" cy="358"/>
            </a:xfrm>
            <a:custGeom>
              <a:avLst/>
              <a:gdLst>
                <a:gd name="T0" fmla="*/ 0 w 3984"/>
                <a:gd name="T1" fmla="*/ 0 h 4068"/>
                <a:gd name="T2" fmla="*/ 0 w 3984"/>
                <a:gd name="T3" fmla="*/ 0 h 4068"/>
                <a:gd name="T4" fmla="*/ 0 w 3984"/>
                <a:gd name="T5" fmla="*/ 0 h 4068"/>
                <a:gd name="T6" fmla="*/ 0 w 3984"/>
                <a:gd name="T7" fmla="*/ 0 h 4068"/>
                <a:gd name="T8" fmla="*/ 0 w 3984"/>
                <a:gd name="T9" fmla="*/ 0 h 4068"/>
                <a:gd name="T10" fmla="*/ 0 w 3984"/>
                <a:gd name="T11" fmla="*/ 0 h 4068"/>
                <a:gd name="T12" fmla="*/ 0 w 3984"/>
                <a:gd name="T13" fmla="*/ 0 h 4068"/>
                <a:gd name="T14" fmla="*/ 0 w 3984"/>
                <a:gd name="T15" fmla="*/ 0 h 4068"/>
                <a:gd name="T16" fmla="*/ 0 w 3984"/>
                <a:gd name="T17" fmla="*/ 0 h 4068"/>
                <a:gd name="T18" fmla="*/ 0 w 3984"/>
                <a:gd name="T19" fmla="*/ 0 h 4068"/>
                <a:gd name="T20" fmla="*/ 0 w 3984"/>
                <a:gd name="T21" fmla="*/ 0 h 4068"/>
                <a:gd name="T22" fmla="*/ 0 w 3984"/>
                <a:gd name="T23" fmla="*/ 0 h 4068"/>
                <a:gd name="T24" fmla="*/ 0 w 3984"/>
                <a:gd name="T25" fmla="*/ 0 h 4068"/>
                <a:gd name="T26" fmla="*/ 0 w 3984"/>
                <a:gd name="T27" fmla="*/ 0 h 4068"/>
                <a:gd name="T28" fmla="*/ 0 w 3984"/>
                <a:gd name="T29" fmla="*/ 0 h 4068"/>
                <a:gd name="T30" fmla="*/ 0 w 3984"/>
                <a:gd name="T31" fmla="*/ 0 h 4068"/>
                <a:gd name="T32" fmla="*/ 0 w 3984"/>
                <a:gd name="T33" fmla="*/ 0 h 4068"/>
                <a:gd name="T34" fmla="*/ 0 w 3984"/>
                <a:gd name="T35" fmla="*/ 0 h 4068"/>
                <a:gd name="T36" fmla="*/ 0 w 3984"/>
                <a:gd name="T37" fmla="*/ 0 h 4068"/>
                <a:gd name="T38" fmla="*/ 0 w 3984"/>
                <a:gd name="T39" fmla="*/ 0 h 4068"/>
                <a:gd name="T40" fmla="*/ 0 w 3984"/>
                <a:gd name="T41" fmla="*/ 0 h 4068"/>
                <a:gd name="T42" fmla="*/ 0 w 3984"/>
                <a:gd name="T43" fmla="*/ 0 h 4068"/>
                <a:gd name="T44" fmla="*/ 0 w 3984"/>
                <a:gd name="T45" fmla="*/ 0 h 4068"/>
                <a:gd name="T46" fmla="*/ 0 w 3984"/>
                <a:gd name="T47" fmla="*/ 0 h 4068"/>
                <a:gd name="T48" fmla="*/ 0 w 3984"/>
                <a:gd name="T49" fmla="*/ 0 h 4068"/>
                <a:gd name="T50" fmla="*/ 0 w 3984"/>
                <a:gd name="T51" fmla="*/ 0 h 4068"/>
                <a:gd name="T52" fmla="*/ 0 w 3984"/>
                <a:gd name="T53" fmla="*/ 0 h 4068"/>
                <a:gd name="T54" fmla="*/ 0 w 3984"/>
                <a:gd name="T55" fmla="*/ 0 h 4068"/>
                <a:gd name="T56" fmla="*/ 0 w 3984"/>
                <a:gd name="T57" fmla="*/ 0 h 4068"/>
                <a:gd name="T58" fmla="*/ 0 w 3984"/>
                <a:gd name="T59" fmla="*/ 0 h 4068"/>
                <a:gd name="T60" fmla="*/ 0 w 3984"/>
                <a:gd name="T61" fmla="*/ 0 h 4068"/>
                <a:gd name="T62" fmla="*/ 0 w 3984"/>
                <a:gd name="T63" fmla="*/ 0 h 4068"/>
                <a:gd name="T64" fmla="*/ 0 w 3984"/>
                <a:gd name="T65" fmla="*/ 0 h 4068"/>
                <a:gd name="T66" fmla="*/ 0 w 3984"/>
                <a:gd name="T67" fmla="*/ 0 h 4068"/>
                <a:gd name="T68" fmla="*/ 0 w 3984"/>
                <a:gd name="T69" fmla="*/ 0 h 4068"/>
                <a:gd name="T70" fmla="*/ 0 w 3984"/>
                <a:gd name="T71" fmla="*/ 0 h 4068"/>
                <a:gd name="T72" fmla="*/ 0 w 3984"/>
                <a:gd name="T73" fmla="*/ 0 h 4068"/>
                <a:gd name="T74" fmla="*/ 0 w 3984"/>
                <a:gd name="T75" fmla="*/ 0 h 4068"/>
                <a:gd name="T76" fmla="*/ 0 w 3984"/>
                <a:gd name="T77" fmla="*/ 0 h 4068"/>
                <a:gd name="T78" fmla="*/ 0 w 3984"/>
                <a:gd name="T79" fmla="*/ 0 h 4068"/>
                <a:gd name="T80" fmla="*/ 0 w 3984"/>
                <a:gd name="T81" fmla="*/ 0 h 4068"/>
                <a:gd name="T82" fmla="*/ 0 w 3984"/>
                <a:gd name="T83" fmla="*/ 0 h 4068"/>
                <a:gd name="T84" fmla="*/ 0 w 3984"/>
                <a:gd name="T85" fmla="*/ 0 h 4068"/>
                <a:gd name="T86" fmla="*/ 0 w 3984"/>
                <a:gd name="T87" fmla="*/ 0 h 4068"/>
                <a:gd name="T88" fmla="*/ 0 w 3984"/>
                <a:gd name="T89" fmla="*/ 0 h 4068"/>
                <a:gd name="T90" fmla="*/ 0 w 3984"/>
                <a:gd name="T91" fmla="*/ 0 h 4068"/>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3984" h="4068" extrusionOk="0">
                  <a:moveTo>
                    <a:pt x="3088" y="0"/>
                  </a:moveTo>
                  <a:cubicBezTo>
                    <a:pt x="3042" y="0"/>
                    <a:pt x="2992" y="16"/>
                    <a:pt x="2946" y="54"/>
                  </a:cubicBezTo>
                  <a:cubicBezTo>
                    <a:pt x="2742" y="217"/>
                    <a:pt x="2666" y="339"/>
                    <a:pt x="2269" y="812"/>
                  </a:cubicBezTo>
                  <a:cubicBezTo>
                    <a:pt x="2213" y="878"/>
                    <a:pt x="2170" y="906"/>
                    <a:pt x="2135" y="906"/>
                  </a:cubicBezTo>
                  <a:cubicBezTo>
                    <a:pt x="1979" y="906"/>
                    <a:pt x="1988" y="338"/>
                    <a:pt x="1659" y="84"/>
                  </a:cubicBezTo>
                  <a:cubicBezTo>
                    <a:pt x="1630" y="63"/>
                    <a:pt x="1596" y="53"/>
                    <a:pt x="1562" y="53"/>
                  </a:cubicBezTo>
                  <a:cubicBezTo>
                    <a:pt x="1501" y="53"/>
                    <a:pt x="1439" y="86"/>
                    <a:pt x="1410" y="145"/>
                  </a:cubicBezTo>
                  <a:cubicBezTo>
                    <a:pt x="1288" y="390"/>
                    <a:pt x="1445" y="547"/>
                    <a:pt x="1486" y="802"/>
                  </a:cubicBezTo>
                  <a:cubicBezTo>
                    <a:pt x="1506" y="959"/>
                    <a:pt x="1639" y="1097"/>
                    <a:pt x="1567" y="1275"/>
                  </a:cubicBezTo>
                  <a:cubicBezTo>
                    <a:pt x="1405" y="1249"/>
                    <a:pt x="1293" y="1137"/>
                    <a:pt x="1150" y="1076"/>
                  </a:cubicBezTo>
                  <a:cubicBezTo>
                    <a:pt x="1084" y="1046"/>
                    <a:pt x="1033" y="995"/>
                    <a:pt x="972" y="959"/>
                  </a:cubicBezTo>
                  <a:cubicBezTo>
                    <a:pt x="648" y="785"/>
                    <a:pt x="441" y="656"/>
                    <a:pt x="298" y="656"/>
                  </a:cubicBezTo>
                  <a:cubicBezTo>
                    <a:pt x="233" y="656"/>
                    <a:pt x="181" y="683"/>
                    <a:pt x="138" y="746"/>
                  </a:cubicBezTo>
                  <a:cubicBezTo>
                    <a:pt x="1" y="944"/>
                    <a:pt x="240" y="1102"/>
                    <a:pt x="433" y="1224"/>
                  </a:cubicBezTo>
                  <a:cubicBezTo>
                    <a:pt x="1506" y="1865"/>
                    <a:pt x="1532" y="1702"/>
                    <a:pt x="565" y="2043"/>
                  </a:cubicBezTo>
                  <a:cubicBezTo>
                    <a:pt x="382" y="2109"/>
                    <a:pt x="204" y="2170"/>
                    <a:pt x="235" y="2363"/>
                  </a:cubicBezTo>
                  <a:cubicBezTo>
                    <a:pt x="257" y="2508"/>
                    <a:pt x="394" y="2559"/>
                    <a:pt x="548" y="2559"/>
                  </a:cubicBezTo>
                  <a:cubicBezTo>
                    <a:pt x="637" y="2559"/>
                    <a:pt x="732" y="2542"/>
                    <a:pt x="815" y="2516"/>
                  </a:cubicBezTo>
                  <a:cubicBezTo>
                    <a:pt x="1044" y="2442"/>
                    <a:pt x="1243" y="2357"/>
                    <a:pt x="1355" y="2357"/>
                  </a:cubicBezTo>
                  <a:cubicBezTo>
                    <a:pt x="1437" y="2357"/>
                    <a:pt x="1472" y="2402"/>
                    <a:pt x="1440" y="2531"/>
                  </a:cubicBezTo>
                  <a:cubicBezTo>
                    <a:pt x="1196" y="3462"/>
                    <a:pt x="1120" y="3655"/>
                    <a:pt x="1110" y="3849"/>
                  </a:cubicBezTo>
                  <a:cubicBezTo>
                    <a:pt x="1103" y="3970"/>
                    <a:pt x="1244" y="4068"/>
                    <a:pt x="1373" y="4068"/>
                  </a:cubicBezTo>
                  <a:cubicBezTo>
                    <a:pt x="1444" y="4068"/>
                    <a:pt x="1511" y="4038"/>
                    <a:pt x="1547" y="3966"/>
                  </a:cubicBezTo>
                  <a:cubicBezTo>
                    <a:pt x="1679" y="3701"/>
                    <a:pt x="1720" y="3427"/>
                    <a:pt x="1842" y="2999"/>
                  </a:cubicBezTo>
                  <a:cubicBezTo>
                    <a:pt x="1867" y="2918"/>
                    <a:pt x="1862" y="2801"/>
                    <a:pt x="1949" y="2791"/>
                  </a:cubicBezTo>
                  <a:cubicBezTo>
                    <a:pt x="1950" y="2791"/>
                    <a:pt x="1951" y="2791"/>
                    <a:pt x="1951" y="2791"/>
                  </a:cubicBezTo>
                  <a:cubicBezTo>
                    <a:pt x="2044" y="2791"/>
                    <a:pt x="2210" y="3337"/>
                    <a:pt x="2422" y="3615"/>
                  </a:cubicBezTo>
                  <a:cubicBezTo>
                    <a:pt x="2466" y="3672"/>
                    <a:pt x="2528" y="3697"/>
                    <a:pt x="2592" y="3697"/>
                  </a:cubicBezTo>
                  <a:cubicBezTo>
                    <a:pt x="2719" y="3697"/>
                    <a:pt x="2849" y="3593"/>
                    <a:pt x="2829" y="3437"/>
                  </a:cubicBezTo>
                  <a:cubicBezTo>
                    <a:pt x="2798" y="3198"/>
                    <a:pt x="2646" y="2938"/>
                    <a:pt x="2478" y="2623"/>
                  </a:cubicBezTo>
                  <a:lnTo>
                    <a:pt x="2483" y="2628"/>
                  </a:lnTo>
                  <a:cubicBezTo>
                    <a:pt x="2420" y="2483"/>
                    <a:pt x="2414" y="2422"/>
                    <a:pt x="2483" y="2422"/>
                  </a:cubicBezTo>
                  <a:cubicBezTo>
                    <a:pt x="2599" y="2422"/>
                    <a:pt x="2925" y="2594"/>
                    <a:pt x="3546" y="2836"/>
                  </a:cubicBezTo>
                  <a:cubicBezTo>
                    <a:pt x="3581" y="2850"/>
                    <a:pt x="3613" y="2856"/>
                    <a:pt x="3643" y="2856"/>
                  </a:cubicBezTo>
                  <a:cubicBezTo>
                    <a:pt x="3866" y="2856"/>
                    <a:pt x="3955" y="2525"/>
                    <a:pt x="3745" y="2399"/>
                  </a:cubicBezTo>
                  <a:cubicBezTo>
                    <a:pt x="3719" y="2384"/>
                    <a:pt x="3144" y="2140"/>
                    <a:pt x="2890" y="2028"/>
                  </a:cubicBezTo>
                  <a:cubicBezTo>
                    <a:pt x="2844" y="2007"/>
                    <a:pt x="2778" y="1982"/>
                    <a:pt x="2773" y="1921"/>
                  </a:cubicBezTo>
                  <a:cubicBezTo>
                    <a:pt x="2773" y="1860"/>
                    <a:pt x="2839" y="1839"/>
                    <a:pt x="2890" y="1819"/>
                  </a:cubicBezTo>
                  <a:cubicBezTo>
                    <a:pt x="3531" y="1595"/>
                    <a:pt x="3663" y="1585"/>
                    <a:pt x="3856" y="1407"/>
                  </a:cubicBezTo>
                  <a:cubicBezTo>
                    <a:pt x="3984" y="1290"/>
                    <a:pt x="3948" y="1102"/>
                    <a:pt x="3755" y="1056"/>
                  </a:cubicBezTo>
                  <a:cubicBezTo>
                    <a:pt x="3736" y="1052"/>
                    <a:pt x="3715" y="1050"/>
                    <a:pt x="3691" y="1050"/>
                  </a:cubicBezTo>
                  <a:cubicBezTo>
                    <a:pt x="3408" y="1050"/>
                    <a:pt x="2793" y="1330"/>
                    <a:pt x="2622" y="1330"/>
                  </a:cubicBezTo>
                  <a:cubicBezTo>
                    <a:pt x="2600" y="1330"/>
                    <a:pt x="2586" y="1326"/>
                    <a:pt x="2580" y="1315"/>
                  </a:cubicBezTo>
                  <a:cubicBezTo>
                    <a:pt x="2524" y="1219"/>
                    <a:pt x="3083" y="680"/>
                    <a:pt x="3261" y="318"/>
                  </a:cubicBezTo>
                  <a:cubicBezTo>
                    <a:pt x="3346" y="153"/>
                    <a:pt x="3230" y="0"/>
                    <a:pt x="3088" y="0"/>
                  </a:cubicBezTo>
                  <a:close/>
                </a:path>
              </a:pathLst>
            </a:custGeom>
            <a:solidFill>
              <a:srgbClr val="6B7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grpSp>
      <p:sp>
        <p:nvSpPr>
          <p:cNvPr id="198094" name="Text Box 462">
            <a:extLst>
              <a:ext uri="{FF2B5EF4-FFF2-40B4-BE49-F238E27FC236}">
                <a16:creationId xmlns:a16="http://schemas.microsoft.com/office/drawing/2014/main" id="{B32BA683-D43B-0320-2399-C3BA16243CF5}"/>
              </a:ext>
            </a:extLst>
          </p:cNvPr>
          <p:cNvSpPr txBox="1">
            <a:spLocks noChangeArrowheads="1"/>
          </p:cNvSpPr>
          <p:nvPr/>
        </p:nvSpPr>
        <p:spPr bwMode="auto">
          <a:xfrm>
            <a:off x="1435055" y="2312574"/>
            <a:ext cx="10539487" cy="105865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tIns="91428" bIns="91428"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9pPr>
          </a:lstStyle>
          <a:p>
            <a:pPr algn="ctr" eaLnBrk="1" hangingPunct="1">
              <a:buClrTx/>
              <a:buSzPct val="38000"/>
              <a:buFontTx/>
              <a:buNone/>
            </a:pPr>
            <a:r>
              <a:rPr lang="en-US" altLang="en-US" sz="2400" i="1" dirty="0">
                <a:solidFill>
                  <a:srgbClr val="FF0000"/>
                </a:solidFill>
              </a:rPr>
              <a:t>3.1.1</a:t>
            </a:r>
            <a:r>
              <a:rPr lang="pl-PL" altLang="en-US" sz="2400" i="1" dirty="0">
                <a:solidFill>
                  <a:srgbClr val="FF0000"/>
                </a:solidFill>
              </a:rPr>
              <a:t> Định hướng lớn trong quan hệ đối ngoại</a:t>
            </a:r>
          </a:p>
        </p:txBody>
      </p:sp>
      <p:sp>
        <p:nvSpPr>
          <p:cNvPr id="215046" name="Text Box 463">
            <a:extLst>
              <a:ext uri="{FF2B5EF4-FFF2-40B4-BE49-F238E27FC236}">
                <a16:creationId xmlns:a16="http://schemas.microsoft.com/office/drawing/2014/main" id="{0B00585D-EA62-2914-50EA-D8FA73308B22}"/>
              </a:ext>
            </a:extLst>
          </p:cNvPr>
          <p:cNvSpPr txBox="1">
            <a:spLocks noChangeArrowheads="1"/>
          </p:cNvSpPr>
          <p:nvPr/>
        </p:nvSpPr>
        <p:spPr bwMode="auto">
          <a:xfrm>
            <a:off x="2530145" y="817903"/>
            <a:ext cx="7130122" cy="3714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9pPr>
          </a:lstStyle>
          <a:p>
            <a:pPr>
              <a:buClr>
                <a:srgbClr val="FFFFFF"/>
              </a:buClr>
            </a:pPr>
            <a:r>
              <a:rPr lang="nl-NL" altLang="en-US">
                <a:solidFill>
                  <a:srgbClr val="FFFFFF"/>
                </a:solidFill>
                <a:latin typeface="Times New Roman" panose="02020603050405020304" pitchFamily="18" charset="0"/>
              </a:rPr>
              <a:t>3.1. Quan điểm của Đảng về đối ngoại</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7" name="Text Box 1">
            <a:extLst>
              <a:ext uri="{FF2B5EF4-FFF2-40B4-BE49-F238E27FC236}">
                <a16:creationId xmlns:a16="http://schemas.microsoft.com/office/drawing/2014/main" id="{BE176329-F649-7DAE-AA99-B740993DB8AE}"/>
              </a:ext>
            </a:extLst>
          </p:cNvPr>
          <p:cNvSpPr txBox="1">
            <a:spLocks noChangeArrowheads="1"/>
          </p:cNvSpPr>
          <p:nvPr/>
        </p:nvSpPr>
        <p:spPr bwMode="auto">
          <a:xfrm>
            <a:off x="915074" y="1626209"/>
            <a:ext cx="10361851" cy="4114264"/>
          </a:xfrm>
          <a:prstGeom prst="rect">
            <a:avLst/>
          </a:prstGeom>
          <a:noFill/>
          <a:ln>
            <a:noFill/>
          </a:ln>
          <a:effectLst/>
        </p:spPr>
        <p:txBody>
          <a:bodyPr/>
          <a:lstStyle>
            <a:lvl1pPr marL="339725" indent="1144588">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1pPr>
            <a:lvl2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2pPr>
            <a:lvl3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3pPr>
            <a:lvl4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4pPr>
            <a:lvl5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ts val="800"/>
              </a:spcBef>
              <a:buClr>
                <a:srgbClr val="000000"/>
              </a:buClr>
              <a:buSzPct val="100000"/>
              <a:buFont typeface="Times New Roman" panose="02020603050405020304" pitchFamily="18" charset="0"/>
              <a:buChar char="•"/>
              <a:defRPr/>
            </a:pPr>
            <a:r>
              <a:rPr lang="pl-PL" altLang="en-US" sz="2400" b="0" i="1" dirty="0">
                <a:latin typeface="Arial" panose="020B0604020202020204" pitchFamily="34" charset="0"/>
                <a:cs typeface="Arial" panose="020B0604020202020204" pitchFamily="34" charset="0"/>
              </a:rPr>
              <a:t>Thực hiện nhất quán đường lối đối ngoại </a:t>
            </a:r>
            <a:r>
              <a:rPr lang="pl-PL" altLang="en-US" sz="2400" b="0" i="1" dirty="0">
                <a:solidFill>
                  <a:srgbClr val="FF0000"/>
                </a:solidFill>
                <a:latin typeface="Arial" panose="020B0604020202020204" pitchFamily="34" charset="0"/>
                <a:cs typeface="Arial" panose="020B0604020202020204" pitchFamily="34" charset="0"/>
              </a:rPr>
              <a:t>độc lập, tự chủ, </a:t>
            </a:r>
            <a:r>
              <a:rPr lang="pl-PL" altLang="en-US" sz="2400" b="0" i="1" dirty="0">
                <a:latin typeface="Arial" panose="020B0604020202020204" pitchFamily="34" charset="0"/>
                <a:cs typeface="Arial" panose="020B0604020202020204" pitchFamily="34" charset="0"/>
              </a:rPr>
              <a:t>hoà bình, hợp tác và phát triển; </a:t>
            </a:r>
            <a:r>
              <a:rPr lang="pl-PL" altLang="en-US" sz="2400" b="0" i="1" dirty="0">
                <a:solidFill>
                  <a:srgbClr val="FF0000"/>
                </a:solidFill>
                <a:latin typeface="Arial" panose="020B0604020202020204" pitchFamily="34" charset="0"/>
                <a:cs typeface="Arial" panose="020B0604020202020204" pitchFamily="34" charset="0"/>
              </a:rPr>
              <a:t>đa phương hoá, đa dạng hoá quan hệ</a:t>
            </a:r>
            <a:r>
              <a:rPr lang="pl-PL" altLang="en-US" sz="2400" b="0" i="1" dirty="0">
                <a:latin typeface="Arial" panose="020B0604020202020204" pitchFamily="34" charset="0"/>
                <a:cs typeface="Arial" panose="020B0604020202020204" pitchFamily="34" charset="0"/>
              </a:rPr>
              <a:t>, </a:t>
            </a:r>
            <a:r>
              <a:rPr lang="pl-PL" altLang="en-US" sz="2400" b="0" i="1" dirty="0">
                <a:solidFill>
                  <a:srgbClr val="FF0000"/>
                </a:solidFill>
                <a:latin typeface="Arial" panose="020B0604020202020204" pitchFamily="34" charset="0"/>
                <a:cs typeface="Arial" panose="020B0604020202020204" pitchFamily="34" charset="0"/>
              </a:rPr>
              <a:t>chủ động và tích cực hội nhập </a:t>
            </a:r>
            <a:r>
              <a:rPr lang="pl-PL" altLang="en-US" sz="2400" b="0" i="1" dirty="0">
                <a:latin typeface="Arial" panose="020B0604020202020204" pitchFamily="34" charset="0"/>
                <a:cs typeface="Arial" panose="020B0604020202020204" pitchFamily="34" charset="0"/>
              </a:rPr>
              <a:t>quốc tế; nâng cao vị thế của đất nước; vì lợi ích quốc gia, dân tộc, vì một nước Việt Nam </a:t>
            </a:r>
            <a:r>
              <a:rPr lang="en-US" altLang="en-US" sz="2400" b="0" i="1" dirty="0">
                <a:latin typeface="Arial" panose="020B0604020202020204" pitchFamily="34" charset="0"/>
                <a:cs typeface="Arial" panose="020B0604020202020204" pitchFamily="34" charset="0"/>
              </a:rPr>
              <a:t>XHCN </a:t>
            </a:r>
            <a:r>
              <a:rPr lang="pl-PL" altLang="en-US" sz="2400" b="0" i="1" dirty="0">
                <a:latin typeface="Arial" panose="020B0604020202020204" pitchFamily="34" charset="0"/>
                <a:cs typeface="Arial" panose="020B0604020202020204" pitchFamily="34" charset="0"/>
              </a:rPr>
              <a:t>giàu mạnh; </a:t>
            </a:r>
            <a:r>
              <a:rPr lang="pl-PL" altLang="en-US" sz="2400" b="0" i="1" dirty="0">
                <a:solidFill>
                  <a:srgbClr val="FF0000"/>
                </a:solidFill>
                <a:latin typeface="Arial" panose="020B0604020202020204" pitchFamily="34" charset="0"/>
                <a:cs typeface="Arial" panose="020B0604020202020204" pitchFamily="34" charset="0"/>
              </a:rPr>
              <a:t>là bạn, đối tác tin cậy </a:t>
            </a:r>
            <a:r>
              <a:rPr lang="pl-PL" altLang="en-US" sz="2400" b="0" i="1" dirty="0">
                <a:latin typeface="Arial" panose="020B0604020202020204" pitchFamily="34" charset="0"/>
                <a:cs typeface="Arial" panose="020B0604020202020204" pitchFamily="34" charset="0"/>
              </a:rPr>
              <a:t>và thành viên có trách nhiệm trong cộng đồng quốc tế, góp phần vào sự nghiệp hoà bình, độc lập dân tộc, dân chủ và tiến bộ xã hội trên thế giới.</a:t>
            </a:r>
          </a:p>
          <a:p>
            <a:pPr marL="342866" indent="1146060" algn="just">
              <a:lnSpc>
                <a:spcPct val="150000"/>
              </a:lnSpc>
              <a:spcBef>
                <a:spcPts val="800"/>
              </a:spcBef>
              <a:buSzPct val="100000"/>
              <a:defRPr/>
            </a:pPr>
            <a:endParaRPr lang="pl-PL" altLang="en-US" sz="2400" b="0" i="1" dirty="0">
              <a:latin typeface="Arial" panose="020B0604020202020204" pitchFamily="34" charset="0"/>
              <a:cs typeface="Arial" panose="020B0604020202020204" pitchFamily="34" charset="0"/>
            </a:endParaRPr>
          </a:p>
        </p:txBody>
      </p:sp>
      <p:sp>
        <p:nvSpPr>
          <p:cNvPr id="198658" name="Rectangle 2">
            <a:extLst>
              <a:ext uri="{FF2B5EF4-FFF2-40B4-BE49-F238E27FC236}">
                <a16:creationId xmlns:a16="http://schemas.microsoft.com/office/drawing/2014/main" id="{7B318056-E3E9-6E35-1991-2DCD7C12699C}"/>
              </a:ext>
            </a:extLst>
          </p:cNvPr>
          <p:cNvSpPr>
            <a:spLocks noChangeArrowheads="1"/>
          </p:cNvSpPr>
          <p:nvPr/>
        </p:nvSpPr>
        <p:spPr bwMode="auto">
          <a:xfrm rot="18720000">
            <a:off x="108194" y="1125221"/>
            <a:ext cx="2478837" cy="463834"/>
          </a:xfrm>
          <a:prstGeom prst="rect">
            <a:avLst/>
          </a:prstGeom>
          <a:solidFill>
            <a:srgbClr val="0000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pl-PL" altLang="en-US" sz="2400" i="1" dirty="0">
                <a:solidFill>
                  <a:srgbClr val="FFFFFF"/>
                </a:solidFill>
                <a:latin typeface="Arial" panose="020B0604020202020204" pitchFamily="34" charset="0"/>
                <a:cs typeface="Arial" panose="020B0604020202020204" pitchFamily="34" charset="0"/>
              </a:rPr>
              <a:t> Định hướng lớn </a:t>
            </a:r>
          </a:p>
        </p:txBody>
      </p:sp>
      <p:sp>
        <p:nvSpPr>
          <p:cNvPr id="217092" name="AutoShape 3">
            <a:extLst>
              <a:ext uri="{FF2B5EF4-FFF2-40B4-BE49-F238E27FC236}">
                <a16:creationId xmlns:a16="http://schemas.microsoft.com/office/drawing/2014/main" id="{4C60AD0C-ADE2-78F5-A67F-4FA79160D02B}"/>
              </a:ext>
            </a:extLst>
          </p:cNvPr>
          <p:cNvSpPr>
            <a:spLocks noChangeArrowheads="1"/>
          </p:cNvSpPr>
          <p:nvPr/>
        </p:nvSpPr>
        <p:spPr bwMode="auto">
          <a:xfrm rot="5400000">
            <a:off x="-111111" y="100664"/>
            <a:ext cx="2514273" cy="2285702"/>
          </a:xfrm>
          <a:prstGeom prst="triangle">
            <a:avLst>
              <a:gd name="adj" fmla="val 343"/>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217093" name="Oval 4">
            <a:extLst>
              <a:ext uri="{FF2B5EF4-FFF2-40B4-BE49-F238E27FC236}">
                <a16:creationId xmlns:a16="http://schemas.microsoft.com/office/drawing/2014/main" id="{2A43FBE6-0261-7DD0-6195-695BD4FD0CDD}"/>
              </a:ext>
            </a:extLst>
          </p:cNvPr>
          <p:cNvSpPr>
            <a:spLocks noChangeArrowheads="1"/>
          </p:cNvSpPr>
          <p:nvPr/>
        </p:nvSpPr>
        <p:spPr bwMode="auto">
          <a:xfrm>
            <a:off x="0" y="305207"/>
            <a:ext cx="1523802" cy="838091"/>
          </a:xfrm>
          <a:prstGeom prst="ellipse">
            <a:avLst/>
          </a:prstGeom>
          <a:solidFill>
            <a:srgbClr val="FF0000"/>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3.1.1</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98657"/>
                                        </p:tgtEl>
                                        <p:attrNameLst>
                                          <p:attrName>style.visibility</p:attrName>
                                        </p:attrNameLst>
                                      </p:cBhvr>
                                      <p:to>
                                        <p:strVal val="visible"/>
                                      </p:to>
                                    </p:set>
                                    <p:animEffect transition="in" filter="wipe(up)">
                                      <p:cBhvr>
                                        <p:cTn id="7" dur="1000"/>
                                        <p:tgtEl>
                                          <p:spTgt spid="1986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865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88965CA5-C3E4-4BAD-9652-7E66FF546838}"/>
              </a:ext>
            </a:extLst>
          </p:cNvPr>
          <p:cNvGrpSpPr/>
          <p:nvPr/>
        </p:nvGrpSpPr>
        <p:grpSpPr>
          <a:xfrm>
            <a:off x="1293642" y="1042148"/>
            <a:ext cx="9604712" cy="5014357"/>
            <a:chOff x="1293642" y="1042148"/>
            <a:chExt cx="9604712" cy="5014357"/>
          </a:xfrm>
        </p:grpSpPr>
        <p:sp>
          <p:nvSpPr>
            <p:cNvPr id="199681" name="Text Box 1">
              <a:extLst>
                <a:ext uri="{FF2B5EF4-FFF2-40B4-BE49-F238E27FC236}">
                  <a16:creationId xmlns:a16="http://schemas.microsoft.com/office/drawing/2014/main" id="{355ADDEA-1087-89AA-1D63-CFAE2C9D3F2B}"/>
                </a:ext>
              </a:extLst>
            </p:cNvPr>
            <p:cNvSpPr txBox="1">
              <a:spLocks noChangeArrowheads="1"/>
            </p:cNvSpPr>
            <p:nvPr/>
          </p:nvSpPr>
          <p:spPr bwMode="auto">
            <a:xfrm>
              <a:off x="1649991" y="1042148"/>
              <a:ext cx="8892017" cy="1142851"/>
            </a:xfrm>
            <a:prstGeom prst="rect">
              <a:avLst/>
            </a:prstGeom>
            <a:noFill/>
            <a:ln>
              <a:noFill/>
            </a:ln>
            <a:effectLst/>
          </p:spPr>
          <p:txBody>
            <a:bodyPr/>
            <a:lstStyle>
              <a:lvl1pPr marL="339725" indent="-339725">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Microsoft YaHei" panose="020B0503020204020204" pitchFamily="34" charset="-122"/>
                </a:defRPr>
              </a:lvl9pPr>
            </a:lstStyle>
            <a:p>
              <a:pPr algn="ctr">
                <a:lnSpc>
                  <a:spcPct val="150000"/>
                </a:lnSpc>
                <a:spcBef>
                  <a:spcPts val="700"/>
                </a:spcBef>
                <a:buFont typeface="Wingdings" panose="05000000000000000000" pitchFamily="2" charset="2"/>
                <a:buChar char=""/>
              </a:pPr>
              <a:r>
                <a:rPr lang="pl-PL" altLang="en-US" sz="2400" dirty="0">
                  <a:latin typeface="Arial" panose="020B0604020202020204" pitchFamily="34" charset="0"/>
                  <a:cs typeface="Arial" panose="020B0604020202020204" pitchFamily="34" charset="0"/>
                </a:rPr>
                <a:t>Thực hiện nhất quán đường lối đối ngoại độc lập, tự chủ, hoà bình, hợp tác và phát triển</a:t>
              </a:r>
              <a:r>
                <a:rPr lang="en-US" altLang="en-US" sz="2400" dirty="0">
                  <a:latin typeface="Arial" panose="020B0604020202020204" pitchFamily="34" charset="0"/>
                  <a:cs typeface="Arial" panose="020B0604020202020204" pitchFamily="34" charset="0"/>
                </a:rPr>
                <a:t>.</a:t>
              </a:r>
            </a:p>
          </p:txBody>
        </p:sp>
        <p:sp>
          <p:nvSpPr>
            <p:cNvPr id="199685" name="Rectangle 5">
              <a:extLst>
                <a:ext uri="{FF2B5EF4-FFF2-40B4-BE49-F238E27FC236}">
                  <a16:creationId xmlns:a16="http://schemas.microsoft.com/office/drawing/2014/main" id="{14B75800-1E46-1C39-F313-3EE7DF201264}"/>
                </a:ext>
              </a:extLst>
            </p:cNvPr>
            <p:cNvSpPr>
              <a:spLocks noChangeArrowheads="1"/>
            </p:cNvSpPr>
            <p:nvPr/>
          </p:nvSpPr>
          <p:spPr bwMode="auto">
            <a:xfrm>
              <a:off x="1293642" y="3260494"/>
              <a:ext cx="9604712" cy="2796011"/>
            </a:xfrm>
            <a:prstGeom prst="rect">
              <a:avLst/>
            </a:prstGeom>
            <a:noFill/>
            <a:ln>
              <a:noFill/>
            </a:ln>
            <a:effectLst/>
          </p:spPr>
          <p:txBody>
            <a:bodyPr lIns="89988" tIns="46794" rIns="89988" bIns="46794">
              <a:spAutoFit/>
            </a:bodyPr>
            <a:lstStyle>
              <a:lvl1pPr>
                <a:spcBef>
                  <a:spcPts val="8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ct val="0"/>
                </a:spcBef>
                <a:buClrTx/>
                <a:buFontTx/>
                <a:buNone/>
              </a:pPr>
              <a:r>
                <a:rPr lang="en-US" altLang="en-US" sz="2400" dirty="0">
                  <a:solidFill>
                    <a:srgbClr val="0000FF"/>
                  </a:solidFill>
                  <a:latin typeface="Arial" panose="020B0604020202020204" pitchFamily="34" charset="0"/>
                  <a:cs typeface="Arial" panose="020B0604020202020204" pitchFamily="34" charset="0"/>
                </a:rPr>
                <a:t>	</a:t>
              </a:r>
              <a:r>
                <a:rPr lang="vi-VN" altLang="en-US" sz="2400" dirty="0">
                  <a:solidFill>
                    <a:srgbClr val="0000FF"/>
                  </a:solidFill>
                  <a:latin typeface="Arial" panose="020B0604020202020204" pitchFamily="34" charset="0"/>
                  <a:cs typeface="Arial" panose="020B0604020202020204" pitchFamily="34" charset="0"/>
                </a:rPr>
                <a:t>Không lệ thuộc vào nước ngoài, không để họ can thiệp, chi phối trên các phương diện, đặc biệt về chính trị. </a:t>
              </a:r>
            </a:p>
            <a:p>
              <a:pPr algn="just">
                <a:lnSpc>
                  <a:spcPct val="150000"/>
                </a:lnSpc>
                <a:spcBef>
                  <a:spcPct val="0"/>
                </a:spcBef>
                <a:buClrTx/>
                <a:buFontTx/>
                <a:buNone/>
              </a:pPr>
              <a:endParaRPr lang="en-US" altLang="en-US" sz="2400" dirty="0">
                <a:solidFill>
                  <a:srgbClr val="0000FF"/>
                </a:solidFill>
                <a:latin typeface="Arial" panose="020B0604020202020204" pitchFamily="34" charset="0"/>
                <a:cs typeface="Arial" panose="020B0604020202020204" pitchFamily="34" charset="0"/>
              </a:endParaRPr>
            </a:p>
            <a:p>
              <a:pPr algn="just">
                <a:lnSpc>
                  <a:spcPct val="150000"/>
                </a:lnSpc>
                <a:spcBef>
                  <a:spcPct val="0"/>
                </a:spcBef>
                <a:buClrTx/>
                <a:buFontTx/>
                <a:buNone/>
              </a:pP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Tự</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lựa</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chọn</a:t>
              </a:r>
              <a:r>
                <a:rPr lang="en-US" altLang="en-US" sz="2400" dirty="0">
                  <a:solidFill>
                    <a:srgbClr val="0000FF"/>
                  </a:solidFill>
                  <a:latin typeface="Arial" panose="020B0604020202020204" pitchFamily="34" charset="0"/>
                  <a:cs typeface="Arial" panose="020B0604020202020204" pitchFamily="34" charset="0"/>
                </a:rPr>
                <a:t> con </a:t>
              </a:r>
              <a:r>
                <a:rPr lang="en-US" altLang="en-US" sz="2400" dirty="0" err="1">
                  <a:solidFill>
                    <a:srgbClr val="0000FF"/>
                  </a:solidFill>
                  <a:latin typeface="Arial" panose="020B0604020202020204" pitchFamily="34" charset="0"/>
                  <a:cs typeface="Arial" panose="020B0604020202020204" pitchFamily="34" charset="0"/>
                </a:rPr>
                <a:t>đường</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định</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hướng</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chủ</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trương</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đường</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lối</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chính</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sách</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để</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phát</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triển</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đất</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nước</a:t>
              </a:r>
              <a:endParaRPr lang="en-US" altLang="en-US" sz="2400" dirty="0">
                <a:solidFill>
                  <a:srgbClr val="0000FF"/>
                </a:solidFill>
                <a:latin typeface="Arial" panose="020B0604020202020204" pitchFamily="34" charset="0"/>
                <a:cs typeface="Arial" panose="020B0604020202020204" pitchFamily="34" charset="0"/>
              </a:endParaRPr>
            </a:p>
          </p:txBody>
        </p:sp>
        <p:sp>
          <p:nvSpPr>
            <p:cNvPr id="199686" name="AutoShape 6">
              <a:extLst>
                <a:ext uri="{FF2B5EF4-FFF2-40B4-BE49-F238E27FC236}">
                  <a16:creationId xmlns:a16="http://schemas.microsoft.com/office/drawing/2014/main" id="{9E556998-1BD0-6BE8-9F49-E657063FE88D}"/>
                </a:ext>
              </a:extLst>
            </p:cNvPr>
            <p:cNvSpPr>
              <a:spLocks noChangeArrowheads="1"/>
            </p:cNvSpPr>
            <p:nvPr/>
          </p:nvSpPr>
          <p:spPr bwMode="auto">
            <a:xfrm>
              <a:off x="5524573" y="2184999"/>
              <a:ext cx="1142851" cy="1031741"/>
            </a:xfrm>
            <a:prstGeom prst="downArrow">
              <a:avLst>
                <a:gd name="adj1" fmla="val 50000"/>
                <a:gd name="adj2" fmla="val 50000"/>
              </a:avLst>
            </a:prstGeom>
            <a:solidFill>
              <a:srgbClr val="FF0000"/>
            </a:solidFill>
            <a:ln w="9360" cap="sq">
              <a:solidFill>
                <a:srgbClr val="0000FF"/>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grpSp>
      <p:sp>
        <p:nvSpPr>
          <p:cNvPr id="199687" name="Freeform 7">
            <a:extLst>
              <a:ext uri="{FF2B5EF4-FFF2-40B4-BE49-F238E27FC236}">
                <a16:creationId xmlns:a16="http://schemas.microsoft.com/office/drawing/2014/main" id="{81C7E157-1C8E-C80C-2A00-17BDA8BA22CD}"/>
              </a:ext>
            </a:extLst>
          </p:cNvPr>
          <p:cNvSpPr>
            <a:spLocks noChangeArrowheads="1"/>
          </p:cNvSpPr>
          <p:nvPr/>
        </p:nvSpPr>
        <p:spPr bwMode="auto">
          <a:xfrm rot="8040000">
            <a:off x="357935" y="3310747"/>
            <a:ext cx="2249195" cy="2079354"/>
          </a:xfrm>
          <a:custGeom>
            <a:avLst/>
            <a:gdLst/>
            <a:ahLst/>
            <a:cxnLst/>
            <a:rect l="0" t="0" r="0" b="0"/>
            <a:pathLst/>
          </a:custGeom>
          <a:solidFill>
            <a:srgbClr val="FF0066"/>
          </a:solidFill>
          <a:ln w="9360" cap="flat">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E9D4962A-C451-E700-F220-4684BEE7FC7F}"/>
              </a:ext>
            </a:extLst>
          </p:cNvPr>
          <p:cNvSpPr>
            <a:spLocks noChangeArrowheads="1"/>
          </p:cNvSpPr>
          <p:nvPr/>
        </p:nvSpPr>
        <p:spPr bwMode="auto">
          <a:xfrm rot="18720000">
            <a:off x="108194" y="1125221"/>
            <a:ext cx="2478837" cy="463834"/>
          </a:xfrm>
          <a:prstGeom prst="rect">
            <a:avLst/>
          </a:prstGeom>
          <a:solidFill>
            <a:srgbClr val="0000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pl-PL" altLang="en-US" sz="2400" i="1" dirty="0">
                <a:solidFill>
                  <a:srgbClr val="FFFFFF"/>
                </a:solidFill>
                <a:latin typeface="Arial" panose="020B0604020202020204" pitchFamily="34" charset="0"/>
                <a:cs typeface="Arial" panose="020B0604020202020204" pitchFamily="34" charset="0"/>
              </a:rPr>
              <a:t> Định hướng lớn </a:t>
            </a:r>
          </a:p>
        </p:txBody>
      </p:sp>
      <p:sp>
        <p:nvSpPr>
          <p:cNvPr id="4" name="AutoShape 3">
            <a:extLst>
              <a:ext uri="{FF2B5EF4-FFF2-40B4-BE49-F238E27FC236}">
                <a16:creationId xmlns:a16="http://schemas.microsoft.com/office/drawing/2014/main" id="{2C35E208-EA7C-6828-8E9B-E7687E9BFFEF}"/>
              </a:ext>
            </a:extLst>
          </p:cNvPr>
          <p:cNvSpPr>
            <a:spLocks noChangeArrowheads="1"/>
          </p:cNvSpPr>
          <p:nvPr/>
        </p:nvSpPr>
        <p:spPr bwMode="auto">
          <a:xfrm rot="5400000">
            <a:off x="-111111" y="100664"/>
            <a:ext cx="2514273" cy="2285702"/>
          </a:xfrm>
          <a:prstGeom prst="triangle">
            <a:avLst>
              <a:gd name="adj" fmla="val 343"/>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5" name="Oval 4">
            <a:extLst>
              <a:ext uri="{FF2B5EF4-FFF2-40B4-BE49-F238E27FC236}">
                <a16:creationId xmlns:a16="http://schemas.microsoft.com/office/drawing/2014/main" id="{3F7B97FA-5F87-28B1-3FD8-8BEBA94626BF}"/>
              </a:ext>
            </a:extLst>
          </p:cNvPr>
          <p:cNvSpPr>
            <a:spLocks noChangeArrowheads="1"/>
          </p:cNvSpPr>
          <p:nvPr/>
        </p:nvSpPr>
        <p:spPr bwMode="auto">
          <a:xfrm>
            <a:off x="0" y="305207"/>
            <a:ext cx="1523802" cy="838091"/>
          </a:xfrm>
          <a:prstGeom prst="ellipse">
            <a:avLst/>
          </a:prstGeom>
          <a:solidFill>
            <a:srgbClr val="FF0000"/>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3.1.1</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nodeType="clickEffect">
                                  <p:stCondLst>
                                    <p:cond delay="0"/>
                                  </p:stCondLst>
                                  <p:childTnLst>
                                    <p:set>
                                      <p:cBhvr additive="repl">
                                        <p:cTn id="6" dur="1" fill="hold">
                                          <p:stCondLst>
                                            <p:cond delay="0"/>
                                          </p:stCondLst>
                                        </p:cTn>
                                        <p:tgtEl>
                                          <p:spTgt spid="199687"/>
                                        </p:tgtEl>
                                        <p:attrNameLst>
                                          <p:attrName>style.visibility</p:attrName>
                                        </p:attrNameLst>
                                      </p:cBhvr>
                                      <p:to>
                                        <p:strVal val="visible"/>
                                      </p:to>
                                    </p:set>
                                    <p:animEffect transition="in" filter="barn(inVertical)">
                                      <p:cBhvr additive="repl">
                                        <p:cTn id="7" dur="500"/>
                                        <p:tgtEl>
                                          <p:spTgt spid="199687"/>
                                        </p:tgtEl>
                                      </p:cBhvr>
                                    </p:animEffect>
                                  </p:childTnLst>
                                </p:cTn>
                              </p:par>
                              <p:par>
                                <p:cTn id="8" presetID="22" presetClass="entr" presetSubtype="1"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up)">
                                      <p:cBhvr>
                                        <p:cTn id="10"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5BA36EC3-172C-E9FE-0049-BB070F3421DA}"/>
              </a:ext>
            </a:extLst>
          </p:cNvPr>
          <p:cNvGrpSpPr/>
          <p:nvPr/>
        </p:nvGrpSpPr>
        <p:grpSpPr>
          <a:xfrm>
            <a:off x="1347612" y="1167618"/>
            <a:ext cx="9744690" cy="5027481"/>
            <a:chOff x="1523801" y="1357136"/>
            <a:chExt cx="9744690" cy="5027481"/>
          </a:xfrm>
        </p:grpSpPr>
        <p:pic>
          <p:nvPicPr>
            <p:cNvPr id="203780" name="Picture 4">
              <a:extLst>
                <a:ext uri="{FF2B5EF4-FFF2-40B4-BE49-F238E27FC236}">
                  <a16:creationId xmlns:a16="http://schemas.microsoft.com/office/drawing/2014/main" id="{6E46B4C9-036A-63CE-3B0B-54E4516994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3801" y="1808374"/>
              <a:ext cx="4419025" cy="276189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03781" name="Picture 5">
              <a:extLst>
                <a:ext uri="{FF2B5EF4-FFF2-40B4-BE49-F238E27FC236}">
                  <a16:creationId xmlns:a16="http://schemas.microsoft.com/office/drawing/2014/main" id="{AEC1A10D-989C-FBA4-F18E-974BFAF94FB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41262" y="1357136"/>
              <a:ext cx="3827229" cy="2990461"/>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03782" name="Rectangle 6">
              <a:extLst>
                <a:ext uri="{FF2B5EF4-FFF2-40B4-BE49-F238E27FC236}">
                  <a16:creationId xmlns:a16="http://schemas.microsoft.com/office/drawing/2014/main" id="{11A1A78C-5E35-5AFA-E8BC-C09FDEA7094E}"/>
                </a:ext>
              </a:extLst>
            </p:cNvPr>
            <p:cNvSpPr>
              <a:spLocks noChangeArrowheads="1"/>
            </p:cNvSpPr>
            <p:nvPr/>
          </p:nvSpPr>
          <p:spPr bwMode="auto">
            <a:xfrm>
              <a:off x="2715858" y="4459013"/>
              <a:ext cx="2034910" cy="457140"/>
            </a:xfrm>
            <a:prstGeom prst="rect">
              <a:avLst/>
            </a:prstGeom>
            <a:solidFill>
              <a:srgbClr val="C000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Song </a:t>
              </a:r>
              <a:r>
                <a:rPr lang="en-US" altLang="en-US" sz="2400" dirty="0" err="1">
                  <a:solidFill>
                    <a:srgbClr val="FFFFFF"/>
                  </a:solidFill>
                  <a:latin typeface="Arial" panose="020B0604020202020204" pitchFamily="34" charset="0"/>
                  <a:cs typeface="Arial" panose="020B0604020202020204" pitchFamily="34" charset="0"/>
                </a:rPr>
                <a:t>phương</a:t>
              </a:r>
              <a:endParaRPr lang="en-US" altLang="en-US" sz="2400" dirty="0">
                <a:solidFill>
                  <a:srgbClr val="FFFFFF"/>
                </a:solidFill>
                <a:latin typeface="Arial" panose="020B0604020202020204" pitchFamily="34" charset="0"/>
                <a:cs typeface="Arial" panose="020B0604020202020204" pitchFamily="34" charset="0"/>
              </a:endParaRPr>
            </a:p>
          </p:txBody>
        </p:sp>
        <p:sp>
          <p:nvSpPr>
            <p:cNvPr id="203783" name="Rectangle 7">
              <a:extLst>
                <a:ext uri="{FF2B5EF4-FFF2-40B4-BE49-F238E27FC236}">
                  <a16:creationId xmlns:a16="http://schemas.microsoft.com/office/drawing/2014/main" id="{17C782FF-2D2B-03A3-F96D-24E8A2077404}"/>
                </a:ext>
              </a:extLst>
            </p:cNvPr>
            <p:cNvSpPr>
              <a:spLocks noChangeArrowheads="1"/>
            </p:cNvSpPr>
            <p:nvPr/>
          </p:nvSpPr>
          <p:spPr bwMode="auto">
            <a:xfrm>
              <a:off x="8337422" y="4459012"/>
              <a:ext cx="2034910" cy="457140"/>
            </a:xfrm>
            <a:prstGeom prst="rect">
              <a:avLst/>
            </a:prstGeom>
            <a:solidFill>
              <a:srgbClr val="C000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FFFFFF"/>
                  </a:solidFill>
                  <a:latin typeface="Arial" panose="020B0604020202020204" pitchFamily="34" charset="0"/>
                  <a:cs typeface="Arial" panose="020B0604020202020204" pitchFamily="34" charset="0"/>
                </a:rPr>
                <a:t>Đa phương</a:t>
              </a:r>
            </a:p>
          </p:txBody>
        </p:sp>
        <p:sp>
          <p:nvSpPr>
            <p:cNvPr id="203784" name="AutoShape 8">
              <a:extLst>
                <a:ext uri="{FF2B5EF4-FFF2-40B4-BE49-F238E27FC236}">
                  <a16:creationId xmlns:a16="http://schemas.microsoft.com/office/drawing/2014/main" id="{150EF885-D3F6-5CFA-18A3-5636F0892196}"/>
                </a:ext>
              </a:extLst>
            </p:cNvPr>
            <p:cNvSpPr>
              <a:spLocks noChangeArrowheads="1"/>
            </p:cNvSpPr>
            <p:nvPr/>
          </p:nvSpPr>
          <p:spPr bwMode="auto">
            <a:xfrm>
              <a:off x="6249176" y="2642843"/>
              <a:ext cx="914281" cy="419045"/>
            </a:xfrm>
            <a:prstGeom prst="leftRightArrow">
              <a:avLst>
                <a:gd name="adj1" fmla="val 50000"/>
                <a:gd name="adj2" fmla="val 50000"/>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203785" name="Text Box 9">
              <a:extLst>
                <a:ext uri="{FF2B5EF4-FFF2-40B4-BE49-F238E27FC236}">
                  <a16:creationId xmlns:a16="http://schemas.microsoft.com/office/drawing/2014/main" id="{1F7A7940-6ED0-FFCA-260A-29AC9FA699A2}"/>
                </a:ext>
              </a:extLst>
            </p:cNvPr>
            <p:cNvSpPr txBox="1">
              <a:spLocks noChangeArrowheads="1"/>
            </p:cNvSpPr>
            <p:nvPr/>
          </p:nvSpPr>
          <p:spPr bwMode="auto">
            <a:xfrm>
              <a:off x="1610867" y="5151291"/>
              <a:ext cx="9276618" cy="12333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marL="796925" indent="-457200">
                <a:spcBef>
                  <a:spcPts val="800"/>
                </a:spcBef>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 pos="10058400" algn="l"/>
                  <a:tab pos="10515600" algn="l"/>
                  <a:tab pos="10972800" algn="l"/>
                  <a:tab pos="11430000" algn="l"/>
                  <a:tab pos="118872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 pos="10058400" algn="l"/>
                  <a:tab pos="10515600" algn="l"/>
                  <a:tab pos="10972800" algn="l"/>
                  <a:tab pos="11430000" algn="l"/>
                  <a:tab pos="118872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 pos="10058400" algn="l"/>
                  <a:tab pos="10515600" algn="l"/>
                  <a:tab pos="10972800" algn="l"/>
                  <a:tab pos="11430000" algn="l"/>
                  <a:tab pos="118872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 pos="10058400" algn="l"/>
                  <a:tab pos="10515600" algn="l"/>
                  <a:tab pos="10972800" algn="l"/>
                  <a:tab pos="11430000" algn="l"/>
                  <a:tab pos="118872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 pos="10058400" algn="l"/>
                  <a:tab pos="10515600" algn="l"/>
                  <a:tab pos="10972800" algn="l"/>
                  <a:tab pos="11430000" algn="l"/>
                  <a:tab pos="118872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 pos="10058400" algn="l"/>
                  <a:tab pos="10515600" algn="l"/>
                  <a:tab pos="10972800" algn="l"/>
                  <a:tab pos="11430000" algn="l"/>
                  <a:tab pos="118872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 pos="10058400" algn="l"/>
                  <a:tab pos="10515600" algn="l"/>
                  <a:tab pos="10972800" algn="l"/>
                  <a:tab pos="11430000" algn="l"/>
                  <a:tab pos="118872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 pos="10058400" algn="l"/>
                  <a:tab pos="10515600" algn="l"/>
                  <a:tab pos="10972800" algn="l"/>
                  <a:tab pos="11430000" algn="l"/>
                  <a:tab pos="118872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 pos="10058400" algn="l"/>
                  <a:tab pos="10515600" algn="l"/>
                  <a:tab pos="10972800" algn="l"/>
                  <a:tab pos="11430000" algn="l"/>
                  <a:tab pos="11887200" algn="l"/>
                </a:tabLst>
                <a:defRPr sz="2000">
                  <a:solidFill>
                    <a:srgbClr val="000000"/>
                  </a:solidFill>
                  <a:latin typeface="Times New Roman" panose="02020603050405020304" pitchFamily="18" charset="0"/>
                  <a:ea typeface="Microsoft YaHei" panose="020B0503020204020204" pitchFamily="34" charset="-122"/>
                </a:defRPr>
              </a:lvl9pPr>
            </a:lstStyle>
            <a:p>
              <a:pPr algn="ctr">
                <a:lnSpc>
                  <a:spcPct val="150000"/>
                </a:lnSpc>
                <a:buClr>
                  <a:srgbClr val="FF0000"/>
                </a:buClr>
                <a:buFont typeface="Wingdings" panose="05000000000000000000" pitchFamily="2" charset="2"/>
                <a:buChar char=""/>
              </a:pPr>
              <a:r>
                <a:rPr lang="pl-PL" altLang="en-US" sz="2400" i="1" dirty="0">
                  <a:solidFill>
                    <a:srgbClr val="FF0000"/>
                  </a:solidFill>
                  <a:latin typeface="Arial" panose="020B0604020202020204" pitchFamily="34" charset="0"/>
                  <a:cs typeface="Arial" panose="020B0604020202020204" pitchFamily="34" charset="0"/>
                </a:rPr>
                <a:t>Đa phương hoá, đa dạng hoá quan hệ</a:t>
              </a:r>
              <a:r>
                <a:rPr lang="pl-PL" altLang="en-US" sz="2400" i="1" dirty="0">
                  <a:latin typeface="Arial" panose="020B0604020202020204" pitchFamily="34" charset="0"/>
                  <a:cs typeface="Arial" panose="020B0604020202020204" pitchFamily="34" charset="0"/>
                </a:rPr>
                <a:t>, </a:t>
              </a:r>
              <a:r>
                <a:rPr lang="pl-PL" altLang="en-US" sz="2400" i="1" dirty="0">
                  <a:solidFill>
                    <a:srgbClr val="FF0000"/>
                  </a:solidFill>
                  <a:latin typeface="Arial" panose="020B0604020202020204" pitchFamily="34" charset="0"/>
                  <a:cs typeface="Arial" panose="020B0604020202020204" pitchFamily="34" charset="0"/>
                </a:rPr>
                <a:t>chủ động và tích cực hội nhập </a:t>
              </a:r>
              <a:r>
                <a:rPr lang="pl-PL" altLang="en-US" sz="2400" i="1" dirty="0">
                  <a:latin typeface="Arial" panose="020B0604020202020204" pitchFamily="34" charset="0"/>
                  <a:cs typeface="Arial" panose="020B0604020202020204" pitchFamily="34" charset="0"/>
                </a:rPr>
                <a:t>quốc tế; nâng cao vị thế của đất nước;</a:t>
              </a:r>
            </a:p>
          </p:txBody>
        </p:sp>
      </p:grpSp>
      <p:sp>
        <p:nvSpPr>
          <p:cNvPr id="3" name="Rectangle 2">
            <a:extLst>
              <a:ext uri="{FF2B5EF4-FFF2-40B4-BE49-F238E27FC236}">
                <a16:creationId xmlns:a16="http://schemas.microsoft.com/office/drawing/2014/main" id="{90A9BE62-0455-FD12-C5BD-9FBB26FE7A1B}"/>
              </a:ext>
            </a:extLst>
          </p:cNvPr>
          <p:cNvSpPr>
            <a:spLocks noChangeArrowheads="1"/>
          </p:cNvSpPr>
          <p:nvPr/>
        </p:nvSpPr>
        <p:spPr bwMode="auto">
          <a:xfrm rot="18720000">
            <a:off x="108194" y="1125221"/>
            <a:ext cx="2478837" cy="463834"/>
          </a:xfrm>
          <a:prstGeom prst="rect">
            <a:avLst/>
          </a:prstGeom>
          <a:solidFill>
            <a:srgbClr val="0000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pl-PL" altLang="en-US" sz="2400" i="1" dirty="0">
                <a:solidFill>
                  <a:srgbClr val="FFFFFF"/>
                </a:solidFill>
                <a:latin typeface="Arial" panose="020B0604020202020204" pitchFamily="34" charset="0"/>
                <a:cs typeface="Arial" panose="020B0604020202020204" pitchFamily="34" charset="0"/>
              </a:rPr>
              <a:t> Định hướng lớn </a:t>
            </a:r>
          </a:p>
        </p:txBody>
      </p:sp>
      <p:sp>
        <p:nvSpPr>
          <p:cNvPr id="4" name="AutoShape 3">
            <a:extLst>
              <a:ext uri="{FF2B5EF4-FFF2-40B4-BE49-F238E27FC236}">
                <a16:creationId xmlns:a16="http://schemas.microsoft.com/office/drawing/2014/main" id="{B15FF99A-AD0B-49CB-3539-F0F22145C0AF}"/>
              </a:ext>
            </a:extLst>
          </p:cNvPr>
          <p:cNvSpPr>
            <a:spLocks noChangeArrowheads="1"/>
          </p:cNvSpPr>
          <p:nvPr/>
        </p:nvSpPr>
        <p:spPr bwMode="auto">
          <a:xfrm rot="5400000">
            <a:off x="-111111" y="100664"/>
            <a:ext cx="2514273" cy="2285702"/>
          </a:xfrm>
          <a:prstGeom prst="triangle">
            <a:avLst>
              <a:gd name="adj" fmla="val 343"/>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5" name="Oval 4">
            <a:extLst>
              <a:ext uri="{FF2B5EF4-FFF2-40B4-BE49-F238E27FC236}">
                <a16:creationId xmlns:a16="http://schemas.microsoft.com/office/drawing/2014/main" id="{ABAC7FC5-2512-7ED6-6F5A-9109950B1723}"/>
              </a:ext>
            </a:extLst>
          </p:cNvPr>
          <p:cNvSpPr>
            <a:spLocks noChangeArrowheads="1"/>
          </p:cNvSpPr>
          <p:nvPr/>
        </p:nvSpPr>
        <p:spPr bwMode="auto">
          <a:xfrm>
            <a:off x="0" y="305207"/>
            <a:ext cx="1523802" cy="838091"/>
          </a:xfrm>
          <a:prstGeom prst="ellipse">
            <a:avLst/>
          </a:prstGeom>
          <a:solidFill>
            <a:srgbClr val="FF0000"/>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3.1.1</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outVertical)">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5" name="Rectangle 5">
            <a:extLst>
              <a:ext uri="{FF2B5EF4-FFF2-40B4-BE49-F238E27FC236}">
                <a16:creationId xmlns:a16="http://schemas.microsoft.com/office/drawing/2014/main" id="{7D1ECB72-6266-F6D6-AD93-7E53AC736A94}"/>
              </a:ext>
            </a:extLst>
          </p:cNvPr>
          <p:cNvSpPr>
            <a:spLocks noChangeArrowheads="1"/>
          </p:cNvSpPr>
          <p:nvPr/>
        </p:nvSpPr>
        <p:spPr bwMode="auto">
          <a:xfrm>
            <a:off x="10058179" y="3320629"/>
            <a:ext cx="1295821"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it-IT" altLang="en-US" sz="2400">
                <a:solidFill>
                  <a:srgbClr val="313131"/>
                </a:solidFill>
                <a:latin typeface="Arial" panose="020B0604020202020204" pitchFamily="34" charset="0"/>
              </a:rPr>
              <a:t>11/1998</a:t>
            </a:r>
          </a:p>
        </p:txBody>
      </p:sp>
      <p:sp>
        <p:nvSpPr>
          <p:cNvPr id="204806" name="Rectangle 6">
            <a:extLst>
              <a:ext uri="{FF2B5EF4-FFF2-40B4-BE49-F238E27FC236}">
                <a16:creationId xmlns:a16="http://schemas.microsoft.com/office/drawing/2014/main" id="{5E4D2E78-61AD-EFC6-DE5E-7F275EF44DD3}"/>
              </a:ext>
            </a:extLst>
          </p:cNvPr>
          <p:cNvSpPr>
            <a:spLocks noChangeArrowheads="1"/>
          </p:cNvSpPr>
          <p:nvPr/>
        </p:nvSpPr>
        <p:spPr bwMode="auto">
          <a:xfrm>
            <a:off x="7790735" y="5094071"/>
            <a:ext cx="1699393"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it-IT" altLang="en-US" sz="2400">
                <a:solidFill>
                  <a:srgbClr val="313131"/>
                </a:solidFill>
                <a:latin typeface="Arial" panose="020B0604020202020204" pitchFamily="34" charset="0"/>
              </a:rPr>
              <a:t>11/1/2007  </a:t>
            </a:r>
          </a:p>
        </p:txBody>
      </p:sp>
      <p:sp>
        <p:nvSpPr>
          <p:cNvPr id="204807" name="Rectangle 7">
            <a:extLst>
              <a:ext uri="{FF2B5EF4-FFF2-40B4-BE49-F238E27FC236}">
                <a16:creationId xmlns:a16="http://schemas.microsoft.com/office/drawing/2014/main" id="{431FC923-A832-D469-8917-3CD07C255925}"/>
              </a:ext>
            </a:extLst>
          </p:cNvPr>
          <p:cNvSpPr>
            <a:spLocks noChangeArrowheads="1"/>
          </p:cNvSpPr>
          <p:nvPr/>
        </p:nvSpPr>
        <p:spPr bwMode="auto">
          <a:xfrm>
            <a:off x="783875" y="4830581"/>
            <a:ext cx="1124299"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313131"/>
                </a:solidFill>
                <a:latin typeface="Arial" panose="020B0604020202020204" pitchFamily="34" charset="0"/>
              </a:rPr>
              <a:t>7/1976</a:t>
            </a:r>
          </a:p>
        </p:txBody>
      </p:sp>
      <p:pic>
        <p:nvPicPr>
          <p:cNvPr id="204808" name="Picture 8">
            <a:extLst>
              <a:ext uri="{FF2B5EF4-FFF2-40B4-BE49-F238E27FC236}">
                <a16:creationId xmlns:a16="http://schemas.microsoft.com/office/drawing/2014/main" id="{E8C86242-5186-351D-E8AF-BECBF01683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648" y="3130589"/>
            <a:ext cx="1904752" cy="144761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04809" name="Picture 9">
            <a:extLst>
              <a:ext uri="{FF2B5EF4-FFF2-40B4-BE49-F238E27FC236}">
                <a16:creationId xmlns:a16="http://schemas.microsoft.com/office/drawing/2014/main" id="{BA7BB7CB-4BD0-E91A-F06A-D1363FBB79C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63482" y="1875041"/>
            <a:ext cx="2647605" cy="1723801"/>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04810" name="Rectangle 10">
            <a:extLst>
              <a:ext uri="{FF2B5EF4-FFF2-40B4-BE49-F238E27FC236}">
                <a16:creationId xmlns:a16="http://schemas.microsoft.com/office/drawing/2014/main" id="{B7E086EF-A725-8825-F1D1-81B8993764A8}"/>
              </a:ext>
            </a:extLst>
          </p:cNvPr>
          <p:cNvSpPr>
            <a:spLocks noChangeArrowheads="1"/>
          </p:cNvSpPr>
          <p:nvPr/>
        </p:nvSpPr>
        <p:spPr bwMode="auto">
          <a:xfrm>
            <a:off x="2501574" y="3714713"/>
            <a:ext cx="1853959" cy="46031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313131"/>
                </a:solidFill>
                <a:latin typeface="Arial" panose="020B0604020202020204" pitchFamily="34" charset="0"/>
              </a:rPr>
              <a:t>20/9/1977</a:t>
            </a:r>
          </a:p>
        </p:txBody>
      </p:sp>
      <p:pic>
        <p:nvPicPr>
          <p:cNvPr id="204811" name="Picture 11">
            <a:extLst>
              <a:ext uri="{FF2B5EF4-FFF2-40B4-BE49-F238E27FC236}">
                <a16:creationId xmlns:a16="http://schemas.microsoft.com/office/drawing/2014/main" id="{C44C279B-A192-A25D-ED4E-3A0677EEAAC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06326" y="519492"/>
            <a:ext cx="2133322" cy="213332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04812" name="Rectangle 12">
            <a:extLst>
              <a:ext uri="{FF2B5EF4-FFF2-40B4-BE49-F238E27FC236}">
                <a16:creationId xmlns:a16="http://schemas.microsoft.com/office/drawing/2014/main" id="{8F120F10-D2E7-8BCD-967C-20C270DAD4FA}"/>
              </a:ext>
            </a:extLst>
          </p:cNvPr>
          <p:cNvSpPr>
            <a:spLocks noChangeArrowheads="1"/>
          </p:cNvSpPr>
          <p:nvPr/>
        </p:nvSpPr>
        <p:spPr bwMode="auto">
          <a:xfrm>
            <a:off x="4917434" y="3051224"/>
            <a:ext cx="1552124" cy="4637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313131"/>
                </a:solidFill>
                <a:latin typeface="Arial" panose="020B0604020202020204" pitchFamily="34" charset="0"/>
              </a:rPr>
              <a:t>28/7/1995</a:t>
            </a:r>
          </a:p>
        </p:txBody>
      </p:sp>
      <p:pic>
        <p:nvPicPr>
          <p:cNvPr id="204813" name="Picture 13">
            <a:extLst>
              <a:ext uri="{FF2B5EF4-FFF2-40B4-BE49-F238E27FC236}">
                <a16:creationId xmlns:a16="http://schemas.microsoft.com/office/drawing/2014/main" id="{9B09B15E-1D49-4DC1-FBFE-CC37BC2E65C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71392" y="40130"/>
            <a:ext cx="2514273" cy="181903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04814" name="Rectangle 14">
            <a:extLst>
              <a:ext uri="{FF2B5EF4-FFF2-40B4-BE49-F238E27FC236}">
                <a16:creationId xmlns:a16="http://schemas.microsoft.com/office/drawing/2014/main" id="{C13FA9DD-7E82-96B5-5AA2-60129EC33952}"/>
              </a:ext>
            </a:extLst>
          </p:cNvPr>
          <p:cNvSpPr>
            <a:spLocks noChangeArrowheads="1"/>
          </p:cNvSpPr>
          <p:nvPr/>
        </p:nvSpPr>
        <p:spPr bwMode="auto">
          <a:xfrm>
            <a:off x="7542818" y="2195673"/>
            <a:ext cx="1380624" cy="4637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313131"/>
                </a:solidFill>
                <a:latin typeface="Arial" panose="020B0604020202020204" pitchFamily="34" charset="0"/>
              </a:rPr>
              <a:t>2/3/1996</a:t>
            </a:r>
          </a:p>
        </p:txBody>
      </p:sp>
      <p:pic>
        <p:nvPicPr>
          <p:cNvPr id="204815" name="Picture 15">
            <a:extLst>
              <a:ext uri="{FF2B5EF4-FFF2-40B4-BE49-F238E27FC236}">
                <a16:creationId xmlns:a16="http://schemas.microsoft.com/office/drawing/2014/main" id="{15F32051-8576-0FCA-44BB-4CA27186C30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51832" y="1748191"/>
            <a:ext cx="2504966" cy="1561194"/>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04816" name="Picture 16">
            <a:extLst>
              <a:ext uri="{FF2B5EF4-FFF2-40B4-BE49-F238E27FC236}">
                <a16:creationId xmlns:a16="http://schemas.microsoft.com/office/drawing/2014/main" id="{CD635AE6-624F-BEE4-4426-F79BE80A274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241232" y="3059161"/>
            <a:ext cx="2580939" cy="1771419"/>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 name="Picture 1">
            <a:extLst>
              <a:ext uri="{FF2B5EF4-FFF2-40B4-BE49-F238E27FC236}">
                <a16:creationId xmlns:a16="http://schemas.microsoft.com/office/drawing/2014/main" id="{1CC655FD-465D-D230-C598-3335A1984CB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93630" y="3782967"/>
            <a:ext cx="2752367" cy="153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10">
            <a:extLst>
              <a:ext uri="{FF2B5EF4-FFF2-40B4-BE49-F238E27FC236}">
                <a16:creationId xmlns:a16="http://schemas.microsoft.com/office/drawing/2014/main" id="{6E19CD29-6091-6F6D-4388-4060275C847D}"/>
              </a:ext>
            </a:extLst>
          </p:cNvPr>
          <p:cNvSpPr>
            <a:spLocks noChangeArrowheads="1"/>
          </p:cNvSpPr>
          <p:nvPr/>
        </p:nvSpPr>
        <p:spPr bwMode="auto">
          <a:xfrm>
            <a:off x="4758705" y="5302007"/>
            <a:ext cx="1853959" cy="46031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313131"/>
                </a:solidFill>
                <a:latin typeface="Arial" panose="020B0604020202020204" pitchFamily="34" charset="0"/>
              </a:rPr>
              <a:t>11/2010</a:t>
            </a:r>
          </a:p>
        </p:txBody>
      </p:sp>
      <p:sp>
        <p:nvSpPr>
          <p:cNvPr id="5" name="Rectangle 2">
            <a:extLst>
              <a:ext uri="{FF2B5EF4-FFF2-40B4-BE49-F238E27FC236}">
                <a16:creationId xmlns:a16="http://schemas.microsoft.com/office/drawing/2014/main" id="{71CAD9D1-93E6-2CF5-B119-21687D2B7300}"/>
              </a:ext>
            </a:extLst>
          </p:cNvPr>
          <p:cNvSpPr>
            <a:spLocks noChangeArrowheads="1"/>
          </p:cNvSpPr>
          <p:nvPr/>
        </p:nvSpPr>
        <p:spPr bwMode="auto">
          <a:xfrm rot="18720000">
            <a:off x="108194" y="1125221"/>
            <a:ext cx="2478837" cy="463834"/>
          </a:xfrm>
          <a:prstGeom prst="rect">
            <a:avLst/>
          </a:prstGeom>
          <a:solidFill>
            <a:srgbClr val="0000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pl-PL" altLang="en-US" sz="2400" i="1" dirty="0">
                <a:solidFill>
                  <a:srgbClr val="FFFFFF"/>
                </a:solidFill>
                <a:latin typeface="Arial" panose="020B0604020202020204" pitchFamily="34" charset="0"/>
                <a:cs typeface="Arial" panose="020B0604020202020204" pitchFamily="34" charset="0"/>
              </a:rPr>
              <a:t> Định hướng lớn </a:t>
            </a:r>
          </a:p>
        </p:txBody>
      </p:sp>
      <p:sp>
        <p:nvSpPr>
          <p:cNvPr id="6" name="AutoShape 3">
            <a:extLst>
              <a:ext uri="{FF2B5EF4-FFF2-40B4-BE49-F238E27FC236}">
                <a16:creationId xmlns:a16="http://schemas.microsoft.com/office/drawing/2014/main" id="{3F4A3DB1-92D6-9675-3359-12A1025DE414}"/>
              </a:ext>
            </a:extLst>
          </p:cNvPr>
          <p:cNvSpPr>
            <a:spLocks noChangeArrowheads="1"/>
          </p:cNvSpPr>
          <p:nvPr/>
        </p:nvSpPr>
        <p:spPr bwMode="auto">
          <a:xfrm rot="5400000">
            <a:off x="-111111" y="100664"/>
            <a:ext cx="2514273" cy="2285702"/>
          </a:xfrm>
          <a:prstGeom prst="triangle">
            <a:avLst>
              <a:gd name="adj" fmla="val 343"/>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7" name="Oval 4">
            <a:extLst>
              <a:ext uri="{FF2B5EF4-FFF2-40B4-BE49-F238E27FC236}">
                <a16:creationId xmlns:a16="http://schemas.microsoft.com/office/drawing/2014/main" id="{AA22A3E8-5655-48FC-A362-7F96F4C89B06}"/>
              </a:ext>
            </a:extLst>
          </p:cNvPr>
          <p:cNvSpPr>
            <a:spLocks noChangeArrowheads="1"/>
          </p:cNvSpPr>
          <p:nvPr/>
        </p:nvSpPr>
        <p:spPr bwMode="auto">
          <a:xfrm>
            <a:off x="0" y="305207"/>
            <a:ext cx="1523802" cy="838091"/>
          </a:xfrm>
          <a:prstGeom prst="ellipse">
            <a:avLst/>
          </a:prstGeom>
          <a:solidFill>
            <a:srgbClr val="FF0000"/>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3.1.1</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additive="repl">
                                        <p:cTn id="6" dur="1" fill="hold">
                                          <p:stCondLst>
                                            <p:cond delay="0"/>
                                          </p:stCondLst>
                                        </p:cTn>
                                        <p:tgtEl>
                                          <p:spTgt spid="204808"/>
                                        </p:tgtEl>
                                        <p:attrNameLst>
                                          <p:attrName>style.visibility</p:attrName>
                                        </p:attrNameLst>
                                      </p:cBhvr>
                                      <p:to>
                                        <p:strVal val="visible"/>
                                      </p:to>
                                    </p:set>
                                    <p:animEffect transition="in" filter="barn(inVertical)">
                                      <p:cBhvr additive="repl">
                                        <p:cTn id="7" dur="500"/>
                                        <p:tgtEl>
                                          <p:spTgt spid="204808"/>
                                        </p:tgtEl>
                                      </p:cBhvr>
                                    </p:animEffect>
                                  </p:childTnLst>
                                </p:cTn>
                              </p:par>
                              <p:par>
                                <p:cTn id="8" presetID="16" presetClass="entr" presetSubtype="21" fill="hold" nodeType="withEffect">
                                  <p:stCondLst>
                                    <p:cond delay="0"/>
                                  </p:stCondLst>
                                  <p:childTnLst>
                                    <p:set>
                                      <p:cBhvr additive="repl">
                                        <p:cTn id="9" dur="1" fill="hold">
                                          <p:stCondLst>
                                            <p:cond delay="0"/>
                                          </p:stCondLst>
                                        </p:cTn>
                                        <p:tgtEl>
                                          <p:spTgt spid="204807"/>
                                        </p:tgtEl>
                                        <p:attrNameLst>
                                          <p:attrName>style.visibility</p:attrName>
                                        </p:attrNameLst>
                                      </p:cBhvr>
                                      <p:to>
                                        <p:strVal val="visible"/>
                                      </p:to>
                                    </p:set>
                                    <p:animEffect transition="in" filter="barn(inVertical)">
                                      <p:cBhvr additive="repl">
                                        <p:cTn id="10" dur="500"/>
                                        <p:tgtEl>
                                          <p:spTgt spid="204807"/>
                                        </p:tgtEl>
                                      </p:cBhvr>
                                    </p:animEffect>
                                  </p:childTnLst>
                                </p:cTn>
                              </p:par>
                            </p:childTnLst>
                          </p:cTn>
                        </p:par>
                        <p:par>
                          <p:cTn id="11" fill="hold" nodeType="withGroup">
                            <p:stCondLst>
                              <p:cond delay="500"/>
                            </p:stCondLst>
                            <p:childTnLst>
                              <p:par>
                                <p:cTn id="12" presetID="6" presetClass="entr" presetSubtype="16" fill="hold" nodeType="afterEffect">
                                  <p:stCondLst>
                                    <p:cond delay="0"/>
                                  </p:stCondLst>
                                  <p:childTnLst>
                                    <p:set>
                                      <p:cBhvr additive="repl">
                                        <p:cTn id="13" dur="1" fill="hold">
                                          <p:stCondLst>
                                            <p:cond delay="0"/>
                                          </p:stCondLst>
                                        </p:cTn>
                                        <p:tgtEl>
                                          <p:spTgt spid="204809"/>
                                        </p:tgtEl>
                                        <p:attrNameLst>
                                          <p:attrName>style.visibility</p:attrName>
                                        </p:attrNameLst>
                                      </p:cBhvr>
                                      <p:to>
                                        <p:strVal val="visible"/>
                                      </p:to>
                                    </p:set>
                                    <p:animEffect transition="in" filter="circle(in)">
                                      <p:cBhvr additive="repl">
                                        <p:cTn id="14" dur="2000"/>
                                        <p:tgtEl>
                                          <p:spTgt spid="204809"/>
                                        </p:tgtEl>
                                      </p:cBhvr>
                                    </p:animEffect>
                                  </p:childTnLst>
                                </p:cTn>
                              </p:par>
                              <p:par>
                                <p:cTn id="15" presetID="6" presetClass="entr" presetSubtype="16" fill="hold" nodeType="withEffect">
                                  <p:stCondLst>
                                    <p:cond delay="0"/>
                                  </p:stCondLst>
                                  <p:childTnLst>
                                    <p:set>
                                      <p:cBhvr additive="repl">
                                        <p:cTn id="16" dur="1" fill="hold">
                                          <p:stCondLst>
                                            <p:cond delay="0"/>
                                          </p:stCondLst>
                                        </p:cTn>
                                        <p:tgtEl>
                                          <p:spTgt spid="204810"/>
                                        </p:tgtEl>
                                        <p:attrNameLst>
                                          <p:attrName>style.visibility</p:attrName>
                                        </p:attrNameLst>
                                      </p:cBhvr>
                                      <p:to>
                                        <p:strVal val="visible"/>
                                      </p:to>
                                    </p:set>
                                    <p:animEffect transition="in" filter="circle(in)">
                                      <p:cBhvr additive="repl">
                                        <p:cTn id="17" dur="2000"/>
                                        <p:tgtEl>
                                          <p:spTgt spid="204810"/>
                                        </p:tgtEl>
                                      </p:cBhvr>
                                    </p:animEffect>
                                  </p:childTnLst>
                                </p:cTn>
                              </p:par>
                            </p:childTnLst>
                          </p:cTn>
                        </p:par>
                        <p:par>
                          <p:cTn id="18" fill="hold" nodeType="withGroup">
                            <p:stCondLst>
                              <p:cond delay="2500"/>
                            </p:stCondLst>
                            <p:childTnLst>
                              <p:par>
                                <p:cTn id="19" presetID="16" presetClass="entr" presetSubtype="21" fill="hold" nodeType="afterEffect">
                                  <p:stCondLst>
                                    <p:cond delay="0"/>
                                  </p:stCondLst>
                                  <p:childTnLst>
                                    <p:set>
                                      <p:cBhvr additive="repl">
                                        <p:cTn id="20" dur="1" fill="hold">
                                          <p:stCondLst>
                                            <p:cond delay="0"/>
                                          </p:stCondLst>
                                        </p:cTn>
                                        <p:tgtEl>
                                          <p:spTgt spid="204811"/>
                                        </p:tgtEl>
                                        <p:attrNameLst>
                                          <p:attrName>style.visibility</p:attrName>
                                        </p:attrNameLst>
                                      </p:cBhvr>
                                      <p:to>
                                        <p:strVal val="visible"/>
                                      </p:to>
                                    </p:set>
                                    <p:animEffect transition="in" filter="barn(inVertical)">
                                      <p:cBhvr additive="repl">
                                        <p:cTn id="21" dur="500"/>
                                        <p:tgtEl>
                                          <p:spTgt spid="204811"/>
                                        </p:tgtEl>
                                      </p:cBhvr>
                                    </p:animEffect>
                                  </p:childTnLst>
                                </p:cTn>
                              </p:par>
                              <p:par>
                                <p:cTn id="22" presetID="16" presetClass="entr" presetSubtype="21" fill="hold" nodeType="withEffect">
                                  <p:stCondLst>
                                    <p:cond delay="0"/>
                                  </p:stCondLst>
                                  <p:childTnLst>
                                    <p:set>
                                      <p:cBhvr additive="repl">
                                        <p:cTn id="23" dur="1" fill="hold">
                                          <p:stCondLst>
                                            <p:cond delay="0"/>
                                          </p:stCondLst>
                                        </p:cTn>
                                        <p:tgtEl>
                                          <p:spTgt spid="204812"/>
                                        </p:tgtEl>
                                        <p:attrNameLst>
                                          <p:attrName>style.visibility</p:attrName>
                                        </p:attrNameLst>
                                      </p:cBhvr>
                                      <p:to>
                                        <p:strVal val="visible"/>
                                      </p:to>
                                    </p:set>
                                    <p:animEffect transition="in" filter="barn(inVertical)">
                                      <p:cBhvr additive="repl">
                                        <p:cTn id="24" dur="500"/>
                                        <p:tgtEl>
                                          <p:spTgt spid="204812"/>
                                        </p:tgtEl>
                                      </p:cBhvr>
                                    </p:animEffect>
                                  </p:childTnLst>
                                </p:cTn>
                              </p:par>
                            </p:childTnLst>
                          </p:cTn>
                        </p:par>
                        <p:par>
                          <p:cTn id="25" fill="hold" nodeType="withGroup">
                            <p:stCondLst>
                              <p:cond delay="3000"/>
                            </p:stCondLst>
                            <p:childTnLst>
                              <p:par>
                                <p:cTn id="26" presetID="6" presetClass="entr" presetSubtype="16" fill="hold" nodeType="afterEffect">
                                  <p:stCondLst>
                                    <p:cond delay="0"/>
                                  </p:stCondLst>
                                  <p:childTnLst>
                                    <p:set>
                                      <p:cBhvr additive="repl">
                                        <p:cTn id="27" dur="1" fill="hold">
                                          <p:stCondLst>
                                            <p:cond delay="0"/>
                                          </p:stCondLst>
                                        </p:cTn>
                                        <p:tgtEl>
                                          <p:spTgt spid="204813"/>
                                        </p:tgtEl>
                                        <p:attrNameLst>
                                          <p:attrName>style.visibility</p:attrName>
                                        </p:attrNameLst>
                                      </p:cBhvr>
                                      <p:to>
                                        <p:strVal val="visible"/>
                                      </p:to>
                                    </p:set>
                                    <p:animEffect transition="in" filter="circle(in)">
                                      <p:cBhvr additive="repl">
                                        <p:cTn id="28" dur="2000"/>
                                        <p:tgtEl>
                                          <p:spTgt spid="204813"/>
                                        </p:tgtEl>
                                      </p:cBhvr>
                                    </p:animEffect>
                                  </p:childTnLst>
                                </p:cTn>
                              </p:par>
                              <p:par>
                                <p:cTn id="29" presetID="6" presetClass="entr" presetSubtype="16" fill="hold" nodeType="withEffect">
                                  <p:stCondLst>
                                    <p:cond delay="0"/>
                                  </p:stCondLst>
                                  <p:childTnLst>
                                    <p:set>
                                      <p:cBhvr additive="repl">
                                        <p:cTn id="30" dur="1" fill="hold">
                                          <p:stCondLst>
                                            <p:cond delay="0"/>
                                          </p:stCondLst>
                                        </p:cTn>
                                        <p:tgtEl>
                                          <p:spTgt spid="204814"/>
                                        </p:tgtEl>
                                        <p:attrNameLst>
                                          <p:attrName>style.visibility</p:attrName>
                                        </p:attrNameLst>
                                      </p:cBhvr>
                                      <p:to>
                                        <p:strVal val="visible"/>
                                      </p:to>
                                    </p:set>
                                    <p:animEffect transition="in" filter="circle(in)">
                                      <p:cBhvr additive="repl">
                                        <p:cTn id="31" dur="2000"/>
                                        <p:tgtEl>
                                          <p:spTgt spid="204814"/>
                                        </p:tgtEl>
                                      </p:cBhvr>
                                    </p:animEffect>
                                  </p:childTnLst>
                                </p:cTn>
                              </p:par>
                            </p:childTnLst>
                          </p:cTn>
                        </p:par>
                        <p:par>
                          <p:cTn id="32" fill="hold" nodeType="withGroup">
                            <p:stCondLst>
                              <p:cond delay="5000"/>
                            </p:stCondLst>
                            <p:childTnLst>
                              <p:par>
                                <p:cTn id="33" presetID="2" presetClass="entr" presetSubtype="4" fill="hold" nodeType="afterEffect">
                                  <p:stCondLst>
                                    <p:cond delay="0"/>
                                  </p:stCondLst>
                                  <p:childTnLst>
                                    <p:set>
                                      <p:cBhvr additive="repl">
                                        <p:cTn id="34" dur="1" fill="hold">
                                          <p:stCondLst>
                                            <p:cond delay="0"/>
                                          </p:stCondLst>
                                        </p:cTn>
                                        <p:tgtEl>
                                          <p:spTgt spid="204815"/>
                                        </p:tgtEl>
                                        <p:attrNameLst>
                                          <p:attrName>style.visibility</p:attrName>
                                        </p:attrNameLst>
                                      </p:cBhvr>
                                      <p:to>
                                        <p:strVal val="visible"/>
                                      </p:to>
                                    </p:set>
                                    <p:anim calcmode="lin" valueType="num">
                                      <p:cBhvr additive="repl">
                                        <p:cTn id="35" dur="500" fill="hold"/>
                                        <p:tgtEl>
                                          <p:spTgt spid="204815"/>
                                        </p:tgtEl>
                                        <p:attrNameLst>
                                          <p:attrName>ppt_x</p:attrName>
                                        </p:attrNameLst>
                                      </p:cBhvr>
                                      <p:tavLst>
                                        <p:tav tm="100000">
                                          <p:val>
                                            <p:strVal val="#ppt_x"/>
                                          </p:val>
                                        </p:tav>
                                        <p:tav>
                                          <p:val>
                                            <p:strVal val="#ppt_x"/>
                                          </p:val>
                                        </p:tav>
                                      </p:tavLst>
                                    </p:anim>
                                    <p:anim calcmode="lin" valueType="num">
                                      <p:cBhvr additive="repl">
                                        <p:cTn id="36" dur="500" fill="hold"/>
                                        <p:tgtEl>
                                          <p:spTgt spid="204815"/>
                                        </p:tgtEl>
                                        <p:attrNameLst>
                                          <p:attrName>ppt_y</p:attrName>
                                        </p:attrNameLst>
                                      </p:cBhvr>
                                      <p:tavLst>
                                        <p:tav tm="100000">
                                          <p:val>
                                            <p:strVal val="1+#ppt_h/2"/>
                                          </p:val>
                                        </p:tav>
                                        <p:tav>
                                          <p:val>
                                            <p:strVal val="#ppt_y"/>
                                          </p:val>
                                        </p:tav>
                                      </p:tavLst>
                                    </p:anim>
                                  </p:childTnLst>
                                </p:cTn>
                              </p:par>
                              <p:par>
                                <p:cTn id="37" presetID="2" presetClass="entr" presetSubtype="4" fill="hold" nodeType="withEffect">
                                  <p:stCondLst>
                                    <p:cond delay="0"/>
                                  </p:stCondLst>
                                  <p:childTnLst>
                                    <p:set>
                                      <p:cBhvr additive="repl">
                                        <p:cTn id="38" dur="1" fill="hold">
                                          <p:stCondLst>
                                            <p:cond delay="0"/>
                                          </p:stCondLst>
                                        </p:cTn>
                                        <p:tgtEl>
                                          <p:spTgt spid="204805"/>
                                        </p:tgtEl>
                                        <p:attrNameLst>
                                          <p:attrName>style.visibility</p:attrName>
                                        </p:attrNameLst>
                                      </p:cBhvr>
                                      <p:to>
                                        <p:strVal val="visible"/>
                                      </p:to>
                                    </p:set>
                                    <p:anim calcmode="lin" valueType="num">
                                      <p:cBhvr additive="repl">
                                        <p:cTn id="39" dur="500" fill="hold"/>
                                        <p:tgtEl>
                                          <p:spTgt spid="204805"/>
                                        </p:tgtEl>
                                        <p:attrNameLst>
                                          <p:attrName>ppt_x</p:attrName>
                                        </p:attrNameLst>
                                      </p:cBhvr>
                                      <p:tavLst>
                                        <p:tav tm="100000">
                                          <p:val>
                                            <p:strVal val="#ppt_x"/>
                                          </p:val>
                                        </p:tav>
                                        <p:tav>
                                          <p:val>
                                            <p:strVal val="#ppt_x"/>
                                          </p:val>
                                        </p:tav>
                                      </p:tavLst>
                                    </p:anim>
                                    <p:anim calcmode="lin" valueType="num">
                                      <p:cBhvr additive="repl">
                                        <p:cTn id="40" dur="500" fill="hold"/>
                                        <p:tgtEl>
                                          <p:spTgt spid="204805"/>
                                        </p:tgtEl>
                                        <p:attrNameLst>
                                          <p:attrName>ppt_y</p:attrName>
                                        </p:attrNameLst>
                                      </p:cBhvr>
                                      <p:tavLst>
                                        <p:tav tm="100000">
                                          <p:val>
                                            <p:strVal val="1+#ppt_h/2"/>
                                          </p:val>
                                        </p:tav>
                                        <p:tav>
                                          <p:val>
                                            <p:strVal val="#ppt_y"/>
                                          </p:val>
                                        </p:tav>
                                      </p:tavLst>
                                    </p:anim>
                                  </p:childTnLst>
                                </p:cTn>
                              </p:par>
                            </p:childTnLst>
                          </p:cTn>
                        </p:par>
                        <p:par>
                          <p:cTn id="41" fill="hold" nodeType="withGroup">
                            <p:stCondLst>
                              <p:cond delay="5500"/>
                            </p:stCondLst>
                            <p:childTnLst>
                              <p:par>
                                <p:cTn id="42" presetID="16" presetClass="entr" presetSubtype="21" fill="hold" nodeType="afterEffect">
                                  <p:stCondLst>
                                    <p:cond delay="0"/>
                                  </p:stCondLst>
                                  <p:childTnLst>
                                    <p:set>
                                      <p:cBhvr additive="repl">
                                        <p:cTn id="43" dur="1" fill="hold">
                                          <p:stCondLst>
                                            <p:cond delay="0"/>
                                          </p:stCondLst>
                                        </p:cTn>
                                        <p:tgtEl>
                                          <p:spTgt spid="204816"/>
                                        </p:tgtEl>
                                        <p:attrNameLst>
                                          <p:attrName>style.visibility</p:attrName>
                                        </p:attrNameLst>
                                      </p:cBhvr>
                                      <p:to>
                                        <p:strVal val="visible"/>
                                      </p:to>
                                    </p:set>
                                    <p:animEffect transition="in" filter="barn(inVertical)">
                                      <p:cBhvr additive="repl">
                                        <p:cTn id="44" dur="500"/>
                                        <p:tgtEl>
                                          <p:spTgt spid="204816"/>
                                        </p:tgtEl>
                                      </p:cBhvr>
                                    </p:animEffect>
                                  </p:childTnLst>
                                </p:cTn>
                              </p:par>
                              <p:par>
                                <p:cTn id="45" presetID="16" presetClass="entr" presetSubtype="21" fill="hold" nodeType="withEffect">
                                  <p:stCondLst>
                                    <p:cond delay="0"/>
                                  </p:stCondLst>
                                  <p:childTnLst>
                                    <p:set>
                                      <p:cBhvr additive="repl">
                                        <p:cTn id="46" dur="1" fill="hold">
                                          <p:stCondLst>
                                            <p:cond delay="0"/>
                                          </p:stCondLst>
                                        </p:cTn>
                                        <p:tgtEl>
                                          <p:spTgt spid="204806"/>
                                        </p:tgtEl>
                                        <p:attrNameLst>
                                          <p:attrName>style.visibility</p:attrName>
                                        </p:attrNameLst>
                                      </p:cBhvr>
                                      <p:to>
                                        <p:strVal val="visible"/>
                                      </p:to>
                                    </p:set>
                                    <p:animEffect transition="in" filter="barn(inVertical)">
                                      <p:cBhvr additive="repl">
                                        <p:cTn id="47" dur="500"/>
                                        <p:tgtEl>
                                          <p:spTgt spid="204806"/>
                                        </p:tgtEl>
                                      </p:cBhvr>
                                    </p:animEffect>
                                  </p:childTnLst>
                                </p:cTn>
                              </p:par>
                            </p:childTnLst>
                          </p:cTn>
                        </p:par>
                        <p:par>
                          <p:cTn id="48" fill="hold" nodeType="withGroup">
                            <p:stCondLst>
                              <p:cond delay="6000"/>
                            </p:stCondLst>
                            <p:childTnLst>
                              <p:par>
                                <p:cTn id="49" presetID="16" presetClass="entr" presetSubtype="21" fill="hold" nodeType="afterEffect">
                                  <p:stCondLst>
                                    <p:cond delay="0"/>
                                  </p:stCondLst>
                                  <p:childTnLst>
                                    <p:set>
                                      <p:cBhvr>
                                        <p:cTn id="50" dur="1" fill="hold">
                                          <p:stCondLst>
                                            <p:cond delay="0"/>
                                          </p:stCondLst>
                                        </p:cTn>
                                        <p:tgtEl>
                                          <p:spTgt spid="3"/>
                                        </p:tgtEl>
                                        <p:attrNameLst>
                                          <p:attrName>style.visibility</p:attrName>
                                        </p:attrNameLst>
                                      </p:cBhvr>
                                      <p:to>
                                        <p:strVal val="visible"/>
                                      </p:to>
                                    </p:set>
                                    <p:animEffect transition="in" filter="barn(inVertical)">
                                      <p:cBhvr>
                                        <p:cTn id="51" dur="500"/>
                                        <p:tgtEl>
                                          <p:spTgt spid="3"/>
                                        </p:tgtEl>
                                      </p:cBhvr>
                                    </p:animEffect>
                                  </p:childTnLst>
                                </p:cTn>
                              </p:par>
                              <p:par>
                                <p:cTn id="52" presetID="16" presetClass="entr" presetSubtype="21"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barn(inVertical)">
                                      <p:cBhvr>
                                        <p:cTn id="5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BAE96786-A773-9A34-6705-A6204FE5059D}"/>
              </a:ext>
            </a:extLst>
          </p:cNvPr>
          <p:cNvGrpSpPr/>
          <p:nvPr/>
        </p:nvGrpSpPr>
        <p:grpSpPr>
          <a:xfrm>
            <a:off x="847961" y="585780"/>
            <a:ext cx="10228208" cy="4743429"/>
            <a:chOff x="847961" y="585780"/>
            <a:chExt cx="10228208" cy="4743429"/>
          </a:xfrm>
        </p:grpSpPr>
        <p:sp>
          <p:nvSpPr>
            <p:cNvPr id="205825" name="Text Box 1">
              <a:extLst>
                <a:ext uri="{FF2B5EF4-FFF2-40B4-BE49-F238E27FC236}">
                  <a16:creationId xmlns:a16="http://schemas.microsoft.com/office/drawing/2014/main" id="{95BE9ECC-6403-5269-E67D-54CC1DED3CFE}"/>
                </a:ext>
              </a:extLst>
            </p:cNvPr>
            <p:cNvSpPr txBox="1">
              <a:spLocks noChangeArrowheads="1"/>
            </p:cNvSpPr>
            <p:nvPr/>
          </p:nvSpPr>
          <p:spPr bwMode="auto">
            <a:xfrm>
              <a:off x="847961" y="2433669"/>
              <a:ext cx="5113517" cy="2828557"/>
            </a:xfrm>
            <a:prstGeom prst="rect">
              <a:avLst/>
            </a:prstGeom>
            <a:noFill/>
            <a:ln>
              <a:noFill/>
            </a:ln>
            <a:effectLst/>
          </p:spPr>
          <p:txBody>
            <a:bodyPr/>
            <a:lstStyle>
              <a:lvl1pPr marL="339725" indent="-339725">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1pPr>
              <a:lvl2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2pPr>
              <a:lvl3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3pPr>
              <a:lvl4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4pPr>
              <a:lvl5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ts val="800"/>
                </a:spcBef>
                <a:buClr>
                  <a:srgbClr val="000000"/>
                </a:buClr>
                <a:buSzPct val="100000"/>
                <a:buFont typeface="Times New Roman" panose="02020603050405020304" pitchFamily="18" charset="0"/>
                <a:buChar char="•"/>
                <a:defRPr/>
              </a:pPr>
              <a:r>
                <a:rPr lang="pl-PL" altLang="en-US" sz="2400" b="0" dirty="0">
                  <a:latin typeface="Arial" panose="020B0604020202020204" pitchFamily="34" charset="0"/>
                  <a:cs typeface="Arial" panose="020B0604020202020204" pitchFamily="34" charset="0"/>
                </a:rPr>
                <a:t>Hợp tác bình đẳng, cùng có lợi với tất cả các nước trên cơ sở những nguyên tắc cơ bản của Hiến chương Liên hợp quốc và luật pháp quốc tế. </a:t>
              </a:r>
            </a:p>
            <a:p>
              <a:pPr marL="342866" algn="just">
                <a:lnSpc>
                  <a:spcPct val="150000"/>
                </a:lnSpc>
                <a:spcBef>
                  <a:spcPts val="800"/>
                </a:spcBef>
                <a:buSzPct val="100000"/>
                <a:defRPr/>
              </a:pPr>
              <a:endParaRPr lang="pl-PL" altLang="en-US" sz="2400" b="0" dirty="0">
                <a:latin typeface="Arial" panose="020B0604020202020204" pitchFamily="34" charset="0"/>
                <a:cs typeface="Arial" panose="020B0604020202020204" pitchFamily="34" charset="0"/>
              </a:endParaRPr>
            </a:p>
          </p:txBody>
        </p:sp>
        <p:pic>
          <p:nvPicPr>
            <p:cNvPr id="205829" name="Picture 5">
              <a:extLst>
                <a:ext uri="{FF2B5EF4-FFF2-40B4-BE49-F238E27FC236}">
                  <a16:creationId xmlns:a16="http://schemas.microsoft.com/office/drawing/2014/main" id="{A280590B-AD32-1D6C-1A60-D0C0ADD01D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09515" y="585780"/>
              <a:ext cx="2466654" cy="1847609"/>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05830" name="Picture 6">
              <a:extLst>
                <a:ext uri="{FF2B5EF4-FFF2-40B4-BE49-F238E27FC236}">
                  <a16:creationId xmlns:a16="http://schemas.microsoft.com/office/drawing/2014/main" id="{2F69F43F-4F95-429A-CAEF-FB8DC0F65F8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00003" y="2500652"/>
              <a:ext cx="4876166" cy="282855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sp>
        <p:nvSpPr>
          <p:cNvPr id="3" name="Rectangle 2">
            <a:extLst>
              <a:ext uri="{FF2B5EF4-FFF2-40B4-BE49-F238E27FC236}">
                <a16:creationId xmlns:a16="http://schemas.microsoft.com/office/drawing/2014/main" id="{70972223-C490-3D1F-B69F-0C730346EDA2}"/>
              </a:ext>
            </a:extLst>
          </p:cNvPr>
          <p:cNvSpPr>
            <a:spLocks noChangeArrowheads="1"/>
          </p:cNvSpPr>
          <p:nvPr/>
        </p:nvSpPr>
        <p:spPr bwMode="auto">
          <a:xfrm rot="18720000">
            <a:off x="108194" y="1125221"/>
            <a:ext cx="2478837" cy="463834"/>
          </a:xfrm>
          <a:prstGeom prst="rect">
            <a:avLst/>
          </a:prstGeom>
          <a:solidFill>
            <a:srgbClr val="0000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pl-PL" altLang="en-US" sz="2400" i="1" dirty="0">
                <a:solidFill>
                  <a:srgbClr val="FFFFFF"/>
                </a:solidFill>
                <a:latin typeface="Arial" panose="020B0604020202020204" pitchFamily="34" charset="0"/>
                <a:cs typeface="Arial" panose="020B0604020202020204" pitchFamily="34" charset="0"/>
              </a:rPr>
              <a:t> Định hướng lớn </a:t>
            </a:r>
          </a:p>
        </p:txBody>
      </p:sp>
      <p:sp>
        <p:nvSpPr>
          <p:cNvPr id="4" name="AutoShape 3">
            <a:extLst>
              <a:ext uri="{FF2B5EF4-FFF2-40B4-BE49-F238E27FC236}">
                <a16:creationId xmlns:a16="http://schemas.microsoft.com/office/drawing/2014/main" id="{3E7D916D-DA5C-0629-7F3F-9FC6AB7C88B6}"/>
              </a:ext>
            </a:extLst>
          </p:cNvPr>
          <p:cNvSpPr>
            <a:spLocks noChangeArrowheads="1"/>
          </p:cNvSpPr>
          <p:nvPr/>
        </p:nvSpPr>
        <p:spPr bwMode="auto">
          <a:xfrm rot="5400000">
            <a:off x="-111111" y="100664"/>
            <a:ext cx="2514273" cy="2285702"/>
          </a:xfrm>
          <a:prstGeom prst="triangle">
            <a:avLst>
              <a:gd name="adj" fmla="val 343"/>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5" name="Oval 4">
            <a:extLst>
              <a:ext uri="{FF2B5EF4-FFF2-40B4-BE49-F238E27FC236}">
                <a16:creationId xmlns:a16="http://schemas.microsoft.com/office/drawing/2014/main" id="{E6BFD22C-8607-1668-1C94-B9C99C220C87}"/>
              </a:ext>
            </a:extLst>
          </p:cNvPr>
          <p:cNvSpPr>
            <a:spLocks noChangeArrowheads="1"/>
          </p:cNvSpPr>
          <p:nvPr/>
        </p:nvSpPr>
        <p:spPr bwMode="auto">
          <a:xfrm>
            <a:off x="0" y="305207"/>
            <a:ext cx="1523802" cy="838091"/>
          </a:xfrm>
          <a:prstGeom prst="ellipse">
            <a:avLst/>
          </a:prstGeom>
          <a:solidFill>
            <a:srgbClr val="FF0000"/>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3.1.1</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3" name="Text Box 1">
            <a:extLst>
              <a:ext uri="{FF2B5EF4-FFF2-40B4-BE49-F238E27FC236}">
                <a16:creationId xmlns:a16="http://schemas.microsoft.com/office/drawing/2014/main" id="{962541E4-47E9-7F6F-802E-3DD92D5F867F}"/>
              </a:ext>
            </a:extLst>
          </p:cNvPr>
          <p:cNvSpPr txBox="1">
            <a:spLocks noChangeArrowheads="1"/>
          </p:cNvSpPr>
          <p:nvPr/>
        </p:nvSpPr>
        <p:spPr bwMode="auto">
          <a:xfrm>
            <a:off x="940131" y="2150201"/>
            <a:ext cx="10311737" cy="3199983"/>
          </a:xfrm>
          <a:prstGeom prst="rect">
            <a:avLst/>
          </a:prstGeom>
          <a:noFill/>
          <a:ln>
            <a:noFill/>
          </a:ln>
          <a:effectLst/>
        </p:spPr>
        <p:txBody>
          <a:bodyPr/>
          <a:lstStyle>
            <a:lvl1pPr marL="339725" indent="1027113">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1pPr>
            <a:lvl2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2pPr>
            <a:lvl3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3pPr>
            <a:lvl4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4pPr>
            <a:lvl5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ts val="800"/>
              </a:spcBef>
              <a:buClr>
                <a:srgbClr val="000000"/>
              </a:buClr>
              <a:buSzPct val="100000"/>
              <a:buFont typeface="Times New Roman" panose="02020603050405020304" pitchFamily="18" charset="0"/>
              <a:buChar char="•"/>
              <a:defRPr/>
            </a:pPr>
            <a:r>
              <a:rPr lang="pl-PL" altLang="en-US" sz="2400" b="0" dirty="0">
                <a:latin typeface="Arial" panose="020B0604020202020204" pitchFamily="34" charset="0"/>
                <a:cs typeface="Arial" panose="020B0604020202020204" pitchFamily="34" charset="0"/>
              </a:rPr>
              <a:t>Ủng hộ các </a:t>
            </a:r>
            <a:r>
              <a:rPr lang="en-US" altLang="en-US" sz="2400" b="0" dirty="0">
                <a:latin typeface="Arial" panose="020B0604020202020204" pitchFamily="34" charset="0"/>
                <a:cs typeface="Arial" panose="020B0604020202020204" pitchFamily="34" charset="0"/>
              </a:rPr>
              <a:t>ĐCS</a:t>
            </a:r>
            <a:r>
              <a:rPr lang="pl-PL" altLang="en-US" sz="2400" b="0" dirty="0">
                <a:latin typeface="Arial" panose="020B0604020202020204" pitchFamily="34" charset="0"/>
                <a:cs typeface="Arial" panose="020B0604020202020204" pitchFamily="34" charset="0"/>
              </a:rPr>
              <a:t> và công nhân, các phong trào tiến bộ </a:t>
            </a:r>
            <a:r>
              <a:rPr lang="en-US" altLang="en-US" sz="2400" b="0" dirty="0">
                <a:latin typeface="Arial" panose="020B0604020202020204" pitchFamily="34" charset="0"/>
                <a:cs typeface="Arial" panose="020B0604020202020204" pitchFamily="34" charset="0"/>
              </a:rPr>
              <a:t>XH </a:t>
            </a:r>
            <a:r>
              <a:rPr lang="pl-PL" altLang="en-US" sz="2400" b="0" dirty="0">
                <a:latin typeface="Arial" panose="020B0604020202020204" pitchFamily="34" charset="0"/>
                <a:cs typeface="Arial" panose="020B0604020202020204" pitchFamily="34" charset="0"/>
              </a:rPr>
              <a:t>trong cuộc đấu tranh vì những mục tiêu chung của thời đại; mở rộng quan hệ với các đảng cánh tả, đảng cầm quyền và những đảng khác trên cơ sở bảo đảm lợi ích quốc gia, giữ vững độc lập, tự chủ, vì hoà bình, hữu nghị, hợp tác và phát triển.</a:t>
            </a:r>
          </a:p>
          <a:p>
            <a:pPr marL="342866" indent="1028597" algn="just">
              <a:lnSpc>
                <a:spcPct val="150000"/>
              </a:lnSpc>
              <a:spcBef>
                <a:spcPts val="800"/>
              </a:spcBef>
              <a:buSzPct val="100000"/>
              <a:defRPr/>
            </a:pPr>
            <a:endParaRPr lang="pl-PL" altLang="en-US" sz="2400" b="0" dirty="0">
              <a:latin typeface="Arial" panose="020B060402020202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731D767E-BB6E-D012-0285-4A7AE3BE1572}"/>
              </a:ext>
            </a:extLst>
          </p:cNvPr>
          <p:cNvSpPr>
            <a:spLocks noChangeArrowheads="1"/>
          </p:cNvSpPr>
          <p:nvPr/>
        </p:nvSpPr>
        <p:spPr bwMode="auto">
          <a:xfrm rot="18720000">
            <a:off x="108194" y="1125221"/>
            <a:ext cx="2478837" cy="463834"/>
          </a:xfrm>
          <a:prstGeom prst="rect">
            <a:avLst/>
          </a:prstGeom>
          <a:solidFill>
            <a:srgbClr val="0000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pl-PL" altLang="en-US" sz="2400" i="1" dirty="0">
                <a:solidFill>
                  <a:srgbClr val="FFFFFF"/>
                </a:solidFill>
                <a:latin typeface="Arial" panose="020B0604020202020204" pitchFamily="34" charset="0"/>
                <a:cs typeface="Arial" panose="020B0604020202020204" pitchFamily="34" charset="0"/>
              </a:rPr>
              <a:t> Định hướng lớn </a:t>
            </a:r>
          </a:p>
        </p:txBody>
      </p:sp>
      <p:sp>
        <p:nvSpPr>
          <p:cNvPr id="4" name="AutoShape 3">
            <a:extLst>
              <a:ext uri="{FF2B5EF4-FFF2-40B4-BE49-F238E27FC236}">
                <a16:creationId xmlns:a16="http://schemas.microsoft.com/office/drawing/2014/main" id="{6A99FE66-BBB6-2F2B-56A6-E1AAB0883AC7}"/>
              </a:ext>
            </a:extLst>
          </p:cNvPr>
          <p:cNvSpPr>
            <a:spLocks noChangeArrowheads="1"/>
          </p:cNvSpPr>
          <p:nvPr/>
        </p:nvSpPr>
        <p:spPr bwMode="auto">
          <a:xfrm rot="5400000">
            <a:off x="-111111" y="100664"/>
            <a:ext cx="2514273" cy="2285702"/>
          </a:xfrm>
          <a:prstGeom prst="triangle">
            <a:avLst>
              <a:gd name="adj" fmla="val 343"/>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5" name="Oval 4">
            <a:extLst>
              <a:ext uri="{FF2B5EF4-FFF2-40B4-BE49-F238E27FC236}">
                <a16:creationId xmlns:a16="http://schemas.microsoft.com/office/drawing/2014/main" id="{E22E6BFA-3734-E7C6-DC9F-A1FBE35E37F1}"/>
              </a:ext>
            </a:extLst>
          </p:cNvPr>
          <p:cNvSpPr>
            <a:spLocks noChangeArrowheads="1"/>
          </p:cNvSpPr>
          <p:nvPr/>
        </p:nvSpPr>
        <p:spPr bwMode="auto">
          <a:xfrm>
            <a:off x="0" y="305207"/>
            <a:ext cx="1523802" cy="838091"/>
          </a:xfrm>
          <a:prstGeom prst="ellipse">
            <a:avLst/>
          </a:prstGeom>
          <a:solidFill>
            <a:srgbClr val="FF0000"/>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3.1.1</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07873"/>
                                        </p:tgtEl>
                                        <p:attrNameLst>
                                          <p:attrName>style.visibility</p:attrName>
                                        </p:attrNameLst>
                                      </p:cBhvr>
                                      <p:to>
                                        <p:strVal val="visible"/>
                                      </p:to>
                                    </p:set>
                                    <p:animEffect transition="in" filter="barn(outVertical)">
                                      <p:cBhvr>
                                        <p:cTn id="7" dur="1000"/>
                                        <p:tgtEl>
                                          <p:spTgt spid="2078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787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B1DBEEEE-39FE-239C-074A-D967AB68E07B}"/>
              </a:ext>
            </a:extLst>
          </p:cNvPr>
          <p:cNvGrpSpPr/>
          <p:nvPr/>
        </p:nvGrpSpPr>
        <p:grpSpPr>
          <a:xfrm>
            <a:off x="858820" y="1457817"/>
            <a:ext cx="10474360" cy="4282772"/>
            <a:chOff x="1512071" y="841267"/>
            <a:chExt cx="10474360" cy="4282772"/>
          </a:xfrm>
        </p:grpSpPr>
        <p:sp>
          <p:nvSpPr>
            <p:cNvPr id="229378" name="Text Box 1">
              <a:extLst>
                <a:ext uri="{FF2B5EF4-FFF2-40B4-BE49-F238E27FC236}">
                  <a16:creationId xmlns:a16="http://schemas.microsoft.com/office/drawing/2014/main" id="{BEE5C205-F0F5-8308-B665-099385FAEF90}"/>
                </a:ext>
              </a:extLst>
            </p:cNvPr>
            <p:cNvSpPr txBox="1">
              <a:spLocks noChangeArrowheads="1"/>
            </p:cNvSpPr>
            <p:nvPr/>
          </p:nvSpPr>
          <p:spPr bwMode="auto">
            <a:xfrm>
              <a:off x="2118229" y="841267"/>
              <a:ext cx="9868202" cy="103174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796925" indent="-457200">
                <a:spcBef>
                  <a:spcPts val="800"/>
                </a:spcBef>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Lst>
                <a:defRPr sz="2000">
                  <a:solidFill>
                    <a:srgbClr val="000000"/>
                  </a:solidFill>
                  <a:latin typeface="Times New Roman" panose="02020603050405020304" pitchFamily="18" charset="0"/>
                  <a:ea typeface="Microsoft YaHei" panose="020B0503020204020204" pitchFamily="34" charset="-122"/>
                </a:defRPr>
              </a:lvl9pPr>
            </a:lstStyle>
            <a:p>
              <a:pPr>
                <a:lnSpc>
                  <a:spcPct val="150000"/>
                </a:lnSpc>
                <a:spcBef>
                  <a:spcPts val="700"/>
                </a:spcBef>
                <a:buFont typeface="Wingdings" panose="05000000000000000000" pitchFamily="2" charset="2"/>
                <a:buChar char=""/>
              </a:pPr>
              <a:r>
                <a:rPr lang="pl-PL" altLang="en-US" sz="2400" dirty="0">
                  <a:latin typeface="Arial" panose="020B0604020202020204" pitchFamily="34" charset="0"/>
                  <a:cs typeface="Arial" panose="020B0604020202020204" pitchFamily="34" charset="0"/>
                </a:rPr>
                <a:t>Mở rộng quan hệ với các đảng cánh tả, đảng cầm quyền và những đảng khác trên cơ sở bảo đảm lợi ích quốc gia</a:t>
              </a:r>
            </a:p>
          </p:txBody>
        </p:sp>
        <p:cxnSp>
          <p:nvCxnSpPr>
            <p:cNvPr id="208901" name="AutoShape 5">
              <a:extLst>
                <a:ext uri="{FF2B5EF4-FFF2-40B4-BE49-F238E27FC236}">
                  <a16:creationId xmlns:a16="http://schemas.microsoft.com/office/drawing/2014/main" id="{49D613FF-635F-BDBF-FD4D-E7FDF943B971}"/>
                </a:ext>
              </a:extLst>
            </p:cNvPr>
            <p:cNvCxnSpPr>
              <a:cxnSpLocks noChangeShapeType="1"/>
              <a:stCxn id="229378" idx="2"/>
              <a:endCxn id="208904" idx="0"/>
            </p:cNvCxnSpPr>
            <p:nvPr/>
          </p:nvCxnSpPr>
          <p:spPr bwMode="auto">
            <a:xfrm flipH="1">
              <a:off x="2807303" y="1873008"/>
              <a:ext cx="4245027" cy="1420976"/>
            </a:xfrm>
            <a:prstGeom prst="straightConnector1">
              <a:avLst/>
            </a:prstGeom>
            <a:noFill/>
            <a:ln w="38160" cap="sq">
              <a:solidFill>
                <a:srgbClr val="C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208902" name="AutoShape 6">
              <a:extLst>
                <a:ext uri="{FF2B5EF4-FFF2-40B4-BE49-F238E27FC236}">
                  <a16:creationId xmlns:a16="http://schemas.microsoft.com/office/drawing/2014/main" id="{CCEF6CEC-0D3E-A642-4DB8-8E7AC4CB6BDF}"/>
                </a:ext>
              </a:extLst>
            </p:cNvPr>
            <p:cNvCxnSpPr>
              <a:cxnSpLocks noChangeShapeType="1"/>
              <a:stCxn id="229378" idx="2"/>
              <a:endCxn id="208905" idx="0"/>
            </p:cNvCxnSpPr>
            <p:nvPr/>
          </p:nvCxnSpPr>
          <p:spPr bwMode="auto">
            <a:xfrm flipH="1">
              <a:off x="6243692" y="1873008"/>
              <a:ext cx="808638" cy="2779605"/>
            </a:xfrm>
            <a:prstGeom prst="straightConnector1">
              <a:avLst/>
            </a:prstGeom>
            <a:noFill/>
            <a:ln w="38160" cap="sq">
              <a:solidFill>
                <a:srgbClr val="C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208903" name="AutoShape 7">
              <a:extLst>
                <a:ext uri="{FF2B5EF4-FFF2-40B4-BE49-F238E27FC236}">
                  <a16:creationId xmlns:a16="http://schemas.microsoft.com/office/drawing/2014/main" id="{9CF6F3BE-BE8B-315B-ACF4-F75F852C847C}"/>
                </a:ext>
              </a:extLst>
            </p:cNvPr>
            <p:cNvCxnSpPr>
              <a:cxnSpLocks noChangeShapeType="1"/>
              <a:stCxn id="229378" idx="2"/>
              <a:endCxn id="208906" idx="0"/>
            </p:cNvCxnSpPr>
            <p:nvPr/>
          </p:nvCxnSpPr>
          <p:spPr bwMode="auto">
            <a:xfrm>
              <a:off x="7052330" y="1873008"/>
              <a:ext cx="3191068" cy="1422563"/>
            </a:xfrm>
            <a:prstGeom prst="straightConnector1">
              <a:avLst/>
            </a:prstGeom>
            <a:noFill/>
            <a:ln w="38160" cap="sq">
              <a:solidFill>
                <a:srgbClr val="C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208904" name="Rectangle 8">
              <a:extLst>
                <a:ext uri="{FF2B5EF4-FFF2-40B4-BE49-F238E27FC236}">
                  <a16:creationId xmlns:a16="http://schemas.microsoft.com/office/drawing/2014/main" id="{5D2B57B4-1172-0490-06A1-C19118FCCB9A}"/>
                </a:ext>
              </a:extLst>
            </p:cNvPr>
            <p:cNvSpPr>
              <a:spLocks noChangeArrowheads="1"/>
            </p:cNvSpPr>
            <p:nvPr/>
          </p:nvSpPr>
          <p:spPr bwMode="auto">
            <a:xfrm>
              <a:off x="1512071" y="3293984"/>
              <a:ext cx="2590463" cy="473013"/>
            </a:xfrm>
            <a:prstGeom prst="rect">
              <a:avLst/>
            </a:prstGeom>
            <a:solidFill>
              <a:srgbClr val="FF00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FFFFFF"/>
                  </a:solidFill>
                  <a:latin typeface="Arial" panose="020B0604020202020204" pitchFamily="34" charset="0"/>
                  <a:cs typeface="Arial" panose="020B0604020202020204" pitchFamily="34" charset="0"/>
                </a:rPr>
                <a:t>ĐẢNG CÁNH TẢ</a:t>
              </a:r>
            </a:p>
          </p:txBody>
        </p:sp>
        <p:sp>
          <p:nvSpPr>
            <p:cNvPr id="208905" name="Rectangle 9">
              <a:extLst>
                <a:ext uri="{FF2B5EF4-FFF2-40B4-BE49-F238E27FC236}">
                  <a16:creationId xmlns:a16="http://schemas.microsoft.com/office/drawing/2014/main" id="{874156D2-A297-C397-4C59-7E88AAE85E7F}"/>
                </a:ext>
              </a:extLst>
            </p:cNvPr>
            <p:cNvSpPr>
              <a:spLocks noChangeArrowheads="1"/>
            </p:cNvSpPr>
            <p:nvPr/>
          </p:nvSpPr>
          <p:spPr bwMode="auto">
            <a:xfrm>
              <a:off x="4679814" y="4652613"/>
              <a:ext cx="3127755" cy="471426"/>
            </a:xfrm>
            <a:prstGeom prst="rect">
              <a:avLst/>
            </a:prstGeom>
            <a:solidFill>
              <a:srgbClr val="FF00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ĐẢNG CẦM QUYỀN</a:t>
              </a:r>
            </a:p>
          </p:txBody>
        </p:sp>
        <p:sp>
          <p:nvSpPr>
            <p:cNvPr id="208906" name="Rectangle 10">
              <a:extLst>
                <a:ext uri="{FF2B5EF4-FFF2-40B4-BE49-F238E27FC236}">
                  <a16:creationId xmlns:a16="http://schemas.microsoft.com/office/drawing/2014/main" id="{C5A710C7-1D88-D0B2-058B-76307FBAEF68}"/>
                </a:ext>
              </a:extLst>
            </p:cNvPr>
            <p:cNvSpPr>
              <a:spLocks noChangeArrowheads="1"/>
            </p:cNvSpPr>
            <p:nvPr/>
          </p:nvSpPr>
          <p:spPr bwMode="auto">
            <a:xfrm>
              <a:off x="8948166" y="3295571"/>
              <a:ext cx="2590463" cy="471426"/>
            </a:xfrm>
            <a:prstGeom prst="rect">
              <a:avLst/>
            </a:prstGeom>
            <a:solidFill>
              <a:srgbClr val="FF00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FFFFFF"/>
                  </a:solidFill>
                  <a:latin typeface="Arial" panose="020B0604020202020204" pitchFamily="34" charset="0"/>
                  <a:cs typeface="Arial" panose="020B0604020202020204" pitchFamily="34" charset="0"/>
                </a:rPr>
                <a:t>ĐẢNG KHÁC</a:t>
              </a:r>
            </a:p>
          </p:txBody>
        </p:sp>
      </p:grpSp>
      <p:sp>
        <p:nvSpPr>
          <p:cNvPr id="3" name="Rectangle 2">
            <a:extLst>
              <a:ext uri="{FF2B5EF4-FFF2-40B4-BE49-F238E27FC236}">
                <a16:creationId xmlns:a16="http://schemas.microsoft.com/office/drawing/2014/main" id="{D8BB0016-0EB8-FF52-1786-41B5EE2CF24E}"/>
              </a:ext>
            </a:extLst>
          </p:cNvPr>
          <p:cNvSpPr>
            <a:spLocks noChangeArrowheads="1"/>
          </p:cNvSpPr>
          <p:nvPr/>
        </p:nvSpPr>
        <p:spPr bwMode="auto">
          <a:xfrm rot="18720000">
            <a:off x="108194" y="1125221"/>
            <a:ext cx="2478837" cy="463834"/>
          </a:xfrm>
          <a:prstGeom prst="rect">
            <a:avLst/>
          </a:prstGeom>
          <a:solidFill>
            <a:srgbClr val="0000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pl-PL" altLang="en-US" sz="2400" i="1" dirty="0">
                <a:solidFill>
                  <a:srgbClr val="FFFFFF"/>
                </a:solidFill>
                <a:latin typeface="Arial" panose="020B0604020202020204" pitchFamily="34" charset="0"/>
                <a:cs typeface="Arial" panose="020B0604020202020204" pitchFamily="34" charset="0"/>
              </a:rPr>
              <a:t> Định hướng lớn </a:t>
            </a:r>
          </a:p>
        </p:txBody>
      </p:sp>
      <p:sp>
        <p:nvSpPr>
          <p:cNvPr id="4" name="AutoShape 3">
            <a:extLst>
              <a:ext uri="{FF2B5EF4-FFF2-40B4-BE49-F238E27FC236}">
                <a16:creationId xmlns:a16="http://schemas.microsoft.com/office/drawing/2014/main" id="{98066BCA-AAE1-BFF3-AF8F-155FEBCC81CB}"/>
              </a:ext>
            </a:extLst>
          </p:cNvPr>
          <p:cNvSpPr>
            <a:spLocks noChangeArrowheads="1"/>
          </p:cNvSpPr>
          <p:nvPr/>
        </p:nvSpPr>
        <p:spPr bwMode="auto">
          <a:xfrm rot="5400000">
            <a:off x="-111111" y="100664"/>
            <a:ext cx="2514273" cy="2285702"/>
          </a:xfrm>
          <a:prstGeom prst="triangle">
            <a:avLst>
              <a:gd name="adj" fmla="val 343"/>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5" name="Oval 4">
            <a:extLst>
              <a:ext uri="{FF2B5EF4-FFF2-40B4-BE49-F238E27FC236}">
                <a16:creationId xmlns:a16="http://schemas.microsoft.com/office/drawing/2014/main" id="{4C2CA6DE-6163-BAC7-DE59-6BC54580F808}"/>
              </a:ext>
            </a:extLst>
          </p:cNvPr>
          <p:cNvSpPr>
            <a:spLocks noChangeArrowheads="1"/>
          </p:cNvSpPr>
          <p:nvPr/>
        </p:nvSpPr>
        <p:spPr bwMode="auto">
          <a:xfrm>
            <a:off x="0" y="305207"/>
            <a:ext cx="1523802" cy="838091"/>
          </a:xfrm>
          <a:prstGeom prst="ellipse">
            <a:avLst/>
          </a:prstGeom>
          <a:solidFill>
            <a:srgbClr val="FF0000"/>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3.1.1</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up)">
                                      <p:cBhvr>
                                        <p:cTn id="7"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1" name="Text Box 1">
            <a:extLst>
              <a:ext uri="{FF2B5EF4-FFF2-40B4-BE49-F238E27FC236}">
                <a16:creationId xmlns:a16="http://schemas.microsoft.com/office/drawing/2014/main" id="{BB5CC101-9734-08D4-362A-256EFAD9C9FE}"/>
              </a:ext>
            </a:extLst>
          </p:cNvPr>
          <p:cNvSpPr txBox="1">
            <a:spLocks noChangeArrowheads="1"/>
          </p:cNvSpPr>
          <p:nvPr/>
        </p:nvSpPr>
        <p:spPr bwMode="auto">
          <a:xfrm>
            <a:off x="1521546" y="2928064"/>
            <a:ext cx="9148907" cy="1226977"/>
          </a:xfrm>
          <a:prstGeom prst="rect">
            <a:avLst/>
          </a:prstGeom>
          <a:noFill/>
          <a:ln>
            <a:noFill/>
          </a:ln>
          <a:effectLst/>
        </p:spPr>
        <p:txBody>
          <a:bodyPr/>
          <a:lstStyle>
            <a:lvl1pPr marL="339725" indent="-339725">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Lst>
              <a:defRPr sz="3200" b="1">
                <a:solidFill>
                  <a:srgbClr val="000000"/>
                </a:solidFill>
                <a:latin typeface="Times New Roman" panose="02020603050405020304" pitchFamily="18" charset="0"/>
                <a:ea typeface="Microsoft YaHei" panose="020B0503020204020204" pitchFamily="34" charset="-122"/>
              </a:defRPr>
            </a:lvl1pPr>
            <a:lvl2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Lst>
              <a:defRPr sz="3200" b="1">
                <a:solidFill>
                  <a:srgbClr val="000000"/>
                </a:solidFill>
                <a:latin typeface="Times New Roman" panose="02020603050405020304" pitchFamily="18" charset="0"/>
                <a:ea typeface="Microsoft YaHei" panose="020B0503020204020204" pitchFamily="34" charset="-122"/>
              </a:defRPr>
            </a:lvl2pPr>
            <a:lvl3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Lst>
              <a:defRPr sz="3200" b="1">
                <a:solidFill>
                  <a:srgbClr val="000000"/>
                </a:solidFill>
                <a:latin typeface="Times New Roman" panose="02020603050405020304" pitchFamily="18" charset="0"/>
                <a:ea typeface="Microsoft YaHei" panose="020B0503020204020204" pitchFamily="34" charset="-122"/>
              </a:defRPr>
            </a:lvl3pPr>
            <a:lvl4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Lst>
              <a:defRPr sz="3200" b="1">
                <a:solidFill>
                  <a:srgbClr val="000000"/>
                </a:solidFill>
                <a:latin typeface="Times New Roman" panose="02020603050405020304" pitchFamily="18" charset="0"/>
                <a:ea typeface="Microsoft YaHei" panose="020B0503020204020204" pitchFamily="34" charset="-122"/>
              </a:defRPr>
            </a:lvl4pPr>
            <a:lvl5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Lst>
              <a:defRPr sz="3200" b="1">
                <a:solidFill>
                  <a:srgbClr val="000000"/>
                </a:solidFill>
                <a:latin typeface="Times New Roman" panose="02020603050405020304" pitchFamily="18" charset="0"/>
                <a:ea typeface="Microsoft YaHei" panose="020B0503020204020204" pitchFamily="34" charset="-122"/>
              </a:defRPr>
            </a:lvl9pPr>
          </a:lstStyle>
          <a:p>
            <a:pPr>
              <a:lnSpc>
                <a:spcPct val="150000"/>
              </a:lnSpc>
              <a:spcBef>
                <a:spcPts val="800"/>
              </a:spcBef>
              <a:buClr>
                <a:srgbClr val="000000"/>
              </a:buClr>
              <a:buSzPct val="100000"/>
              <a:buFont typeface="Wingdings" panose="05000000000000000000" pitchFamily="2" charset="2"/>
              <a:buChar char=""/>
              <a:defRPr/>
            </a:pPr>
            <a:r>
              <a:rPr lang="pl-PL" altLang="en-US" sz="2400" b="0" dirty="0">
                <a:latin typeface="Arial" panose="020B0604020202020204" pitchFamily="34" charset="0"/>
                <a:cs typeface="Arial" panose="020B0604020202020204" pitchFamily="34" charset="0"/>
              </a:rPr>
              <a:t>Tăng cường hiểu biết, tình hữu nghị và hợp tác giữa nhân dân Việt Nam với nhân dân các nước trên thế giới. </a:t>
            </a:r>
          </a:p>
          <a:p>
            <a:pPr marL="341279">
              <a:lnSpc>
                <a:spcPct val="150000"/>
              </a:lnSpc>
              <a:spcBef>
                <a:spcPts val="800"/>
              </a:spcBef>
              <a:buSzPct val="100000"/>
              <a:defRPr/>
            </a:pPr>
            <a:endParaRPr lang="pl-PL" altLang="en-US" sz="2400" b="0" dirty="0">
              <a:latin typeface="Arial" panose="020B060402020202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DAFE4397-EA36-DBC0-1559-FA0E7A80486E}"/>
              </a:ext>
            </a:extLst>
          </p:cNvPr>
          <p:cNvSpPr>
            <a:spLocks noChangeArrowheads="1"/>
          </p:cNvSpPr>
          <p:nvPr/>
        </p:nvSpPr>
        <p:spPr bwMode="auto">
          <a:xfrm rot="18720000">
            <a:off x="108194" y="1125221"/>
            <a:ext cx="2478837" cy="463834"/>
          </a:xfrm>
          <a:prstGeom prst="rect">
            <a:avLst/>
          </a:prstGeom>
          <a:solidFill>
            <a:srgbClr val="0000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pl-PL" altLang="en-US" sz="2400" i="1" dirty="0">
                <a:solidFill>
                  <a:srgbClr val="FFFFFF"/>
                </a:solidFill>
                <a:latin typeface="Arial" panose="020B0604020202020204" pitchFamily="34" charset="0"/>
                <a:cs typeface="Arial" panose="020B0604020202020204" pitchFamily="34" charset="0"/>
              </a:rPr>
              <a:t> Định hướng lớn </a:t>
            </a:r>
          </a:p>
        </p:txBody>
      </p:sp>
      <p:sp>
        <p:nvSpPr>
          <p:cNvPr id="4" name="AutoShape 3">
            <a:extLst>
              <a:ext uri="{FF2B5EF4-FFF2-40B4-BE49-F238E27FC236}">
                <a16:creationId xmlns:a16="http://schemas.microsoft.com/office/drawing/2014/main" id="{9ED74756-5D85-682D-DA6F-F4744B0C03FE}"/>
              </a:ext>
            </a:extLst>
          </p:cNvPr>
          <p:cNvSpPr>
            <a:spLocks noChangeArrowheads="1"/>
          </p:cNvSpPr>
          <p:nvPr/>
        </p:nvSpPr>
        <p:spPr bwMode="auto">
          <a:xfrm rot="5400000">
            <a:off x="-111111" y="100664"/>
            <a:ext cx="2514273" cy="2285702"/>
          </a:xfrm>
          <a:prstGeom prst="triangle">
            <a:avLst>
              <a:gd name="adj" fmla="val 343"/>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5" name="Oval 4">
            <a:extLst>
              <a:ext uri="{FF2B5EF4-FFF2-40B4-BE49-F238E27FC236}">
                <a16:creationId xmlns:a16="http://schemas.microsoft.com/office/drawing/2014/main" id="{FC6FBA89-6E9E-DFBA-2D69-F10F38BBE296}"/>
              </a:ext>
            </a:extLst>
          </p:cNvPr>
          <p:cNvSpPr>
            <a:spLocks noChangeArrowheads="1"/>
          </p:cNvSpPr>
          <p:nvPr/>
        </p:nvSpPr>
        <p:spPr bwMode="auto">
          <a:xfrm>
            <a:off x="0" y="305207"/>
            <a:ext cx="1523802" cy="838091"/>
          </a:xfrm>
          <a:prstGeom prst="ellipse">
            <a:avLst/>
          </a:prstGeom>
          <a:solidFill>
            <a:srgbClr val="FF0000"/>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3.1.1</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09921"/>
                                        </p:tgtEl>
                                        <p:attrNameLst>
                                          <p:attrName>style.visibility</p:attrName>
                                        </p:attrNameLst>
                                      </p:cBhvr>
                                      <p:to>
                                        <p:strVal val="visible"/>
                                      </p:to>
                                    </p:set>
                                    <p:animEffect transition="in" filter="wipe(up)">
                                      <p:cBhvr>
                                        <p:cTn id="7" dur="500"/>
                                        <p:tgtEl>
                                          <p:spTgt spid="2099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9921"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7" name="Text Box 1">
            <a:extLst>
              <a:ext uri="{FF2B5EF4-FFF2-40B4-BE49-F238E27FC236}">
                <a16:creationId xmlns:a16="http://schemas.microsoft.com/office/drawing/2014/main" id="{F1F106D0-DB25-6BFD-95EC-2158DEDF0839}"/>
              </a:ext>
            </a:extLst>
          </p:cNvPr>
          <p:cNvSpPr txBox="1">
            <a:spLocks noChangeArrowheads="1"/>
          </p:cNvSpPr>
          <p:nvPr/>
        </p:nvSpPr>
        <p:spPr bwMode="auto">
          <a:xfrm>
            <a:off x="934866" y="2819481"/>
            <a:ext cx="10322268" cy="1828562"/>
          </a:xfrm>
          <a:prstGeom prst="rect">
            <a:avLst/>
          </a:prstGeom>
          <a:noFill/>
          <a:ln>
            <a:noFill/>
          </a:ln>
          <a:effectLst/>
        </p:spPr>
        <p:txBody>
          <a:bodyPr/>
          <a:lstStyle>
            <a:lvl1pPr marL="339725" indent="-339725">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1pPr>
            <a:lvl2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2pPr>
            <a:lvl3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3pPr>
            <a:lvl4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4pPr>
            <a:lvl5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9pPr>
          </a:lstStyle>
          <a:p>
            <a:pPr>
              <a:lnSpc>
                <a:spcPct val="150000"/>
              </a:lnSpc>
              <a:spcBef>
                <a:spcPts val="800"/>
              </a:spcBef>
              <a:buClr>
                <a:srgbClr val="000000"/>
              </a:buClr>
              <a:buSzPct val="100000"/>
              <a:buFont typeface="Times New Roman" panose="02020603050405020304" pitchFamily="18" charset="0"/>
              <a:buChar char="•"/>
              <a:defRPr/>
            </a:pPr>
            <a:r>
              <a:rPr lang="pl-PL" altLang="en-US" sz="2400" b="0" dirty="0">
                <a:latin typeface="Arial" panose="020B0604020202020204" pitchFamily="34" charset="0"/>
                <a:cs typeface="Arial" panose="020B0604020202020204" pitchFamily="34" charset="0"/>
              </a:rPr>
              <a:t>Phấn đấu cùng các nước Hiệp hội các quốc gia Đông Nam Á (ASEAN) xây dựng Đông Nam Á thành khu vực hoà bình, ổn định, hợp tác và phát triển phồn vinh. </a:t>
            </a:r>
          </a:p>
          <a:p>
            <a:pPr marL="342866">
              <a:lnSpc>
                <a:spcPct val="150000"/>
              </a:lnSpc>
              <a:spcBef>
                <a:spcPts val="800"/>
              </a:spcBef>
              <a:buSzPct val="100000"/>
              <a:defRPr/>
            </a:pPr>
            <a:endParaRPr lang="pl-PL" altLang="en-US" sz="2400" b="0" dirty="0">
              <a:latin typeface="Arial" panose="020B0604020202020204" pitchFamily="34" charset="0"/>
              <a:cs typeface="Arial" panose="020B0604020202020204" pitchFamily="34" charset="0"/>
            </a:endParaRPr>
          </a:p>
        </p:txBody>
      </p:sp>
      <p:sp>
        <p:nvSpPr>
          <p:cNvPr id="6" name="Rectangle 2">
            <a:extLst>
              <a:ext uri="{FF2B5EF4-FFF2-40B4-BE49-F238E27FC236}">
                <a16:creationId xmlns:a16="http://schemas.microsoft.com/office/drawing/2014/main" id="{E7F19915-D301-5A94-9C34-B13A5D18D57A}"/>
              </a:ext>
            </a:extLst>
          </p:cNvPr>
          <p:cNvSpPr>
            <a:spLocks noChangeArrowheads="1"/>
          </p:cNvSpPr>
          <p:nvPr/>
        </p:nvSpPr>
        <p:spPr bwMode="auto">
          <a:xfrm rot="18720000">
            <a:off x="108194" y="1125221"/>
            <a:ext cx="2478837" cy="463834"/>
          </a:xfrm>
          <a:prstGeom prst="rect">
            <a:avLst/>
          </a:prstGeom>
          <a:solidFill>
            <a:srgbClr val="0000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pl-PL" altLang="en-US" sz="2400" i="1" dirty="0">
                <a:solidFill>
                  <a:srgbClr val="FFFFFF"/>
                </a:solidFill>
                <a:latin typeface="Arial" panose="020B0604020202020204" pitchFamily="34" charset="0"/>
                <a:cs typeface="Arial" panose="020B0604020202020204" pitchFamily="34" charset="0"/>
              </a:rPr>
              <a:t> Định hướng lớn </a:t>
            </a:r>
          </a:p>
        </p:txBody>
      </p:sp>
      <p:sp>
        <p:nvSpPr>
          <p:cNvPr id="7" name="AutoShape 3">
            <a:extLst>
              <a:ext uri="{FF2B5EF4-FFF2-40B4-BE49-F238E27FC236}">
                <a16:creationId xmlns:a16="http://schemas.microsoft.com/office/drawing/2014/main" id="{8B3ADDB0-4CD6-F444-09F8-29D06F9F661C}"/>
              </a:ext>
            </a:extLst>
          </p:cNvPr>
          <p:cNvSpPr>
            <a:spLocks noChangeArrowheads="1"/>
          </p:cNvSpPr>
          <p:nvPr/>
        </p:nvSpPr>
        <p:spPr bwMode="auto">
          <a:xfrm rot="5400000">
            <a:off x="-111111" y="100664"/>
            <a:ext cx="2514273" cy="2285702"/>
          </a:xfrm>
          <a:prstGeom prst="triangle">
            <a:avLst>
              <a:gd name="adj" fmla="val 343"/>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8" name="Oval 4">
            <a:extLst>
              <a:ext uri="{FF2B5EF4-FFF2-40B4-BE49-F238E27FC236}">
                <a16:creationId xmlns:a16="http://schemas.microsoft.com/office/drawing/2014/main" id="{49B6701E-9560-F345-27E4-8A9310F7589B}"/>
              </a:ext>
            </a:extLst>
          </p:cNvPr>
          <p:cNvSpPr>
            <a:spLocks noChangeArrowheads="1"/>
          </p:cNvSpPr>
          <p:nvPr/>
        </p:nvSpPr>
        <p:spPr bwMode="auto">
          <a:xfrm>
            <a:off x="0" y="305207"/>
            <a:ext cx="1523802" cy="838091"/>
          </a:xfrm>
          <a:prstGeom prst="ellipse">
            <a:avLst/>
          </a:prstGeom>
          <a:solidFill>
            <a:srgbClr val="FF0000"/>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3.1.1</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14017"/>
                                        </p:tgtEl>
                                        <p:attrNameLst>
                                          <p:attrName>style.visibility</p:attrName>
                                        </p:attrNameLst>
                                      </p:cBhvr>
                                      <p:to>
                                        <p:strVal val="visible"/>
                                      </p:to>
                                    </p:set>
                                    <p:animEffect transition="in" filter="wipe(up)">
                                      <p:cBhvr>
                                        <p:cTn id="7" dur="750"/>
                                        <p:tgtEl>
                                          <p:spTgt spid="2140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401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320D98B-056E-42F6-2888-0528FD37B9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47"/>
            <a:ext cx="12188826" cy="6857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62" name="Picture 1">
            <a:extLst>
              <a:ext uri="{FF2B5EF4-FFF2-40B4-BE49-F238E27FC236}">
                <a16:creationId xmlns:a16="http://schemas.microsoft.com/office/drawing/2014/main" id="{974760EC-7DB4-0D2A-0D9D-D277F9CA64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7" y="447"/>
            <a:ext cx="12190413" cy="6857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Text Box 1">
            <a:extLst>
              <a:ext uri="{FF2B5EF4-FFF2-40B4-BE49-F238E27FC236}">
                <a16:creationId xmlns:a16="http://schemas.microsoft.com/office/drawing/2014/main" id="{CD389F6E-804D-E16A-DA66-0DAFD3FC06AD}"/>
              </a:ext>
            </a:extLst>
          </p:cNvPr>
          <p:cNvSpPr txBox="1">
            <a:spLocks noChangeArrowheads="1"/>
          </p:cNvSpPr>
          <p:nvPr/>
        </p:nvSpPr>
        <p:spPr bwMode="auto">
          <a:xfrm>
            <a:off x="1600785" y="2667099"/>
            <a:ext cx="8990429" cy="761901"/>
          </a:xfrm>
          <a:prstGeom prst="rect">
            <a:avLst/>
          </a:prstGeom>
          <a:solidFill>
            <a:srgbClr val="FFFF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b="1">
                <a:latin typeface="Arial" panose="020B0604020202020204" pitchFamily="34" charset="0"/>
                <a:cs typeface="Arial" panose="020B0604020202020204" pitchFamily="34" charset="0"/>
              </a:rPr>
              <a:t>3.1.2. Quan điểm chỉ đạo hội nhập quốc tế</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97CAC22-8849-4940-2424-EA6FA56A2BA2}"/>
              </a:ext>
            </a:extLst>
          </p:cNvPr>
          <p:cNvSpPr txBox="1"/>
          <p:nvPr/>
        </p:nvSpPr>
        <p:spPr>
          <a:xfrm>
            <a:off x="628650" y="884249"/>
            <a:ext cx="10934700" cy="4959050"/>
          </a:xfrm>
          <a:prstGeom prst="rect">
            <a:avLst/>
          </a:prstGeom>
          <a:noFill/>
        </p:spPr>
        <p:txBody>
          <a:bodyPr wrap="square">
            <a:spAutoFit/>
          </a:bodyPr>
          <a:lstStyle/>
          <a:p>
            <a:pPr algn="just">
              <a:lnSpc>
                <a:spcPct val="115000"/>
              </a:lnSpc>
              <a:spcBef>
                <a:spcPts val="600"/>
              </a:spcBef>
              <a:tabLst>
                <a:tab pos="5257800" algn="l"/>
              </a:tabLst>
            </a:pPr>
            <a:r>
              <a:rPr lang="en-US" sz="2400" b="1" dirty="0">
                <a:effectLst/>
                <a:latin typeface="Arial" panose="020B0604020202020204" pitchFamily="34" charset="0"/>
                <a:ea typeface="Times New Roman" panose="02020603050405020304" pitchFamily="18" charset="0"/>
                <a:cs typeface="Arial" panose="020B0604020202020204" pitchFamily="34" charset="0"/>
              </a:rPr>
              <a:t>        </a:t>
            </a:r>
            <a:r>
              <a:rPr lang="pl-PL" sz="2400" b="1" dirty="0">
                <a:effectLst/>
                <a:latin typeface="Arial" panose="020B0604020202020204" pitchFamily="34" charset="0"/>
                <a:ea typeface="Times New Roman" panose="02020603050405020304" pitchFamily="18" charset="0"/>
                <a:cs typeface="Arial" panose="020B0604020202020204" pitchFamily="34" charset="0"/>
              </a:rPr>
              <a:t>Tiếp tục chủ động, tích cực đẩy mạnh công tác đối ngoại, bảo hộ công dân; </a:t>
            </a:r>
            <a:endParaRPr lang="en-US" sz="2400" b="1"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en-US" sz="2400" b="1" dirty="0">
                <a:effectLst/>
                <a:latin typeface="Arial" panose="020B0604020202020204" pitchFamily="34" charset="0"/>
                <a:ea typeface="Times New Roman" panose="02020603050405020304" pitchFamily="18" charset="0"/>
                <a:cs typeface="Arial" panose="020B0604020202020204" pitchFamily="34" charset="0"/>
              </a:rPr>
              <a:t>        </a:t>
            </a:r>
            <a:r>
              <a:rPr lang="pl-PL" sz="2400" b="1" dirty="0">
                <a:effectLst/>
                <a:latin typeface="Arial" panose="020B0604020202020204" pitchFamily="34" charset="0"/>
                <a:ea typeface="Times New Roman" panose="02020603050405020304" pitchFamily="18" charset="0"/>
                <a:cs typeface="Arial" panose="020B0604020202020204" pitchFamily="34" charset="0"/>
              </a:rPr>
              <a:t>Kiên trì, kiên định đường lối độc lập, tự chủ, đa phương hóa, đa dạng hóa quan hệ; nâng cao khả năng thích ứng năng động và linh hoạt xử lý hài hòa lợi ích quốc gia</a:t>
            </a:r>
            <a:r>
              <a:rPr lang="en-US" sz="2400" b="1" dirty="0">
                <a:effectLst/>
                <a:latin typeface="Arial" panose="020B0604020202020204" pitchFamily="34" charset="0"/>
                <a:ea typeface="Times New Roman" panose="02020603050405020304" pitchFamily="18" charset="0"/>
                <a:cs typeface="Arial" panose="020B0604020202020204" pitchFamily="34" charset="0"/>
              </a:rPr>
              <a:t>.</a:t>
            </a:r>
          </a:p>
          <a:p>
            <a:pPr algn="just">
              <a:lnSpc>
                <a:spcPct val="115000"/>
              </a:lnSpc>
              <a:spcBef>
                <a:spcPts val="600"/>
              </a:spcBef>
              <a:tabLst>
                <a:tab pos="5257800" algn="l"/>
              </a:tabLst>
            </a:pPr>
            <a:r>
              <a:rPr lang="en-US" sz="2400" b="1" dirty="0">
                <a:effectLst/>
                <a:latin typeface="Arial" panose="020B0604020202020204" pitchFamily="34" charset="0"/>
                <a:ea typeface="Times New Roman" panose="02020603050405020304" pitchFamily="18" charset="0"/>
                <a:cs typeface="Arial" panose="020B0604020202020204" pitchFamily="34" charset="0"/>
              </a:rPr>
              <a:t>        </a:t>
            </a:r>
            <a:r>
              <a:rPr lang="pl-PL" sz="2400" b="1" dirty="0">
                <a:effectLst/>
                <a:latin typeface="Arial" panose="020B0604020202020204" pitchFamily="34" charset="0"/>
                <a:ea typeface="Times New Roman" panose="02020603050405020304" pitchFamily="18" charset="0"/>
                <a:cs typeface="Arial" panose="020B0604020202020204" pitchFamily="34" charset="0"/>
              </a:rPr>
              <a:t>Nâng cao hiệu quả công tác đối ngoại, gắn chặt việc chủ động, tích cực hội nhập quốc tế với tăng cường năng lực thể chế đồng bộ, hiện đại. </a:t>
            </a:r>
            <a:endParaRPr lang="en-US" sz="2400" b="1"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en-US" sz="2400" b="1" dirty="0">
                <a:effectLst/>
                <a:latin typeface="Arial" panose="020B0604020202020204" pitchFamily="34" charset="0"/>
                <a:ea typeface="Times New Roman" panose="02020603050405020304" pitchFamily="18" charset="0"/>
                <a:cs typeface="Arial" panose="020B0604020202020204" pitchFamily="34" charset="0"/>
              </a:rPr>
              <a:t>        </a:t>
            </a:r>
            <a:r>
              <a:rPr lang="pl-PL" sz="2400" b="1" dirty="0">
                <a:effectLst/>
                <a:latin typeface="Arial" panose="020B0604020202020204" pitchFamily="34" charset="0"/>
                <a:ea typeface="Times New Roman" panose="02020603050405020304" pitchFamily="18" charset="0"/>
                <a:cs typeface="Arial" panose="020B0604020202020204" pitchFamily="34" charset="0"/>
              </a:rPr>
              <a:t>Đẩy mạnh và nâng tầm đối ngoại đa phương, kết hợp chặt chẽ với đối ngoại song phương, thực hiện tốt các trọng trách quốc tế, nhất là trong ASEAN, Liên hợp quốc và các khuôn khổ hợp tác ở châu Á - Thái Bình Dương. </a:t>
            </a:r>
            <a:endParaRPr lang="en-US" sz="2400" b="1" dirty="0">
              <a:effectLst/>
              <a:latin typeface="Arial" panose="020B0604020202020204" pitchFamily="34" charset="0"/>
              <a:ea typeface="Times New Roman" panose="02020603050405020304" pitchFamily="18"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97CAC22-8849-4940-2424-EA6FA56A2BA2}"/>
              </a:ext>
            </a:extLst>
          </p:cNvPr>
          <p:cNvSpPr txBox="1"/>
          <p:nvPr/>
        </p:nvSpPr>
        <p:spPr>
          <a:xfrm>
            <a:off x="628650" y="1070160"/>
            <a:ext cx="10934700" cy="4534318"/>
          </a:xfrm>
          <a:prstGeom prst="rect">
            <a:avLst/>
          </a:prstGeom>
          <a:noFill/>
        </p:spPr>
        <p:txBody>
          <a:bodyPr wrap="square">
            <a:spAutoFit/>
          </a:bodyPr>
          <a:lstStyle/>
          <a:p>
            <a:pPr algn="just">
              <a:lnSpc>
                <a:spcPct val="115000"/>
              </a:lnSpc>
              <a:spcBef>
                <a:spcPts val="600"/>
              </a:spcBef>
              <a:tabLst>
                <a:tab pos="5257800" algn="l"/>
              </a:tabLst>
            </a:pPr>
            <a:r>
              <a:rPr lang="en-US" sz="2400" b="1" dirty="0">
                <a:effectLst/>
                <a:latin typeface="Arial" panose="020B0604020202020204" pitchFamily="34" charset="0"/>
                <a:ea typeface="Times New Roman" panose="02020603050405020304" pitchFamily="18" charset="0"/>
                <a:cs typeface="Arial" panose="020B0604020202020204" pitchFamily="34" charset="0"/>
              </a:rPr>
              <a:t>          </a:t>
            </a:r>
            <a:r>
              <a:rPr lang="pl-PL" sz="2400" b="1" dirty="0">
                <a:effectLst/>
                <a:latin typeface="Arial" panose="020B0604020202020204" pitchFamily="34" charset="0"/>
                <a:ea typeface="Times New Roman" panose="02020603050405020304" pitchFamily="18" charset="0"/>
                <a:cs typeface="Arial" panose="020B0604020202020204" pitchFamily="34" charset="0"/>
              </a:rPr>
              <a:t>Nâng cao mức độ và chất lượng hội nhập quốc tế để mở rộng thị trường, tranh thủ nguồn vốn, công nghệ, kiến thức và kỹ năng quản lý; nâng cao năng lực cạnh tranh của nền kinh tế, của doanh nghiệp và sản phẩm.</a:t>
            </a:r>
            <a:endParaRPr lang="en-US" sz="2400" b="1"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en-US" sz="2400" b="1" dirty="0">
                <a:effectLst/>
                <a:latin typeface="Arial" panose="020B0604020202020204" pitchFamily="34" charset="0"/>
                <a:ea typeface="Times New Roman" panose="02020603050405020304" pitchFamily="18" charset="0"/>
                <a:cs typeface="Arial" panose="020B0604020202020204" pitchFamily="34" charset="0"/>
              </a:rPr>
              <a:t>          </a:t>
            </a:r>
            <a:r>
              <a:rPr lang="pl-PL" sz="2400" b="1" dirty="0">
                <a:effectLst/>
                <a:latin typeface="Arial" panose="020B0604020202020204" pitchFamily="34" charset="0"/>
                <a:ea typeface="Times New Roman" panose="02020603050405020304" pitchFamily="18" charset="0"/>
                <a:cs typeface="Arial" panose="020B0604020202020204" pitchFamily="34" charset="0"/>
              </a:rPr>
              <a:t>Thực hiện nghiêm các cam kết quốc tế và các hiệp định thương mại đã ký kết. </a:t>
            </a:r>
            <a:endParaRPr lang="en-US" sz="2400" b="1"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en-US" sz="2400" b="1" dirty="0">
                <a:effectLst/>
                <a:latin typeface="Arial" panose="020B0604020202020204" pitchFamily="34" charset="0"/>
                <a:ea typeface="Times New Roman" panose="02020603050405020304" pitchFamily="18" charset="0"/>
                <a:cs typeface="Arial" panose="020B0604020202020204" pitchFamily="34" charset="0"/>
              </a:rPr>
              <a:t>          </a:t>
            </a:r>
            <a:r>
              <a:rPr lang="pl-PL" sz="2400" b="1" dirty="0">
                <a:effectLst/>
                <a:latin typeface="Arial" panose="020B0604020202020204" pitchFamily="34" charset="0"/>
                <a:ea typeface="Times New Roman" panose="02020603050405020304" pitchFamily="18" charset="0"/>
                <a:cs typeface="Arial" panose="020B0604020202020204" pitchFamily="34" charset="0"/>
              </a:rPr>
              <a:t>Xây dựng nền ngoại giao kinh tế phục vụ phát triển, lấy người dân, địa phương và doanh nghiệp làm trung tâm phục vụ. </a:t>
            </a:r>
            <a:endParaRPr lang="en-US" sz="2400" b="1"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en-US" sz="2400" b="1" dirty="0">
                <a:latin typeface="Arial" panose="020B0604020202020204" pitchFamily="34" charset="0"/>
                <a:ea typeface="Times New Roman" panose="02020603050405020304" pitchFamily="18" charset="0"/>
                <a:cs typeface="Arial" panose="020B0604020202020204" pitchFamily="34" charset="0"/>
              </a:rPr>
              <a:t>         </a:t>
            </a:r>
            <a:r>
              <a:rPr lang="pl-PL" sz="2400" b="1" dirty="0">
                <a:effectLst/>
                <a:latin typeface="Arial" panose="020B0604020202020204" pitchFamily="34" charset="0"/>
                <a:ea typeface="Times New Roman" panose="02020603050405020304" pitchFamily="18" charset="0"/>
                <a:cs typeface="Arial" panose="020B0604020202020204" pitchFamily="34" charset="0"/>
              </a:rPr>
              <a:t>Tăng cường và nâng cao hiệu quả ứng dụng công nghệ truyền thông mới, mạng xã hội trong thông tin đối ngoại và đấu tranh dư luận.</a:t>
            </a:r>
            <a:endParaRPr lang="en-US" sz="2400" b="1"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9140084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9195EA53-CD39-7A5E-978B-772336297D26}"/>
              </a:ext>
            </a:extLst>
          </p:cNvPr>
          <p:cNvGrpSpPr/>
          <p:nvPr/>
        </p:nvGrpSpPr>
        <p:grpSpPr>
          <a:xfrm>
            <a:off x="1599991" y="815639"/>
            <a:ext cx="9223762" cy="6041915"/>
            <a:chOff x="1599991" y="815639"/>
            <a:chExt cx="9223762" cy="6041915"/>
          </a:xfrm>
        </p:grpSpPr>
        <p:sp>
          <p:nvSpPr>
            <p:cNvPr id="299010" name="Rectangle 1">
              <a:extLst>
                <a:ext uri="{FF2B5EF4-FFF2-40B4-BE49-F238E27FC236}">
                  <a16:creationId xmlns:a16="http://schemas.microsoft.com/office/drawing/2014/main" id="{7BDDDB5D-DABC-FAF8-5536-DE46970A588B}"/>
                </a:ext>
              </a:extLst>
            </p:cNvPr>
            <p:cNvSpPr>
              <a:spLocks noChangeArrowheads="1"/>
            </p:cNvSpPr>
            <p:nvPr/>
          </p:nvSpPr>
          <p:spPr bwMode="auto">
            <a:xfrm>
              <a:off x="3599981" y="1557582"/>
              <a:ext cx="4990450" cy="37428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299011" name="Rectangle 2">
              <a:extLst>
                <a:ext uri="{FF2B5EF4-FFF2-40B4-BE49-F238E27FC236}">
                  <a16:creationId xmlns:a16="http://schemas.microsoft.com/office/drawing/2014/main" id="{7111CBBE-326C-6716-33DF-C5BC7B1F3E7A}"/>
                </a:ext>
              </a:extLst>
            </p:cNvPr>
            <p:cNvSpPr>
              <a:spLocks noChangeArrowheads="1"/>
            </p:cNvSpPr>
            <p:nvPr/>
          </p:nvSpPr>
          <p:spPr bwMode="auto">
            <a:xfrm>
              <a:off x="3738076" y="1543296"/>
              <a:ext cx="7085677" cy="531425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244739" name="Rectangle 3">
              <a:extLst>
                <a:ext uri="{FF2B5EF4-FFF2-40B4-BE49-F238E27FC236}">
                  <a16:creationId xmlns:a16="http://schemas.microsoft.com/office/drawing/2014/main" id="{949E6089-A2EF-AC87-8F4C-859A97466904}"/>
                </a:ext>
              </a:extLst>
            </p:cNvPr>
            <p:cNvSpPr>
              <a:spLocks noChangeArrowheads="1"/>
            </p:cNvSpPr>
            <p:nvPr/>
          </p:nvSpPr>
          <p:spPr bwMode="auto">
            <a:xfrm>
              <a:off x="1599991" y="815639"/>
              <a:ext cx="8990429" cy="825844"/>
            </a:xfrm>
            <a:prstGeom prst="rect">
              <a:avLst/>
            </a:prstGeom>
            <a:solidFill>
              <a:srgbClr val="FFFF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3333CC"/>
                  </a:solidFill>
                  <a:latin typeface="Arial" panose="020B0604020202020204" pitchFamily="34" charset="0"/>
                  <a:cs typeface="Arial" panose="020B0604020202020204" pitchFamily="34" charset="0"/>
                </a:rPr>
                <a:t>3.2. </a:t>
              </a:r>
              <a:r>
                <a:rPr lang="en-US" altLang="en-US" sz="2400" dirty="0" err="1">
                  <a:solidFill>
                    <a:srgbClr val="3333CC"/>
                  </a:solidFill>
                  <a:latin typeface="Arial" panose="020B0604020202020204" pitchFamily="34" charset="0"/>
                  <a:cs typeface="Arial" panose="020B0604020202020204" pitchFamily="34" charset="0"/>
                </a:rPr>
                <a:t>Nhiệm</a:t>
              </a:r>
              <a:r>
                <a:rPr lang="en-US" altLang="en-US" sz="2400" dirty="0">
                  <a:solidFill>
                    <a:srgbClr val="3333CC"/>
                  </a:solidFill>
                  <a:latin typeface="Arial" panose="020B0604020202020204" pitchFamily="34" charset="0"/>
                  <a:cs typeface="Arial" panose="020B0604020202020204" pitchFamily="34" charset="0"/>
                </a:rPr>
                <a:t> </a:t>
              </a:r>
              <a:r>
                <a:rPr lang="en-US" altLang="en-US" sz="2400" dirty="0" err="1">
                  <a:solidFill>
                    <a:srgbClr val="3333CC"/>
                  </a:solidFill>
                  <a:latin typeface="Arial" panose="020B0604020202020204" pitchFamily="34" charset="0"/>
                  <a:cs typeface="Arial" panose="020B0604020202020204" pitchFamily="34" charset="0"/>
                </a:rPr>
                <a:t>vụ</a:t>
              </a:r>
              <a:r>
                <a:rPr lang="en-US" altLang="en-US" sz="2400" dirty="0">
                  <a:solidFill>
                    <a:srgbClr val="3333CC"/>
                  </a:solidFill>
                  <a:latin typeface="Arial" panose="020B0604020202020204" pitchFamily="34" charset="0"/>
                  <a:cs typeface="Arial" panose="020B0604020202020204" pitchFamily="34" charset="0"/>
                </a:rPr>
                <a:t> </a:t>
              </a:r>
              <a:r>
                <a:rPr lang="en-US" altLang="en-US" sz="2400" dirty="0" err="1">
                  <a:solidFill>
                    <a:srgbClr val="3333CC"/>
                  </a:solidFill>
                  <a:latin typeface="Arial" panose="020B0604020202020204" pitchFamily="34" charset="0"/>
                  <a:cs typeface="Arial" panose="020B0604020202020204" pitchFamily="34" charset="0"/>
                </a:rPr>
                <a:t>chủ</a:t>
              </a:r>
              <a:r>
                <a:rPr lang="en-US" altLang="en-US" sz="2400" dirty="0">
                  <a:solidFill>
                    <a:srgbClr val="3333CC"/>
                  </a:solidFill>
                  <a:latin typeface="Arial" panose="020B0604020202020204" pitchFamily="34" charset="0"/>
                  <a:cs typeface="Arial" panose="020B0604020202020204" pitchFamily="34" charset="0"/>
                </a:rPr>
                <a:t> </a:t>
              </a:r>
              <a:r>
                <a:rPr lang="en-US" altLang="en-US" sz="2400" dirty="0" err="1">
                  <a:solidFill>
                    <a:srgbClr val="3333CC"/>
                  </a:solidFill>
                  <a:latin typeface="Arial" panose="020B0604020202020204" pitchFamily="34" charset="0"/>
                  <a:cs typeface="Arial" panose="020B0604020202020204" pitchFamily="34" charset="0"/>
                </a:rPr>
                <a:t>yếu</a:t>
              </a:r>
              <a:r>
                <a:rPr lang="en-US" altLang="en-US" sz="2400" dirty="0">
                  <a:solidFill>
                    <a:srgbClr val="3333CC"/>
                  </a:solidFill>
                  <a:latin typeface="Arial" panose="020B0604020202020204" pitchFamily="34" charset="0"/>
                  <a:cs typeface="Arial" panose="020B0604020202020204" pitchFamily="34" charset="0"/>
                </a:rPr>
                <a:t> </a:t>
              </a:r>
              <a:r>
                <a:rPr lang="en-US" altLang="en-US" sz="2400" dirty="0" err="1">
                  <a:solidFill>
                    <a:srgbClr val="3333CC"/>
                  </a:solidFill>
                  <a:latin typeface="Arial" panose="020B0604020202020204" pitchFamily="34" charset="0"/>
                  <a:cs typeface="Arial" panose="020B0604020202020204" pitchFamily="34" charset="0"/>
                </a:rPr>
                <a:t>thực</a:t>
              </a:r>
              <a:r>
                <a:rPr lang="en-US" altLang="en-US" sz="2400" dirty="0">
                  <a:solidFill>
                    <a:srgbClr val="3333CC"/>
                  </a:solidFill>
                  <a:latin typeface="Arial" panose="020B0604020202020204" pitchFamily="34" charset="0"/>
                  <a:cs typeface="Arial" panose="020B0604020202020204" pitchFamily="34" charset="0"/>
                </a:rPr>
                <a:t> </a:t>
              </a:r>
              <a:r>
                <a:rPr lang="en-US" altLang="en-US" sz="2400" dirty="0" err="1">
                  <a:solidFill>
                    <a:srgbClr val="3333CC"/>
                  </a:solidFill>
                  <a:latin typeface="Arial" panose="020B0604020202020204" pitchFamily="34" charset="0"/>
                  <a:cs typeface="Arial" panose="020B0604020202020204" pitchFamily="34" charset="0"/>
                </a:rPr>
                <a:t>hiện</a:t>
              </a:r>
              <a:r>
                <a:rPr lang="en-US" altLang="en-US" sz="2400" dirty="0">
                  <a:solidFill>
                    <a:srgbClr val="3333CC"/>
                  </a:solidFill>
                  <a:latin typeface="Arial" panose="020B0604020202020204" pitchFamily="34" charset="0"/>
                  <a:cs typeface="Arial" panose="020B0604020202020204" pitchFamily="34" charset="0"/>
                </a:rPr>
                <a:t> </a:t>
              </a:r>
              <a:r>
                <a:rPr lang="en-US" altLang="en-US" sz="2400" dirty="0" err="1">
                  <a:solidFill>
                    <a:srgbClr val="3333CC"/>
                  </a:solidFill>
                  <a:latin typeface="Arial" panose="020B0604020202020204" pitchFamily="34" charset="0"/>
                  <a:cs typeface="Arial" panose="020B0604020202020204" pitchFamily="34" charset="0"/>
                </a:rPr>
                <a:t>đường</a:t>
              </a:r>
              <a:r>
                <a:rPr lang="en-US" altLang="en-US" sz="2400" dirty="0">
                  <a:solidFill>
                    <a:srgbClr val="3333CC"/>
                  </a:solidFill>
                  <a:latin typeface="Arial" panose="020B0604020202020204" pitchFamily="34" charset="0"/>
                  <a:cs typeface="Arial" panose="020B0604020202020204" pitchFamily="34" charset="0"/>
                </a:rPr>
                <a:t> </a:t>
              </a:r>
              <a:r>
                <a:rPr lang="en-US" altLang="en-US" sz="2400" dirty="0" err="1">
                  <a:solidFill>
                    <a:srgbClr val="3333CC"/>
                  </a:solidFill>
                  <a:latin typeface="Arial" panose="020B0604020202020204" pitchFamily="34" charset="0"/>
                  <a:cs typeface="Arial" panose="020B0604020202020204" pitchFamily="34" charset="0"/>
                </a:rPr>
                <a:t>lối</a:t>
              </a:r>
              <a:r>
                <a:rPr lang="en-US" altLang="en-US" sz="2400" dirty="0">
                  <a:solidFill>
                    <a:srgbClr val="3333CC"/>
                  </a:solidFill>
                  <a:latin typeface="Arial" panose="020B0604020202020204" pitchFamily="34" charset="0"/>
                  <a:cs typeface="Arial" panose="020B0604020202020204" pitchFamily="34" charset="0"/>
                </a:rPr>
                <a:t> </a:t>
              </a:r>
              <a:r>
                <a:rPr lang="en-US" altLang="en-US" sz="2400" dirty="0" err="1">
                  <a:solidFill>
                    <a:srgbClr val="3333CC"/>
                  </a:solidFill>
                  <a:latin typeface="Arial" panose="020B0604020202020204" pitchFamily="34" charset="0"/>
                  <a:cs typeface="Arial" panose="020B0604020202020204" pitchFamily="34" charset="0"/>
                </a:rPr>
                <a:t>đối</a:t>
              </a:r>
              <a:r>
                <a:rPr lang="en-US" altLang="en-US" sz="2400" dirty="0">
                  <a:solidFill>
                    <a:srgbClr val="3333CC"/>
                  </a:solidFill>
                  <a:latin typeface="Arial" panose="020B0604020202020204" pitchFamily="34" charset="0"/>
                  <a:cs typeface="Arial" panose="020B0604020202020204" pitchFamily="34" charset="0"/>
                </a:rPr>
                <a:t> </a:t>
              </a:r>
              <a:r>
                <a:rPr lang="en-US" altLang="en-US" sz="2400" dirty="0" err="1">
                  <a:solidFill>
                    <a:srgbClr val="3333CC"/>
                  </a:solidFill>
                  <a:latin typeface="Arial" panose="020B0604020202020204" pitchFamily="34" charset="0"/>
                  <a:cs typeface="Arial" panose="020B0604020202020204" pitchFamily="34" charset="0"/>
                </a:rPr>
                <a:t>ngoại</a:t>
              </a:r>
              <a:endParaRPr lang="en-US" altLang="en-US" sz="2400" dirty="0">
                <a:solidFill>
                  <a:srgbClr val="3333CC"/>
                </a:solidFill>
                <a:latin typeface="Arial" panose="020B0604020202020204" pitchFamily="34" charset="0"/>
                <a:cs typeface="Arial" panose="020B0604020202020204" pitchFamily="34" charset="0"/>
              </a:endParaRPr>
            </a:p>
          </p:txBody>
        </p:sp>
        <p:sp>
          <p:nvSpPr>
            <p:cNvPr id="244740" name="Rectangle 4">
              <a:extLst>
                <a:ext uri="{FF2B5EF4-FFF2-40B4-BE49-F238E27FC236}">
                  <a16:creationId xmlns:a16="http://schemas.microsoft.com/office/drawing/2014/main" id="{089F0500-70C3-A345-DD7E-1F9744984397}"/>
                </a:ext>
              </a:extLst>
            </p:cNvPr>
            <p:cNvSpPr>
              <a:spLocks noChangeArrowheads="1"/>
            </p:cNvSpPr>
            <p:nvPr/>
          </p:nvSpPr>
          <p:spPr bwMode="auto">
            <a:xfrm>
              <a:off x="2057133" y="2166989"/>
              <a:ext cx="6801551" cy="3657124"/>
            </a:xfrm>
            <a:prstGeom prst="rect">
              <a:avLst/>
            </a:prstGeom>
            <a:solidFill>
              <a:srgbClr val="FFFFFF"/>
            </a:solidFill>
            <a:ln w="9360" cap="sq">
              <a:solidFill>
                <a:srgbClr val="FFFFFF"/>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marL="339725" indent="-339725">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
                  <a:srgbClr val="FF0000"/>
                </a:buClr>
                <a:buFont typeface="Times New Roman" panose="02020603050405020304" pitchFamily="18" charset="0"/>
                <a:buChar char="-"/>
              </a:pPr>
              <a:r>
                <a:rPr lang="en-US" altLang="en-US" sz="2400" dirty="0" err="1">
                  <a:solidFill>
                    <a:srgbClr val="FF0000"/>
                  </a:solidFill>
                  <a:latin typeface="Arial" panose="020B0604020202020204" pitchFamily="34" charset="0"/>
                  <a:cs typeface="Arial" panose="020B0604020202020204" pitchFamily="34" charset="0"/>
                </a:rPr>
                <a:t>Một</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a:t>
              </a:r>
            </a:p>
            <a:p>
              <a:pPr>
                <a:spcBef>
                  <a:spcPct val="0"/>
                </a:spcBef>
                <a:buClr>
                  <a:srgbClr val="FF0000"/>
                </a:buClr>
                <a:buFont typeface="Times New Roman" panose="02020603050405020304" pitchFamily="18" charset="0"/>
                <a:buChar char="-"/>
              </a:pPr>
              <a:r>
                <a:rPr lang="en-US" altLang="en-US" sz="2400" dirty="0">
                  <a:solidFill>
                    <a:srgbClr val="FF0000"/>
                  </a:solidFill>
                  <a:latin typeface="Arial" panose="020B0604020202020204" pitchFamily="34" charset="0"/>
                  <a:cs typeface="Arial" panose="020B0604020202020204" pitchFamily="34" charset="0"/>
                </a:rPr>
                <a:t>Hai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a:t>
              </a:r>
            </a:p>
            <a:p>
              <a:pPr>
                <a:spcBef>
                  <a:spcPct val="0"/>
                </a:spcBef>
                <a:buClr>
                  <a:srgbClr val="FF0000"/>
                </a:buClr>
                <a:buFont typeface="Times New Roman" panose="02020603050405020304" pitchFamily="18" charset="0"/>
                <a:buChar char="-"/>
              </a:pPr>
              <a:r>
                <a:rPr lang="en-US" altLang="en-US" sz="2400" dirty="0">
                  <a:solidFill>
                    <a:srgbClr val="FF0000"/>
                  </a:solidFill>
                  <a:latin typeface="Arial" panose="020B0604020202020204" pitchFamily="34" charset="0"/>
                  <a:cs typeface="Arial" panose="020B0604020202020204" pitchFamily="34" charset="0"/>
                </a:rPr>
                <a:t>Ba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a:t>
              </a:r>
            </a:p>
            <a:p>
              <a:pPr>
                <a:spcBef>
                  <a:spcPct val="0"/>
                </a:spcBef>
                <a:buClr>
                  <a:srgbClr val="FF0000"/>
                </a:buClr>
                <a:buFont typeface="Times New Roman" panose="02020603050405020304" pitchFamily="18" charset="0"/>
                <a:buChar char="-"/>
              </a:pPr>
              <a:r>
                <a:rPr lang="en-US" altLang="en-US" sz="2400" dirty="0" err="1">
                  <a:solidFill>
                    <a:srgbClr val="FF0000"/>
                  </a:solidFill>
                  <a:latin typeface="Arial" panose="020B0604020202020204" pitchFamily="34" charset="0"/>
                  <a:cs typeface="Arial" panose="020B0604020202020204" pitchFamily="34" charset="0"/>
                </a:rPr>
                <a:t>Bốn</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a:t>
              </a:r>
            </a:p>
            <a:p>
              <a:pPr>
                <a:spcBef>
                  <a:spcPct val="0"/>
                </a:spcBef>
                <a:buClr>
                  <a:srgbClr val="FF0000"/>
                </a:buClr>
                <a:buFont typeface="Times New Roman" panose="02020603050405020304" pitchFamily="18" charset="0"/>
                <a:buChar char="-"/>
              </a:pPr>
              <a:r>
                <a:rPr lang="en-US" altLang="en-US" sz="2400" dirty="0" err="1">
                  <a:solidFill>
                    <a:srgbClr val="FF0000"/>
                  </a:solidFill>
                  <a:latin typeface="Arial" panose="020B0604020202020204" pitchFamily="34" charset="0"/>
                  <a:cs typeface="Arial" panose="020B0604020202020204" pitchFamily="34" charset="0"/>
                </a:rPr>
                <a:t>Năm</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a:t>
              </a:r>
            </a:p>
            <a:p>
              <a:pPr>
                <a:spcBef>
                  <a:spcPct val="0"/>
                </a:spcBef>
                <a:buClr>
                  <a:srgbClr val="FF0000"/>
                </a:buClr>
                <a:buFont typeface="Times New Roman" panose="02020603050405020304" pitchFamily="18" charset="0"/>
                <a:buChar char="-"/>
              </a:pPr>
              <a:r>
                <a:rPr lang="en-US" altLang="en-US" sz="2400" dirty="0" err="1">
                  <a:solidFill>
                    <a:srgbClr val="FF0000"/>
                  </a:solidFill>
                  <a:latin typeface="Arial" panose="020B0604020202020204" pitchFamily="34" charset="0"/>
                  <a:cs typeface="Arial" panose="020B0604020202020204" pitchFamily="34" charset="0"/>
                </a:rPr>
                <a:t>Sáu</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a:t>
              </a:r>
            </a:p>
            <a:p>
              <a:pPr>
                <a:spcBef>
                  <a:spcPct val="0"/>
                </a:spcBef>
                <a:buClr>
                  <a:srgbClr val="FF0000"/>
                </a:buClr>
                <a:buFont typeface="Times New Roman" panose="02020603050405020304" pitchFamily="18" charset="0"/>
                <a:buChar char="-"/>
              </a:pPr>
              <a:r>
                <a:rPr lang="en-US" altLang="en-US" sz="2400" dirty="0" err="1">
                  <a:solidFill>
                    <a:srgbClr val="FF0000"/>
                  </a:solidFill>
                  <a:latin typeface="Arial" panose="020B0604020202020204" pitchFamily="34" charset="0"/>
                  <a:cs typeface="Arial" panose="020B0604020202020204" pitchFamily="34" charset="0"/>
                </a:rPr>
                <a:t>Bảy</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a:t>
              </a:r>
            </a:p>
          </p:txBody>
        </p:sp>
        <p:sp>
          <p:nvSpPr>
            <p:cNvPr id="244741" name="AutoShape 5">
              <a:extLst>
                <a:ext uri="{FF2B5EF4-FFF2-40B4-BE49-F238E27FC236}">
                  <a16:creationId xmlns:a16="http://schemas.microsoft.com/office/drawing/2014/main" id="{48F74EB6-E2F5-8E74-09AD-13B8DDDF583E}"/>
                </a:ext>
              </a:extLst>
            </p:cNvPr>
            <p:cNvSpPr>
              <a:spLocks noChangeArrowheads="1"/>
            </p:cNvSpPr>
            <p:nvPr/>
          </p:nvSpPr>
          <p:spPr bwMode="auto">
            <a:xfrm>
              <a:off x="1599991" y="2166989"/>
              <a:ext cx="457142" cy="3388872"/>
            </a:xfrm>
            <a:prstGeom prst="downArrow">
              <a:avLst>
                <a:gd name="adj1" fmla="val 50000"/>
                <a:gd name="adj2" fmla="val 50007"/>
              </a:avLst>
            </a:prstGeom>
            <a:solidFill>
              <a:srgbClr val="0000FF"/>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244742" name="AutoShape 6">
              <a:extLst>
                <a:ext uri="{FF2B5EF4-FFF2-40B4-BE49-F238E27FC236}">
                  <a16:creationId xmlns:a16="http://schemas.microsoft.com/office/drawing/2014/main" id="{574EC334-B266-8E24-C659-CEE914A12A90}"/>
                </a:ext>
              </a:extLst>
            </p:cNvPr>
            <p:cNvSpPr>
              <a:spLocks noChangeArrowheads="1"/>
            </p:cNvSpPr>
            <p:nvPr/>
          </p:nvSpPr>
          <p:spPr bwMode="auto">
            <a:xfrm>
              <a:off x="2057133" y="5670229"/>
              <a:ext cx="7177740" cy="457140"/>
            </a:xfrm>
            <a:prstGeom prst="rightArrow">
              <a:avLst>
                <a:gd name="adj1" fmla="val 50000"/>
                <a:gd name="adj2" fmla="val 50012"/>
              </a:avLst>
            </a:prstGeom>
            <a:solidFill>
              <a:srgbClr val="FF00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pic>
          <p:nvPicPr>
            <p:cNvPr id="299016" name="Picture 7">
              <a:extLst>
                <a:ext uri="{FF2B5EF4-FFF2-40B4-BE49-F238E27FC236}">
                  <a16:creationId xmlns:a16="http://schemas.microsoft.com/office/drawing/2014/main" id="{311F687F-4B7A-0680-D888-3ED5CBD935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1404" y="2055880"/>
              <a:ext cx="6019016" cy="3499981"/>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8" name="Text Box 1">
            <a:extLst>
              <a:ext uri="{FF2B5EF4-FFF2-40B4-BE49-F238E27FC236}">
                <a16:creationId xmlns:a16="http://schemas.microsoft.com/office/drawing/2014/main" id="{F71F2EB1-EA6A-0B2A-AF37-B3B17D8CF66E}"/>
              </a:ext>
            </a:extLst>
          </p:cNvPr>
          <p:cNvSpPr txBox="1">
            <a:spLocks noChangeArrowheads="1"/>
          </p:cNvSpPr>
          <p:nvPr/>
        </p:nvSpPr>
        <p:spPr bwMode="auto">
          <a:xfrm>
            <a:off x="287786" y="3924886"/>
            <a:ext cx="11616427" cy="2202389"/>
          </a:xfrm>
          <a:prstGeom prst="rect">
            <a:avLst/>
          </a:prstGeom>
          <a:solidFill>
            <a:srgbClr val="FFFFFF"/>
          </a:solidFill>
          <a:ln w="57240" cap="sq">
            <a:solidFill>
              <a:srgbClr val="0000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buClrTx/>
              <a:buFontTx/>
              <a:buNone/>
            </a:pPr>
            <a:r>
              <a:rPr lang="pl-PL" altLang="en-US" sz="2400" i="1" dirty="0">
                <a:solidFill>
                  <a:srgbClr val="FF0000"/>
                </a:solidFill>
                <a:latin typeface="Arial" panose="020B0604020202020204" pitchFamily="34" charset="0"/>
                <a:cs typeface="Arial" panose="020B0604020202020204" pitchFamily="34" charset="0"/>
              </a:rPr>
              <a:t>Một là,</a:t>
            </a:r>
            <a:r>
              <a:rPr lang="pl-PL" altLang="en-US" sz="2400" dirty="0">
                <a:solidFill>
                  <a:srgbClr val="FF0000"/>
                </a:solidFill>
                <a:latin typeface="Arial" panose="020B0604020202020204" pitchFamily="34" charset="0"/>
                <a:cs typeface="Arial" panose="020B0604020202020204" pitchFamily="34" charset="0"/>
              </a:rPr>
              <a:t> </a:t>
            </a:r>
            <a:r>
              <a:rPr lang="vi-VN" sz="2400" dirty="0">
                <a:effectLst/>
                <a:latin typeface="Arial" panose="020B0604020202020204" pitchFamily="34" charset="0"/>
                <a:ea typeface="Times New Roman" panose="02020603050405020304" pitchFamily="18" charset="0"/>
                <a:cs typeface="Arial" panose="020B0604020202020204" pitchFamily="34" charset="0"/>
              </a:rPr>
              <a:t>Xây dựng nền ngoại giao toàn diện, hiện đại với ba trụ cột là đối ngoại Đảng, ngoại giao Nhà nước, đối ngoại nhân dân. Bảo đảm sự lãnh đạo, chỉ đạo trực tiếp, tuyệt đối, toàn diện và thống nhất của Đảng, quản lý tập trung của Nhà nước </a:t>
            </a:r>
            <a:endParaRPr lang="pl-PL" altLang="en-US" sz="2400" dirty="0">
              <a:latin typeface="Arial" panose="020B0604020202020204" pitchFamily="34" charset="0"/>
              <a:cs typeface="Arial" panose="020B0604020202020204" pitchFamily="34" charset="0"/>
            </a:endParaRPr>
          </a:p>
        </p:txBody>
      </p:sp>
      <p:pic>
        <p:nvPicPr>
          <p:cNvPr id="301059" name="Picture 2">
            <a:extLst>
              <a:ext uri="{FF2B5EF4-FFF2-40B4-BE49-F238E27FC236}">
                <a16:creationId xmlns:a16="http://schemas.microsoft.com/office/drawing/2014/main" id="{A71CBA80-59D7-CBD0-57C6-D35817AEB2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3153" y="462316"/>
            <a:ext cx="4285692" cy="3219031"/>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01059"/>
                                        </p:tgtEl>
                                        <p:attrNameLst>
                                          <p:attrName>style.visibility</p:attrName>
                                        </p:attrNameLst>
                                      </p:cBhvr>
                                      <p:to>
                                        <p:strVal val="visible"/>
                                      </p:to>
                                    </p:set>
                                    <p:animEffect transition="in" filter="fade">
                                      <p:cBhvr>
                                        <p:cTn id="7" dur="750"/>
                                        <p:tgtEl>
                                          <p:spTgt spid="301059"/>
                                        </p:tgtEl>
                                      </p:cBhvr>
                                    </p:animEffect>
                                    <p:anim calcmode="lin" valueType="num">
                                      <p:cBhvr>
                                        <p:cTn id="8" dur="750" fill="hold"/>
                                        <p:tgtEl>
                                          <p:spTgt spid="301059"/>
                                        </p:tgtEl>
                                        <p:attrNameLst>
                                          <p:attrName>ppt_x</p:attrName>
                                        </p:attrNameLst>
                                      </p:cBhvr>
                                      <p:tavLst>
                                        <p:tav tm="0">
                                          <p:val>
                                            <p:strVal val="#ppt_x"/>
                                          </p:val>
                                        </p:tav>
                                        <p:tav tm="100000">
                                          <p:val>
                                            <p:strVal val="#ppt_x"/>
                                          </p:val>
                                        </p:tav>
                                      </p:tavLst>
                                    </p:anim>
                                    <p:anim calcmode="lin" valueType="num">
                                      <p:cBhvr>
                                        <p:cTn id="9" dur="750" fill="hold"/>
                                        <p:tgtEl>
                                          <p:spTgt spid="30105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01058"/>
                                        </p:tgtEl>
                                        <p:attrNameLst>
                                          <p:attrName>style.visibility</p:attrName>
                                        </p:attrNameLst>
                                      </p:cBhvr>
                                      <p:to>
                                        <p:strVal val="visible"/>
                                      </p:to>
                                    </p:set>
                                    <p:animEffect transition="in" filter="fade">
                                      <p:cBhvr>
                                        <p:cTn id="12" dur="750"/>
                                        <p:tgtEl>
                                          <p:spTgt spid="301058"/>
                                        </p:tgtEl>
                                      </p:cBhvr>
                                    </p:animEffect>
                                    <p:anim calcmode="lin" valueType="num">
                                      <p:cBhvr>
                                        <p:cTn id="13" dur="750" fill="hold"/>
                                        <p:tgtEl>
                                          <p:spTgt spid="301058"/>
                                        </p:tgtEl>
                                        <p:attrNameLst>
                                          <p:attrName>ppt_x</p:attrName>
                                        </p:attrNameLst>
                                      </p:cBhvr>
                                      <p:tavLst>
                                        <p:tav tm="0">
                                          <p:val>
                                            <p:strVal val="#ppt_x"/>
                                          </p:val>
                                        </p:tav>
                                        <p:tav tm="100000">
                                          <p:val>
                                            <p:strVal val="#ppt_x"/>
                                          </p:val>
                                        </p:tav>
                                      </p:tavLst>
                                    </p:anim>
                                    <p:anim calcmode="lin" valueType="num">
                                      <p:cBhvr>
                                        <p:cTn id="14" dur="750" fill="hold"/>
                                        <p:tgtEl>
                                          <p:spTgt spid="3010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1058"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3" name="Text Box 1">
            <a:extLst>
              <a:ext uri="{FF2B5EF4-FFF2-40B4-BE49-F238E27FC236}">
                <a16:creationId xmlns:a16="http://schemas.microsoft.com/office/drawing/2014/main" id="{8BFCDA40-B340-12CE-C654-E53AB0D43C3C}"/>
              </a:ext>
            </a:extLst>
          </p:cNvPr>
          <p:cNvSpPr txBox="1">
            <a:spLocks noChangeArrowheads="1"/>
          </p:cNvSpPr>
          <p:nvPr/>
        </p:nvSpPr>
        <p:spPr bwMode="auto">
          <a:xfrm>
            <a:off x="907247" y="2178336"/>
            <a:ext cx="10515719" cy="2742843"/>
          </a:xfrm>
          <a:prstGeom prst="rect">
            <a:avLst/>
          </a:prstGeom>
          <a:solidFill>
            <a:srgbClr val="FFFF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ts val="700"/>
              </a:spcBef>
              <a:buClrTx/>
            </a:pPr>
            <a:r>
              <a:rPr lang="pl-PL" altLang="en-US" sz="2400" i="1" dirty="0">
                <a:solidFill>
                  <a:srgbClr val="FF0000"/>
                </a:solidFill>
                <a:latin typeface="Arial" panose="020B0604020202020204" pitchFamily="34" charset="0"/>
                <a:cs typeface="Arial" panose="020B0604020202020204" pitchFamily="34" charset="0"/>
              </a:rPr>
              <a:t>Hai là,</a:t>
            </a:r>
            <a:r>
              <a:rPr lang="pl-PL" altLang="en-US" sz="2400" dirty="0">
                <a:solidFill>
                  <a:srgbClr val="FF0000"/>
                </a:solidFill>
                <a:latin typeface="Arial" panose="020B0604020202020204" pitchFamily="34" charset="0"/>
                <a:cs typeface="Arial" panose="020B0604020202020204" pitchFamily="34" charset="0"/>
              </a:rPr>
              <a:t> </a:t>
            </a:r>
            <a:r>
              <a:rPr lang="vi-VN" sz="2400" dirty="0">
                <a:latin typeface="Arial" panose="020B0604020202020204" pitchFamily="34" charset="0"/>
                <a:cs typeface="Arial" panose="020B0604020202020204" pitchFamily="34" charset="0"/>
              </a:rPr>
              <a:t>củng cố tin cậy chính trị, mở rộng và làm sâu sắc hơn quan hệ với các đối tác, nhất là các nước láng giềng, các đối tác chiến lược, đối tác toàn diện, đối tác quan trọng và các nước bạn bè truyền thống, trên tinh thần bình đẳng, cùng có lợi, tôn trọng lẫn nhau và phù hợp với luật pháp quốc tế.</a:t>
            </a:r>
            <a:endParaRPr lang="pl-PL" altLang="en-US" sz="2400" dirty="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48833"/>
                                        </p:tgtEl>
                                        <p:attrNameLst>
                                          <p:attrName>style.visibility</p:attrName>
                                        </p:attrNameLst>
                                      </p:cBhvr>
                                      <p:to>
                                        <p:strVal val="visible"/>
                                      </p:to>
                                    </p:set>
                                    <p:animEffect transition="in" filter="fade">
                                      <p:cBhvr>
                                        <p:cTn id="7" dur="1000"/>
                                        <p:tgtEl>
                                          <p:spTgt spid="248833"/>
                                        </p:tgtEl>
                                      </p:cBhvr>
                                    </p:animEffect>
                                    <p:anim calcmode="lin" valueType="num">
                                      <p:cBhvr>
                                        <p:cTn id="8" dur="1000" fill="hold"/>
                                        <p:tgtEl>
                                          <p:spTgt spid="248833"/>
                                        </p:tgtEl>
                                        <p:attrNameLst>
                                          <p:attrName>ppt_x</p:attrName>
                                        </p:attrNameLst>
                                      </p:cBhvr>
                                      <p:tavLst>
                                        <p:tav tm="0">
                                          <p:val>
                                            <p:strVal val="#ppt_x"/>
                                          </p:val>
                                        </p:tav>
                                        <p:tav tm="100000">
                                          <p:val>
                                            <p:strVal val="#ppt_x"/>
                                          </p:val>
                                        </p:tav>
                                      </p:tavLst>
                                    </p:anim>
                                    <p:anim calcmode="lin" valueType="num">
                                      <p:cBhvr>
                                        <p:cTn id="9" dur="1000" fill="hold"/>
                                        <p:tgtEl>
                                          <p:spTgt spid="2488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8833"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394" name="Text Box 1">
            <a:extLst>
              <a:ext uri="{FF2B5EF4-FFF2-40B4-BE49-F238E27FC236}">
                <a16:creationId xmlns:a16="http://schemas.microsoft.com/office/drawing/2014/main" id="{DEE70C89-B2C7-8D50-9975-10127BC77865}"/>
              </a:ext>
            </a:extLst>
          </p:cNvPr>
          <p:cNvSpPr txBox="1">
            <a:spLocks noChangeArrowheads="1"/>
          </p:cNvSpPr>
          <p:nvPr/>
        </p:nvSpPr>
        <p:spPr bwMode="auto">
          <a:xfrm>
            <a:off x="915074" y="1524149"/>
            <a:ext cx="10361851" cy="2361892"/>
          </a:xfrm>
          <a:prstGeom prst="rect">
            <a:avLst/>
          </a:prstGeom>
          <a:solidFill>
            <a:srgbClr val="FFFF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ts val="600"/>
              </a:spcBef>
              <a:tabLst>
                <a:tab pos="5257800" algn="l"/>
              </a:tabLst>
            </a:pPr>
            <a:r>
              <a:rPr lang="pl-PL" altLang="en-US" sz="2400" i="1" dirty="0">
                <a:solidFill>
                  <a:srgbClr val="FF0000"/>
                </a:solidFill>
                <a:latin typeface="Arial" panose="020B0604020202020204" pitchFamily="34" charset="0"/>
                <a:cs typeface="Arial" panose="020B0604020202020204" pitchFamily="34" charset="0"/>
              </a:rPr>
              <a:t>Ba là,</a:t>
            </a:r>
            <a:r>
              <a:rPr lang="pl-PL" altLang="en-US" sz="2400" dirty="0">
                <a:solidFill>
                  <a:srgbClr val="FF0000"/>
                </a:solidFill>
                <a:latin typeface="Arial" panose="020B0604020202020204" pitchFamily="34" charset="0"/>
                <a:cs typeface="Arial" panose="020B0604020202020204" pitchFamily="34" charset="0"/>
              </a:rPr>
              <a:t> </a:t>
            </a:r>
            <a:r>
              <a:rPr lang="vi-VN" sz="2400" dirty="0">
                <a:effectLst/>
                <a:latin typeface="Arial" panose="020B0604020202020204" pitchFamily="34" charset="0"/>
                <a:ea typeface="Times New Roman" panose="02020603050405020304" pitchFamily="18" charset="0"/>
                <a:cs typeface="Arial" panose="020B0604020202020204" pitchFamily="34" charset="0"/>
              </a:rPr>
              <a:t>triển khai mạnh mẽ, hiệu quả, sáng tạo hơn nữa đối ngoại đa phương, chủ động, tích cực phát huy vai trò, đóng góp xây dựng, định hình các thể chế đa phương và trật tự kinh tế - chính trị quốc tế; đặc biệt là ASEAN, Liên hợp quốc, các cơ chế hợp tác liên nghị viện quốc tế và khu vực (như AIPA, IPU), APEC, hợp tác tiểu vùng Mê Công, cũng như trong các vấn đề quốc tế có tầm quan trọng chiến lược, phù hợp với yêu cầu, khả năng và điều kiện của Việt Nam.</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50000"/>
              </a:lnSpc>
              <a:spcBef>
                <a:spcPts val="700"/>
              </a:spcBef>
              <a:buClrTx/>
            </a:pPr>
            <a:endParaRPr lang="pl-PL" altLang="en-US" sz="2400" dirty="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15394"/>
                                        </p:tgtEl>
                                        <p:attrNameLst>
                                          <p:attrName>style.visibility</p:attrName>
                                        </p:attrNameLst>
                                      </p:cBhvr>
                                      <p:to>
                                        <p:strVal val="visible"/>
                                      </p:to>
                                    </p:set>
                                    <p:animEffect transition="in" filter="fade">
                                      <p:cBhvr>
                                        <p:cTn id="7" dur="1000"/>
                                        <p:tgtEl>
                                          <p:spTgt spid="315394"/>
                                        </p:tgtEl>
                                      </p:cBhvr>
                                    </p:animEffect>
                                    <p:anim calcmode="lin" valueType="num">
                                      <p:cBhvr>
                                        <p:cTn id="8" dur="1000" fill="hold"/>
                                        <p:tgtEl>
                                          <p:spTgt spid="315394"/>
                                        </p:tgtEl>
                                        <p:attrNameLst>
                                          <p:attrName>ppt_x</p:attrName>
                                        </p:attrNameLst>
                                      </p:cBhvr>
                                      <p:tavLst>
                                        <p:tav tm="0">
                                          <p:val>
                                            <p:strVal val="#ppt_x"/>
                                          </p:val>
                                        </p:tav>
                                        <p:tav tm="100000">
                                          <p:val>
                                            <p:strVal val="#ppt_x"/>
                                          </p:val>
                                        </p:tav>
                                      </p:tavLst>
                                    </p:anim>
                                    <p:anim calcmode="lin" valueType="num">
                                      <p:cBhvr>
                                        <p:cTn id="9" dur="1000" fill="hold"/>
                                        <p:tgtEl>
                                          <p:spTgt spid="31539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5394"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42" name="Picture 1">
            <a:extLst>
              <a:ext uri="{FF2B5EF4-FFF2-40B4-BE49-F238E27FC236}">
                <a16:creationId xmlns:a16="http://schemas.microsoft.com/office/drawing/2014/main" id="{D1630509-F232-412E-B4E5-FC8EC86561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66750"/>
            <a:ext cx="12190413" cy="56007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58050" name="Text Box 2">
            <a:extLst>
              <a:ext uri="{FF2B5EF4-FFF2-40B4-BE49-F238E27FC236}">
                <a16:creationId xmlns:a16="http://schemas.microsoft.com/office/drawing/2014/main" id="{3F36B6B2-4F9A-6789-A58E-16BA91519B8B}"/>
              </a:ext>
            </a:extLst>
          </p:cNvPr>
          <p:cNvSpPr txBox="1">
            <a:spLocks noChangeArrowheads="1"/>
          </p:cNvSpPr>
          <p:nvPr/>
        </p:nvSpPr>
        <p:spPr bwMode="auto">
          <a:xfrm>
            <a:off x="914281" y="1981389"/>
            <a:ext cx="10361851" cy="3123793"/>
          </a:xfrm>
          <a:prstGeom prst="rect">
            <a:avLst/>
          </a:prstGeom>
          <a:solidFill>
            <a:srgbClr val="FFFF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ts val="750"/>
              </a:spcBef>
              <a:buClrTx/>
            </a:pPr>
            <a:r>
              <a:rPr lang="pl-PL" altLang="en-US" sz="2400" i="1" dirty="0">
                <a:solidFill>
                  <a:srgbClr val="FF0000"/>
                </a:solidFill>
                <a:latin typeface="Arial" panose="020B0604020202020204" pitchFamily="34" charset="0"/>
                <a:cs typeface="Arial" panose="020B0604020202020204" pitchFamily="34" charset="0"/>
              </a:rPr>
              <a:t>Bốn là,</a:t>
            </a:r>
            <a:r>
              <a:rPr lang="pl-PL" altLang="en-US" sz="2400" dirty="0">
                <a:solidFill>
                  <a:srgbClr val="FF0000"/>
                </a:solidFill>
                <a:latin typeface="Arial" panose="020B0604020202020204" pitchFamily="34" charset="0"/>
                <a:cs typeface="Arial" panose="020B0604020202020204" pitchFamily="34" charset="0"/>
              </a:rPr>
              <a:t> </a:t>
            </a:r>
            <a:r>
              <a:rPr lang="vi-VN" sz="2400" dirty="0">
                <a:latin typeface="Arial" panose="020B0604020202020204" pitchFamily="34" charset="0"/>
                <a:cs typeface="Arial" panose="020B0604020202020204" pitchFamily="34" charset="0"/>
              </a:rPr>
              <a:t>tiếp tục kết hợp chặt chẽ giữa các trụ cột đối ngoại Đảng, ngoại giao Nhà nước, đối ngoại nhân dân và giữa đối ngoại với quốc phòng, an ninh để tạo thế chân kiềng vững chắc, giữ vững chủ quyền, toàn vẹn lãnh thổ của Tổ quốc, huy động nguồn lực bên ngoài cho phát triển đất nước.</a:t>
            </a:r>
            <a:endParaRPr lang="pl-PL" altLang="en-US" sz="2400" dirty="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58050"/>
                                        </p:tgtEl>
                                        <p:attrNameLst>
                                          <p:attrName>style.visibility</p:attrName>
                                        </p:attrNameLst>
                                      </p:cBhvr>
                                      <p:to>
                                        <p:strVal val="visible"/>
                                      </p:to>
                                    </p:set>
                                    <p:animEffect transition="in" filter="fade">
                                      <p:cBhvr>
                                        <p:cTn id="7" dur="1000"/>
                                        <p:tgtEl>
                                          <p:spTgt spid="258050"/>
                                        </p:tgtEl>
                                      </p:cBhvr>
                                    </p:animEffect>
                                    <p:anim calcmode="lin" valueType="num">
                                      <p:cBhvr>
                                        <p:cTn id="8" dur="1000" fill="hold"/>
                                        <p:tgtEl>
                                          <p:spTgt spid="258050"/>
                                        </p:tgtEl>
                                        <p:attrNameLst>
                                          <p:attrName>ppt_x</p:attrName>
                                        </p:attrNameLst>
                                      </p:cBhvr>
                                      <p:tavLst>
                                        <p:tav tm="0">
                                          <p:val>
                                            <p:strVal val="#ppt_x"/>
                                          </p:val>
                                        </p:tav>
                                        <p:tav tm="100000">
                                          <p:val>
                                            <p:strVal val="#ppt_x"/>
                                          </p:val>
                                        </p:tav>
                                      </p:tavLst>
                                    </p:anim>
                                    <p:anim calcmode="lin" valueType="num">
                                      <p:cBhvr>
                                        <p:cTn id="9" dur="1000" fill="hold"/>
                                        <p:tgtEl>
                                          <p:spTgt spid="2580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8050"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9490" name="Picture 1">
            <a:extLst>
              <a:ext uri="{FF2B5EF4-FFF2-40B4-BE49-F238E27FC236}">
                <a16:creationId xmlns:a16="http://schemas.microsoft.com/office/drawing/2014/main" id="{7755D396-0C33-C605-51A1-AAB92BA659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47"/>
            <a:ext cx="12190413" cy="683964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59074" name="Text Box 2">
            <a:extLst>
              <a:ext uri="{FF2B5EF4-FFF2-40B4-BE49-F238E27FC236}">
                <a16:creationId xmlns:a16="http://schemas.microsoft.com/office/drawing/2014/main" id="{C30EC586-B97C-3267-2A22-9CA729B8E5A1}"/>
              </a:ext>
            </a:extLst>
          </p:cNvPr>
          <p:cNvSpPr txBox="1">
            <a:spLocks noChangeArrowheads="1"/>
          </p:cNvSpPr>
          <p:nvPr/>
        </p:nvSpPr>
        <p:spPr bwMode="auto">
          <a:xfrm>
            <a:off x="378993" y="83671"/>
            <a:ext cx="11432425" cy="2195295"/>
          </a:xfrm>
          <a:prstGeom prst="rect">
            <a:avLst/>
          </a:prstGeom>
          <a:solidFill>
            <a:srgbClr val="FFFF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buClrTx/>
              <a:buFontTx/>
              <a:buNone/>
            </a:pPr>
            <a:r>
              <a:rPr lang="pl-PL" altLang="en-US" sz="2400" i="1" dirty="0">
                <a:solidFill>
                  <a:srgbClr val="FF0000"/>
                </a:solidFill>
                <a:latin typeface="Arial" panose="020B0604020202020204" pitchFamily="34" charset="0"/>
                <a:cs typeface="Arial" panose="020B0604020202020204" pitchFamily="34" charset="0"/>
              </a:rPr>
              <a:t>Năm là</a:t>
            </a:r>
            <a:r>
              <a:rPr lang="pl-PL" altLang="en-US" sz="2400" i="1" dirty="0">
                <a:latin typeface="Arial" panose="020B0604020202020204" pitchFamily="34" charset="0"/>
                <a:cs typeface="Arial" panose="020B0604020202020204" pitchFamily="34" charset="0"/>
              </a:rPr>
              <a:t>,</a:t>
            </a:r>
            <a:r>
              <a:rPr lang="pl-PL" altLang="en-US" sz="2400" dirty="0">
                <a:latin typeface="Arial" panose="020B0604020202020204" pitchFamily="34" charset="0"/>
                <a:cs typeface="Arial" panose="020B0604020202020204" pitchFamily="34" charset="0"/>
              </a:rPr>
              <a:t> </a:t>
            </a:r>
            <a:r>
              <a:rPr lang="vi-VN" sz="2400" dirty="0">
                <a:latin typeface="Arial" panose="020B0604020202020204" pitchFamily="34" charset="0"/>
                <a:cs typeface="Arial" panose="020B0604020202020204" pitchFamily="34" charset="0"/>
              </a:rPr>
              <a:t>đẩy mạnh hội nhập quốc tế toàn diện và sâu rộng, với trọng tâm là hội nhập kinh tế quốc tế, đồng thời thúc đẩy và nâng cao chất lượng hội nhập quốc tế trong các lĩnh vực văn hoá, xã hội, môi trường, khoa học và công nghệ, giáo dục và đào tạo, du lịch…, qua đó đưa đất nước phát triển nhanh và bền vững hơn.</a:t>
            </a:r>
            <a:r>
              <a:rPr lang="pl-PL" altLang="en-US" sz="2400" dirty="0">
                <a:latin typeface="Arial" panose="020B0604020202020204" pitchFamily="34" charset="0"/>
                <a:cs typeface="Arial" panose="020B0604020202020204" pitchFamily="34" charset="0"/>
              </a:rPr>
              <a:t>.</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59074"/>
                                        </p:tgtEl>
                                        <p:attrNameLst>
                                          <p:attrName>style.visibility</p:attrName>
                                        </p:attrNameLst>
                                      </p:cBhvr>
                                      <p:to>
                                        <p:strVal val="visible"/>
                                      </p:to>
                                    </p:set>
                                    <p:animEffect transition="in" filter="fade">
                                      <p:cBhvr>
                                        <p:cTn id="7" dur="1000"/>
                                        <p:tgtEl>
                                          <p:spTgt spid="259074"/>
                                        </p:tgtEl>
                                      </p:cBhvr>
                                    </p:animEffect>
                                    <p:anim calcmode="lin" valueType="num">
                                      <p:cBhvr>
                                        <p:cTn id="8" dur="1000" fill="hold"/>
                                        <p:tgtEl>
                                          <p:spTgt spid="259074"/>
                                        </p:tgtEl>
                                        <p:attrNameLst>
                                          <p:attrName>ppt_x</p:attrName>
                                        </p:attrNameLst>
                                      </p:cBhvr>
                                      <p:tavLst>
                                        <p:tav tm="0">
                                          <p:val>
                                            <p:strVal val="#ppt_x"/>
                                          </p:val>
                                        </p:tav>
                                        <p:tav tm="100000">
                                          <p:val>
                                            <p:strVal val="#ppt_x"/>
                                          </p:val>
                                        </p:tav>
                                      </p:tavLst>
                                    </p:anim>
                                    <p:anim calcmode="lin" valueType="num">
                                      <p:cBhvr>
                                        <p:cTn id="9" dur="1000" fill="hold"/>
                                        <p:tgtEl>
                                          <p:spTgt spid="25907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9074"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8" name="Text Box 1">
            <a:extLst>
              <a:ext uri="{FF2B5EF4-FFF2-40B4-BE49-F238E27FC236}">
                <a16:creationId xmlns:a16="http://schemas.microsoft.com/office/drawing/2014/main" id="{7E6FDF1E-7260-E3DE-6559-1F87A15B5F66}"/>
              </a:ext>
            </a:extLst>
          </p:cNvPr>
          <p:cNvSpPr txBox="1">
            <a:spLocks noChangeArrowheads="1"/>
          </p:cNvSpPr>
          <p:nvPr/>
        </p:nvSpPr>
        <p:spPr bwMode="auto">
          <a:xfrm>
            <a:off x="852208" y="2150200"/>
            <a:ext cx="10487584" cy="28190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ts val="600"/>
              </a:spcBef>
              <a:tabLst>
                <a:tab pos="5257800" algn="l"/>
              </a:tabLst>
            </a:pPr>
            <a:r>
              <a:rPr lang="pl-PL" altLang="en-US" sz="2400" b="1" i="1" dirty="0">
                <a:solidFill>
                  <a:srgbClr val="FF0000"/>
                </a:solidFill>
                <a:latin typeface="Arial" panose="020B0604020202020204" pitchFamily="34" charset="0"/>
                <a:cs typeface="Arial" panose="020B0604020202020204" pitchFamily="34" charset="0"/>
              </a:rPr>
              <a:t>Sáu là,</a:t>
            </a:r>
            <a:r>
              <a:rPr lang="pl-PL" altLang="en-US" sz="2400" b="1" dirty="0">
                <a:solidFill>
                  <a:srgbClr val="FF0000"/>
                </a:solidFill>
                <a:latin typeface="Arial" panose="020B0604020202020204" pitchFamily="34" charset="0"/>
                <a:cs typeface="Arial" panose="020B0604020202020204" pitchFamily="34" charset="0"/>
              </a:rPr>
              <a:t> </a:t>
            </a:r>
            <a:r>
              <a:rPr lang="vi-VN" sz="2400" dirty="0">
                <a:effectLst/>
                <a:latin typeface="Arial" panose="020B0604020202020204" pitchFamily="34" charset="0"/>
                <a:ea typeface="Times New Roman" panose="02020603050405020304" pitchFamily="18" charset="0"/>
                <a:cs typeface="Arial" panose="020B0604020202020204" pitchFamily="34" charset="0"/>
              </a:rPr>
              <a:t>Khơi dậy mạnh mẽ tinh thần yêu nước, ý chí tự lực tự cường của dân tộc, sức mạnh đại đoàn kết toàn dân tộc, giá trị văn hoá, sức mạnh con người Việt Nam và khát vọng phát triển đất nước phồn vinh, hạnh phúc. </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nSpc>
                <a:spcPct val="150000"/>
              </a:lnSpc>
              <a:buClrTx/>
              <a:buFontTx/>
              <a:buNone/>
            </a:pPr>
            <a:endParaRPr lang="pl-PL" altLang="en-US" sz="2400" dirty="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21538"/>
                                        </p:tgtEl>
                                        <p:attrNameLst>
                                          <p:attrName>style.visibility</p:attrName>
                                        </p:attrNameLst>
                                      </p:cBhvr>
                                      <p:to>
                                        <p:strVal val="visible"/>
                                      </p:to>
                                    </p:set>
                                    <p:animEffect transition="in" filter="fade">
                                      <p:cBhvr>
                                        <p:cTn id="7" dur="1000"/>
                                        <p:tgtEl>
                                          <p:spTgt spid="321538"/>
                                        </p:tgtEl>
                                      </p:cBhvr>
                                    </p:animEffect>
                                    <p:anim calcmode="lin" valueType="num">
                                      <p:cBhvr>
                                        <p:cTn id="8" dur="1000" fill="hold"/>
                                        <p:tgtEl>
                                          <p:spTgt spid="321538"/>
                                        </p:tgtEl>
                                        <p:attrNameLst>
                                          <p:attrName>ppt_x</p:attrName>
                                        </p:attrNameLst>
                                      </p:cBhvr>
                                      <p:tavLst>
                                        <p:tav tm="0">
                                          <p:val>
                                            <p:strVal val="#ppt_x"/>
                                          </p:val>
                                        </p:tav>
                                        <p:tav tm="100000">
                                          <p:val>
                                            <p:strVal val="#ppt_x"/>
                                          </p:val>
                                        </p:tav>
                                      </p:tavLst>
                                    </p:anim>
                                    <p:anim calcmode="lin" valueType="num">
                                      <p:cBhvr>
                                        <p:cTn id="9" dur="1000" fill="hold"/>
                                        <p:tgtEl>
                                          <p:spTgt spid="3215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1538"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2145" name="Picture 1">
            <a:extLst>
              <a:ext uri="{FF2B5EF4-FFF2-40B4-BE49-F238E27FC236}">
                <a16:creationId xmlns:a16="http://schemas.microsoft.com/office/drawing/2014/main" id="{A11DA11B-5B00-D21D-2C79-199BC73A54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390" y="765913"/>
            <a:ext cx="6267157" cy="462018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62146" name="Picture 2">
            <a:extLst>
              <a:ext uri="{FF2B5EF4-FFF2-40B4-BE49-F238E27FC236}">
                <a16:creationId xmlns:a16="http://schemas.microsoft.com/office/drawing/2014/main" id="{048EBD08-15E5-B2B3-0A5B-DF74BDD85F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93547" y="2373982"/>
            <a:ext cx="5425369" cy="384918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262145"/>
                                        </p:tgtEl>
                                        <p:attrNameLst>
                                          <p:attrName>style.visibility</p:attrName>
                                        </p:attrNameLst>
                                      </p:cBhvr>
                                      <p:to>
                                        <p:strVal val="visible"/>
                                      </p:to>
                                    </p:set>
                                    <p:animEffect transition="in" filter="fade">
                                      <p:cBhvr>
                                        <p:cTn id="7" dur="1000"/>
                                        <p:tgtEl>
                                          <p:spTgt spid="262145"/>
                                        </p:tgtEl>
                                      </p:cBhvr>
                                    </p:animEffect>
                                    <p:anim calcmode="lin" valueType="num">
                                      <p:cBhvr>
                                        <p:cTn id="8" dur="1000" fill="hold"/>
                                        <p:tgtEl>
                                          <p:spTgt spid="262145"/>
                                        </p:tgtEl>
                                        <p:attrNameLst>
                                          <p:attrName>ppt_x</p:attrName>
                                        </p:attrNameLst>
                                      </p:cBhvr>
                                      <p:tavLst>
                                        <p:tav tm="0">
                                          <p:val>
                                            <p:strVal val="#ppt_x"/>
                                          </p:val>
                                        </p:tav>
                                        <p:tav tm="100000">
                                          <p:val>
                                            <p:strVal val="#ppt_x"/>
                                          </p:val>
                                        </p:tav>
                                      </p:tavLst>
                                    </p:anim>
                                    <p:anim calcmode="lin" valueType="num">
                                      <p:cBhvr>
                                        <p:cTn id="9" dur="1000" fill="hold"/>
                                        <p:tgtEl>
                                          <p:spTgt spid="26214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62146"/>
                                        </p:tgtEl>
                                        <p:attrNameLst>
                                          <p:attrName>style.visibility</p:attrName>
                                        </p:attrNameLst>
                                      </p:cBhvr>
                                      <p:to>
                                        <p:strVal val="visible"/>
                                      </p:to>
                                    </p:set>
                                    <p:animEffect transition="in" filter="fade">
                                      <p:cBhvr>
                                        <p:cTn id="12" dur="1000"/>
                                        <p:tgtEl>
                                          <p:spTgt spid="262146"/>
                                        </p:tgtEl>
                                      </p:cBhvr>
                                    </p:animEffect>
                                    <p:anim calcmode="lin" valueType="num">
                                      <p:cBhvr>
                                        <p:cTn id="13" dur="1000" fill="hold"/>
                                        <p:tgtEl>
                                          <p:spTgt spid="262146"/>
                                        </p:tgtEl>
                                        <p:attrNameLst>
                                          <p:attrName>ppt_x</p:attrName>
                                        </p:attrNameLst>
                                      </p:cBhvr>
                                      <p:tavLst>
                                        <p:tav tm="0">
                                          <p:val>
                                            <p:strVal val="#ppt_x"/>
                                          </p:val>
                                        </p:tav>
                                        <p:tav tm="100000">
                                          <p:val>
                                            <p:strVal val="#ppt_x"/>
                                          </p:val>
                                        </p:tav>
                                      </p:tavLst>
                                    </p:anim>
                                    <p:anim calcmode="lin" valueType="num">
                                      <p:cBhvr>
                                        <p:cTn id="14" dur="1000" fill="hold"/>
                                        <p:tgtEl>
                                          <p:spTgt spid="2621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83" name="Rectangle 2">
            <a:extLst>
              <a:ext uri="{FF2B5EF4-FFF2-40B4-BE49-F238E27FC236}">
                <a16:creationId xmlns:a16="http://schemas.microsoft.com/office/drawing/2014/main" id="{040F0507-7B1E-DEDA-84D1-97895216FEF1}"/>
              </a:ext>
            </a:extLst>
          </p:cNvPr>
          <p:cNvSpPr>
            <a:spLocks noChangeArrowheads="1"/>
          </p:cNvSpPr>
          <p:nvPr/>
        </p:nvSpPr>
        <p:spPr bwMode="auto">
          <a:xfrm>
            <a:off x="3599981" y="1557582"/>
            <a:ext cx="4990450" cy="37428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sp>
        <p:nvSpPr>
          <p:cNvPr id="327684" name="Rectangle 3">
            <a:extLst>
              <a:ext uri="{FF2B5EF4-FFF2-40B4-BE49-F238E27FC236}">
                <a16:creationId xmlns:a16="http://schemas.microsoft.com/office/drawing/2014/main" id="{8C4D31DF-2EC9-55CE-C7EA-C8BBBCA7361B}"/>
              </a:ext>
            </a:extLst>
          </p:cNvPr>
          <p:cNvSpPr>
            <a:spLocks noChangeArrowheads="1"/>
          </p:cNvSpPr>
          <p:nvPr/>
        </p:nvSpPr>
        <p:spPr bwMode="auto">
          <a:xfrm>
            <a:off x="3580934" y="1524248"/>
            <a:ext cx="7085677" cy="531425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sp>
        <p:nvSpPr>
          <p:cNvPr id="263172" name="Rectangle 4">
            <a:extLst>
              <a:ext uri="{FF2B5EF4-FFF2-40B4-BE49-F238E27FC236}">
                <a16:creationId xmlns:a16="http://schemas.microsoft.com/office/drawing/2014/main" id="{A2B2ACB4-278D-38C2-6D11-67AAAE53F2C0}"/>
              </a:ext>
            </a:extLst>
          </p:cNvPr>
          <p:cNvSpPr>
            <a:spLocks noChangeArrowheads="1"/>
          </p:cNvSpPr>
          <p:nvPr/>
        </p:nvSpPr>
        <p:spPr bwMode="auto">
          <a:xfrm>
            <a:off x="2552367" y="2030994"/>
            <a:ext cx="7085677" cy="2796011"/>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ct val="0"/>
              </a:spcBef>
              <a:buClrTx/>
              <a:buFontTx/>
              <a:buNone/>
            </a:pPr>
            <a:r>
              <a:rPr lang="en-US" sz="2400" b="1" i="1" dirty="0" err="1">
                <a:solidFill>
                  <a:srgbClr val="FF0000"/>
                </a:solidFill>
                <a:latin typeface="Arial" panose="020B0604020202020204" pitchFamily="34" charset="0"/>
                <a:cs typeface="Arial" panose="020B0604020202020204" pitchFamily="34" charset="0"/>
              </a:rPr>
              <a:t>Bảy</a:t>
            </a:r>
            <a:r>
              <a:rPr lang="en-US" sz="2400" b="1" i="1" dirty="0">
                <a:solidFill>
                  <a:srgbClr val="FF0000"/>
                </a:solidFill>
                <a:latin typeface="Arial" panose="020B0604020202020204" pitchFamily="34" charset="0"/>
                <a:cs typeface="Arial" panose="020B0604020202020204" pitchFamily="34" charset="0"/>
              </a:rPr>
              <a:t> </a:t>
            </a:r>
            <a:r>
              <a:rPr lang="en-US" sz="2400" b="1" i="1" dirty="0" err="1">
                <a:solidFill>
                  <a:srgbClr val="FF0000"/>
                </a:solidFill>
                <a:latin typeface="Arial" panose="020B0604020202020204" pitchFamily="34" charset="0"/>
                <a:cs typeface="Arial" panose="020B0604020202020204" pitchFamily="34" charset="0"/>
              </a:rPr>
              <a:t>là</a:t>
            </a:r>
            <a:r>
              <a:rPr lang="en-US" sz="2400" b="1" i="1" dirty="0">
                <a:solidFill>
                  <a:srgbClr val="FF0000"/>
                </a:solidFill>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n</a:t>
            </a:r>
            <a:r>
              <a:rPr lang="vi-VN" sz="2400" dirty="0">
                <a:latin typeface="Arial" panose="020B0604020202020204" pitchFamily="34" charset="0"/>
                <a:cs typeface="Arial" panose="020B0604020202020204" pitchFamily="34" charset="0"/>
              </a:rPr>
              <a:t>âng cao hiệu quả, đổi mới nội dung, phương thức của công tác ngoại giao văn hoá, thông tin đối ngoại, bảo hộ công dân, triển khai toàn diện và mạnh mẽ hơn công tác công tác người Việt Nam ở nước ngoài </a:t>
            </a:r>
            <a:endParaRPr lang="en-US" altLang="en-US" sz="2400" dirty="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63172"/>
                                        </p:tgtEl>
                                        <p:attrNameLst>
                                          <p:attrName>style.visibility</p:attrName>
                                        </p:attrNameLst>
                                      </p:cBhvr>
                                      <p:to>
                                        <p:strVal val="visible"/>
                                      </p:to>
                                    </p:set>
                                    <p:animEffect transition="in" filter="fade">
                                      <p:cBhvr>
                                        <p:cTn id="7" dur="1000"/>
                                        <p:tgtEl>
                                          <p:spTgt spid="263172"/>
                                        </p:tgtEl>
                                      </p:cBhvr>
                                    </p:animEffect>
                                    <p:anim calcmode="lin" valueType="num">
                                      <p:cBhvr>
                                        <p:cTn id="8" dur="1000" fill="hold"/>
                                        <p:tgtEl>
                                          <p:spTgt spid="263172"/>
                                        </p:tgtEl>
                                        <p:attrNameLst>
                                          <p:attrName>ppt_x</p:attrName>
                                        </p:attrNameLst>
                                      </p:cBhvr>
                                      <p:tavLst>
                                        <p:tav tm="0">
                                          <p:val>
                                            <p:strVal val="#ppt_x"/>
                                          </p:val>
                                        </p:tav>
                                        <p:tav tm="100000">
                                          <p:val>
                                            <p:strVal val="#ppt_x"/>
                                          </p:val>
                                        </p:tav>
                                      </p:tavLst>
                                    </p:anim>
                                    <p:anim calcmode="lin" valueType="num">
                                      <p:cBhvr>
                                        <p:cTn id="9" dur="1000" fill="hold"/>
                                        <p:tgtEl>
                                          <p:spTgt spid="26317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3172"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4D291CA-22C0-167D-AC46-83794EAF531F}"/>
              </a:ext>
            </a:extLst>
          </p:cNvPr>
          <p:cNvSpPr txBox="1"/>
          <p:nvPr/>
        </p:nvSpPr>
        <p:spPr>
          <a:xfrm>
            <a:off x="534572" y="1495819"/>
            <a:ext cx="11122855" cy="3501728"/>
          </a:xfrm>
          <a:prstGeom prst="rect">
            <a:avLst/>
          </a:prstGeom>
          <a:noFill/>
        </p:spPr>
        <p:txBody>
          <a:bodyPr wrap="square">
            <a:spAutoFit/>
          </a:bodyPr>
          <a:lstStyle/>
          <a:p>
            <a:pPr algn="just">
              <a:lnSpc>
                <a:spcPct val="150000"/>
              </a:lnSpc>
              <a:spcBef>
                <a:spcPts val="600"/>
              </a:spcBef>
              <a:tabLst>
                <a:tab pos="5257800" algn="l"/>
              </a:tabLst>
            </a:pPr>
            <a:r>
              <a:rPr lang="vi-VN" sz="2400" b="1" i="1" dirty="0">
                <a:solidFill>
                  <a:schemeClr val="bg2">
                    <a:lumMod val="60000"/>
                    <a:lumOff val="40000"/>
                  </a:schemeClr>
                </a:solidFill>
                <a:effectLst/>
                <a:latin typeface="Arial" panose="020B0604020202020204" pitchFamily="34" charset="0"/>
                <a:ea typeface="Times New Roman" panose="02020603050405020304" pitchFamily="18" charset="0"/>
                <a:cs typeface="Arial" panose="020B0604020202020204" pitchFamily="34" charset="0"/>
              </a:rPr>
              <a:t>Tám là</a:t>
            </a:r>
            <a:r>
              <a:rPr lang="vi-VN" sz="2400" dirty="0">
                <a:solidFill>
                  <a:schemeClr val="bg2">
                    <a:lumMod val="60000"/>
                    <a:lumOff val="4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vi-VN" sz="2400" dirty="0">
                <a:effectLst/>
                <a:latin typeface="Arial" panose="020B0604020202020204" pitchFamily="34" charset="0"/>
                <a:ea typeface="Times New Roman" panose="02020603050405020304" pitchFamily="18" charset="0"/>
                <a:cs typeface="Arial" panose="020B0604020202020204" pitchFamily="34" charset="0"/>
              </a:rPr>
              <a:t>mở rộng, nâng cao hiệu quả và đưa các mối quan hệ đối ngoại Đảng đi vào chiều sâu, tạo nền tảng chính trị cho quan hệ giữa nước ta với các nước; </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50000"/>
              </a:lnSpc>
              <a:spcBef>
                <a:spcPts val="600"/>
              </a:spcBef>
              <a:tabLst>
                <a:tab pos="5257800" algn="l"/>
              </a:tabLst>
            </a:pP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50000"/>
              </a:lnSpc>
              <a:spcBef>
                <a:spcPts val="600"/>
              </a:spcBef>
              <a:tabLst>
                <a:tab pos="5257800" algn="l"/>
              </a:tabLst>
            </a:pPr>
            <a:r>
              <a:rPr lang="vi-VN" sz="2400" b="1" i="1" dirty="0">
                <a:solidFill>
                  <a:schemeClr val="bg2">
                    <a:lumMod val="60000"/>
                    <a:lumOff val="40000"/>
                  </a:schemeClr>
                </a:solidFill>
                <a:effectLst/>
                <a:latin typeface="Arial" panose="020B0604020202020204" pitchFamily="34" charset="0"/>
                <a:ea typeface="Times New Roman" panose="02020603050405020304" pitchFamily="18" charset="0"/>
                <a:cs typeface="Arial" panose="020B0604020202020204" pitchFamily="34" charset="0"/>
              </a:rPr>
              <a:t>Chín là</a:t>
            </a:r>
            <a:r>
              <a:rPr lang="vi-VN" sz="2400" dirty="0">
                <a:solidFill>
                  <a:schemeClr val="bg2">
                    <a:lumMod val="60000"/>
                    <a:lumOff val="4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vi-VN" sz="2400" dirty="0">
                <a:effectLst/>
                <a:latin typeface="Arial" panose="020B0604020202020204" pitchFamily="34" charset="0"/>
                <a:ea typeface="Times New Roman" panose="02020603050405020304" pitchFamily="18" charset="0"/>
                <a:cs typeface="Arial" panose="020B0604020202020204" pitchFamily="34" charset="0"/>
              </a:rPr>
              <a:t>kiện toàn và nâng cao hiệu quả của các cơ chế phối hợp liên ngành trong lĩnh vực đối ngoại. Nâng cao bản lĩnh, phẩm chất, năng lực, phong cách chuyên nghiệp</a:t>
            </a:r>
            <a:r>
              <a:rPr lang="en-US" sz="2400" dirty="0">
                <a:effectLst/>
                <a:latin typeface="Arial" panose="020B0604020202020204" pitchFamily="34" charset="0"/>
                <a:ea typeface="Times New Roman" panose="02020603050405020304" pitchFamily="18" charset="0"/>
                <a:cs typeface="Arial" panose="020B0604020202020204" pitchFamily="34" charset="0"/>
              </a:rPr>
              <a:t>.</a:t>
            </a:r>
          </a:p>
        </p:txBody>
      </p:sp>
    </p:spTree>
    <p:extLst>
      <p:ext uri="{BB962C8B-B14F-4D97-AF65-F5344CB8AC3E}">
        <p14:creationId xmlns:p14="http://schemas.microsoft.com/office/powerpoint/2010/main" val="40845219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ppt_x"/>
                                          </p:val>
                                        </p:tav>
                                        <p:tav tm="100000">
                                          <p:val>
                                            <p:strVal val="#ppt_x"/>
                                          </p:val>
                                        </p:tav>
                                      </p:tavLst>
                                    </p:anim>
                                    <p:anim calcmode="lin" valueType="num">
                                      <p:cBhvr additive="base">
                                        <p:cTn id="8" dur="1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730" name="Text Box 1">
            <a:extLst>
              <a:ext uri="{FF2B5EF4-FFF2-40B4-BE49-F238E27FC236}">
                <a16:creationId xmlns:a16="http://schemas.microsoft.com/office/drawing/2014/main" id="{C89DC78F-E680-8E7A-0CED-94D8EF8DA675}"/>
              </a:ext>
            </a:extLst>
          </p:cNvPr>
          <p:cNvSpPr txBox="1">
            <a:spLocks noChangeArrowheads="1"/>
          </p:cNvSpPr>
          <p:nvPr/>
        </p:nvSpPr>
        <p:spPr bwMode="auto">
          <a:xfrm>
            <a:off x="3813458" y="2440893"/>
            <a:ext cx="4565084" cy="1676182"/>
          </a:xfrm>
          <a:prstGeom prst="rect">
            <a:avLst/>
          </a:prstGeom>
          <a:solidFill>
            <a:srgbClr val="FFFF00"/>
          </a:solidFill>
          <a:ln w="57240" cap="sq">
            <a:solidFill>
              <a:srgbClr val="0000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ts val="2000"/>
              </a:spcBef>
              <a:buClrTx/>
            </a:pPr>
            <a:r>
              <a:rPr lang="en-US" altLang="en-US" b="1" dirty="0">
                <a:solidFill>
                  <a:srgbClr val="FF0000"/>
                </a:solidFill>
                <a:latin typeface="Arial" panose="020B0604020202020204" pitchFamily="34" charset="0"/>
                <a:cs typeface="Arial" panose="020B0604020202020204" pitchFamily="34" charset="0"/>
              </a:rPr>
              <a:t>HẾT BÀI </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11.0&quot;&gt;&lt;object type=&quot;1&quot; unique_id=&quot;10001&quot;&gt;&lt;object type=&quot;2&quot; unique_id=&quot;16611&quot;&gt;&lt;object type=&quot;3&quot; unique_id=&quot;16612&quot;&gt;&lt;property id=&quot;20148&quot; value=&quot;5&quot;/&gt;&lt;property id=&quot;20300&quot; value=&quot;Slide 1&quot;/&gt;&lt;property id=&quot;20307&quot; value=&quot;1635&quot;/&gt;&lt;/object&gt;&lt;object type=&quot;3&quot; unique_id=&quot;16613&quot;&gt;&lt;property id=&quot;20148&quot; value=&quot;5&quot;/&gt;&lt;property id=&quot;20300&quot; value=&quot;Slide 2&quot;/&gt;&lt;property id=&quot;20307&quot; value=&quot;1636&quot;/&gt;&lt;/object&gt;&lt;/object&gt;&lt;object type=&quot;8&quot; unique_id=&quot;16617&quot;&gt;&lt;/object&gt;&lt;/object&gt;&lt;/database&gt;"/>
  <p:tag name="MMPROD_NEXTUNIQUEID" val="10010"/>
  <p:tag name="SECTOMILLISECCONVERTED" val="1"/>
</p:tagLst>
</file>

<file path=ppt/theme/theme1.xml><?xml version="1.0" encoding="utf-8"?>
<a:theme xmlns:a="http://schemas.openxmlformats.org/drawingml/2006/main" name="Office Theme">
  <a:themeElements>
    <a:clrScheme name="Custom 17">
      <a:dk1>
        <a:sysClr val="windowText" lastClr="000000"/>
      </a:dk1>
      <a:lt1>
        <a:sysClr val="window" lastClr="FFFFFF"/>
      </a:lt1>
      <a:dk2>
        <a:srgbClr val="44546A"/>
      </a:dk2>
      <a:lt2>
        <a:srgbClr val="C00000"/>
      </a:lt2>
      <a:accent1>
        <a:srgbClr val="9B1320"/>
      </a:accent1>
      <a:accent2>
        <a:srgbClr val="2A6BB0"/>
      </a:accent2>
      <a:accent3>
        <a:srgbClr val="9B1320"/>
      </a:accent3>
      <a:accent4>
        <a:srgbClr val="2A6BB0"/>
      </a:accent4>
      <a:accent5>
        <a:srgbClr val="9B1320"/>
      </a:accent5>
      <a:accent6>
        <a:srgbClr val="2A6BB0"/>
      </a:accent6>
      <a:hlink>
        <a:srgbClr val="C00000"/>
      </a:hlink>
      <a:folHlink>
        <a:srgbClr val="44546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4713</TotalTime>
  <Words>4514</Words>
  <Application>Microsoft Office PowerPoint</Application>
  <PresentationFormat>Widescreen</PresentationFormat>
  <Paragraphs>348</Paragraphs>
  <Slides>70</Slides>
  <Notes>65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70</vt:i4>
      </vt:variant>
    </vt:vector>
  </HeadingPairs>
  <TitlesOfParts>
    <vt:vector size="76" baseType="lpstr">
      <vt:lpstr>Arial</vt:lpstr>
      <vt:lpstr>Arial </vt:lpstr>
      <vt:lpstr>Calibri</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Do Thi Ngat</cp:lastModifiedBy>
  <cp:revision>10</cp:revision>
  <dcterms:created xsi:type="dcterms:W3CDTF">2022-10-06T03:12:05Z</dcterms:created>
  <dcterms:modified xsi:type="dcterms:W3CDTF">2024-10-08T09:06:56Z</dcterms:modified>
</cp:coreProperties>
</file>