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1637" r:id="rId2"/>
    <p:sldId id="1638" r:id="rId3"/>
    <p:sldId id="1639" r:id="rId4"/>
    <p:sldId id="258" r:id="rId5"/>
    <p:sldId id="1642" r:id="rId6"/>
    <p:sldId id="1643" r:id="rId7"/>
    <p:sldId id="1645" r:id="rId8"/>
    <p:sldId id="1640" r:id="rId9"/>
    <p:sldId id="1644" r:id="rId10"/>
    <p:sldId id="296" r:id="rId11"/>
    <p:sldId id="263" r:id="rId12"/>
    <p:sldId id="315" r:id="rId13"/>
    <p:sldId id="316" r:id="rId14"/>
    <p:sldId id="317" r:id="rId15"/>
    <p:sldId id="287" r:id="rId16"/>
    <p:sldId id="288" r:id="rId17"/>
    <p:sldId id="302" r:id="rId18"/>
    <p:sldId id="304" r:id="rId19"/>
    <p:sldId id="327" r:id="rId20"/>
    <p:sldId id="1649" r:id="rId21"/>
    <p:sldId id="1648" r:id="rId22"/>
    <p:sldId id="1647" r:id="rId23"/>
    <p:sldId id="1646" r:id="rId24"/>
    <p:sldId id="290" r:id="rId25"/>
  </p:sldIdLst>
  <p:sldSz cx="12192000" cy="6858000"/>
  <p:notesSz cx="6858000" cy="9144000"/>
  <p:custDataLst>
    <p:tags r:id="rId2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5135CEC-7C66-424A-9AE0-7DB7D98B921A}">
          <p14:sldIdLst>
            <p14:sldId id="1637"/>
            <p14:sldId id="1638"/>
            <p14:sldId id="1639"/>
            <p14:sldId id="258"/>
            <p14:sldId id="1642"/>
            <p14:sldId id="1643"/>
            <p14:sldId id="1645"/>
            <p14:sldId id="1640"/>
            <p14:sldId id="1644"/>
            <p14:sldId id="296"/>
            <p14:sldId id="263"/>
            <p14:sldId id="315"/>
            <p14:sldId id="316"/>
            <p14:sldId id="317"/>
            <p14:sldId id="287"/>
          </p14:sldIdLst>
        </p14:section>
        <p14:section name="Untitled Section" id="{47A027D6-3322-4144-8283-3763AE05920D}">
          <p14:sldIdLst>
            <p14:sldId id="288"/>
            <p14:sldId id="302"/>
            <p14:sldId id="304"/>
            <p14:sldId id="327"/>
            <p14:sldId id="1649"/>
            <p14:sldId id="1648"/>
            <p14:sldId id="1647"/>
            <p14:sldId id="1646"/>
            <p14:sldId id="290"/>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DF311D"/>
    <a:srgbClr val="EC6224"/>
    <a:srgbClr val="D01517"/>
    <a:srgbClr val="F4962C"/>
    <a:srgbClr val="2A6BB0"/>
    <a:srgbClr val="FFBFBF"/>
    <a:srgbClr val="BFBFBF"/>
    <a:srgbClr val="9B1320"/>
    <a:srgbClr val="AC37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91" y="394"/>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6D5115-DA4E-47DA-89DA-3BF80E73175F}" type="datetimeFigureOut">
              <a:rPr lang="en-AU" smtClean="0"/>
              <a:t>2/10/2024</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26578F-BF92-469B-AB04-39B4299007B3}" type="slidenum">
              <a:rPr lang="en-AU" smtClean="0"/>
              <a:t>‹#›</a:t>
            </a:fld>
            <a:endParaRPr lang="en-AU"/>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8B0E9180-5F9B-4195-9329-D4333F8A63E8}"/>
              </a:ext>
            </a:extLst>
          </p:cNvPr>
          <p:cNvSpPr>
            <a:spLocks noGrp="1"/>
          </p:cNvSpPr>
          <p:nvPr>
            <p:ph type="pic" sz="quarter" idx="10" hasCustomPrompt="1"/>
          </p:nvPr>
        </p:nvSpPr>
        <p:spPr>
          <a:xfrm rot="21355416">
            <a:off x="4737054" y="311641"/>
            <a:ext cx="6923157" cy="3844781"/>
          </a:xfrm>
          <a:custGeom>
            <a:avLst/>
            <a:gdLst>
              <a:gd name="connsiteX0" fmla="*/ 4127094 w 6923157"/>
              <a:gd name="connsiteY0" fmla="*/ 2650274 h 3844781"/>
              <a:gd name="connsiteX1" fmla="*/ 4120952 w 6923157"/>
              <a:gd name="connsiteY1" fmla="*/ 2652027 h 3844781"/>
              <a:gd name="connsiteX2" fmla="*/ 4121694 w 6923157"/>
              <a:gd name="connsiteY2" fmla="*/ 2652798 h 3844781"/>
              <a:gd name="connsiteX3" fmla="*/ 4123622 w 6923157"/>
              <a:gd name="connsiteY3" fmla="*/ 2654447 h 3844781"/>
              <a:gd name="connsiteX4" fmla="*/ 4042165 w 6923157"/>
              <a:gd name="connsiteY4" fmla="*/ 2624169 h 3844781"/>
              <a:gd name="connsiteX5" fmla="*/ 4033090 w 6923157"/>
              <a:gd name="connsiteY5" fmla="*/ 2625954 h 3844781"/>
              <a:gd name="connsiteX6" fmla="*/ 4032096 w 6923157"/>
              <a:gd name="connsiteY6" fmla="*/ 2627139 h 3844781"/>
              <a:gd name="connsiteX7" fmla="*/ 4039066 w 6923157"/>
              <a:gd name="connsiteY7" fmla="*/ 2637438 h 3844781"/>
              <a:gd name="connsiteX8" fmla="*/ 4040573 w 6923157"/>
              <a:gd name="connsiteY8" fmla="*/ 2642238 h 3844781"/>
              <a:gd name="connsiteX9" fmla="*/ 4050273 w 6923157"/>
              <a:gd name="connsiteY9" fmla="*/ 2643511 h 3844781"/>
              <a:gd name="connsiteX10" fmla="*/ 4050295 w 6923157"/>
              <a:gd name="connsiteY10" fmla="*/ 2643480 h 3844781"/>
              <a:gd name="connsiteX11" fmla="*/ 4049615 w 6923157"/>
              <a:gd name="connsiteY11" fmla="*/ 2633721 h 3844781"/>
              <a:gd name="connsiteX12" fmla="*/ 4042165 w 6923157"/>
              <a:gd name="connsiteY12" fmla="*/ 2624169 h 3844781"/>
              <a:gd name="connsiteX13" fmla="*/ 4268802 w 6923157"/>
              <a:gd name="connsiteY13" fmla="*/ 2636824 h 3844781"/>
              <a:gd name="connsiteX14" fmla="*/ 4256851 w 6923157"/>
              <a:gd name="connsiteY14" fmla="*/ 2652632 h 3844781"/>
              <a:gd name="connsiteX15" fmla="*/ 4274805 w 6923157"/>
              <a:gd name="connsiteY15" fmla="*/ 2655317 h 3844781"/>
              <a:gd name="connsiteX16" fmla="*/ 4275574 w 6923157"/>
              <a:gd name="connsiteY16" fmla="*/ 2653477 h 3844781"/>
              <a:gd name="connsiteX17" fmla="*/ 4287193 w 6923157"/>
              <a:gd name="connsiteY17" fmla="*/ 2642347 h 3844781"/>
              <a:gd name="connsiteX18" fmla="*/ 4268802 w 6923157"/>
              <a:gd name="connsiteY18" fmla="*/ 2636824 h 3844781"/>
              <a:gd name="connsiteX19" fmla="*/ 5509053 w 6923157"/>
              <a:gd name="connsiteY19" fmla="*/ 15735 h 3844781"/>
              <a:gd name="connsiteX20" fmla="*/ 5568007 w 6923157"/>
              <a:gd name="connsiteY20" fmla="*/ 34782 h 3844781"/>
              <a:gd name="connsiteX21" fmla="*/ 5582209 w 6923157"/>
              <a:gd name="connsiteY21" fmla="*/ 34308 h 3844781"/>
              <a:gd name="connsiteX22" fmla="*/ 5615414 w 6923157"/>
              <a:gd name="connsiteY22" fmla="*/ 29649 h 3844781"/>
              <a:gd name="connsiteX23" fmla="*/ 5664202 w 6923157"/>
              <a:gd name="connsiteY23" fmla="*/ 37982 h 3844781"/>
              <a:gd name="connsiteX24" fmla="*/ 5739604 w 6923157"/>
              <a:gd name="connsiteY24" fmla="*/ 53203 h 3844781"/>
              <a:gd name="connsiteX25" fmla="*/ 5783946 w 6923157"/>
              <a:gd name="connsiteY25" fmla="*/ 56089 h 3844781"/>
              <a:gd name="connsiteX26" fmla="*/ 5846832 w 6923157"/>
              <a:gd name="connsiteY26" fmla="*/ 50301 h 3844781"/>
              <a:gd name="connsiteX27" fmla="*/ 5882235 w 6923157"/>
              <a:gd name="connsiteY27" fmla="*/ 54440 h 3844781"/>
              <a:gd name="connsiteX28" fmla="*/ 5891942 w 6923157"/>
              <a:gd name="connsiteY28" fmla="*/ 60666 h 3844781"/>
              <a:gd name="connsiteX29" fmla="*/ 5893015 w 6923157"/>
              <a:gd name="connsiteY29" fmla="*/ 71140 h 3844781"/>
              <a:gd name="connsiteX30" fmla="*/ 5905430 w 6923157"/>
              <a:gd name="connsiteY30" fmla="*/ 78505 h 3844781"/>
              <a:gd name="connsiteX31" fmla="*/ 5943179 w 6923157"/>
              <a:gd name="connsiteY31" fmla="*/ 54995 h 3844781"/>
              <a:gd name="connsiteX32" fmla="*/ 5957381 w 6923157"/>
              <a:gd name="connsiteY32" fmla="*/ 54521 h 3844781"/>
              <a:gd name="connsiteX33" fmla="*/ 5957638 w 6923157"/>
              <a:gd name="connsiteY33" fmla="*/ 69662 h 3844781"/>
              <a:gd name="connsiteX34" fmla="*/ 5967294 w 6923157"/>
              <a:gd name="connsiteY34" fmla="*/ 88037 h 3844781"/>
              <a:gd name="connsiteX35" fmla="*/ 5979250 w 6923157"/>
              <a:gd name="connsiteY35" fmla="*/ 90913 h 3844781"/>
              <a:gd name="connsiteX36" fmla="*/ 5985739 w 6923157"/>
              <a:gd name="connsiteY36" fmla="*/ 103664 h 3844781"/>
              <a:gd name="connsiteX37" fmla="*/ 5985535 w 6923157"/>
              <a:gd name="connsiteY37" fmla="*/ 114315 h 3844781"/>
              <a:gd name="connsiteX38" fmla="*/ 5995906 w 6923157"/>
              <a:gd name="connsiteY38" fmla="*/ 114378 h 3844781"/>
              <a:gd name="connsiteX39" fmla="*/ 6027833 w 6923157"/>
              <a:gd name="connsiteY39" fmla="*/ 109899 h 3844781"/>
              <a:gd name="connsiteX40" fmla="*/ 6120345 w 6923157"/>
              <a:gd name="connsiteY40" fmla="*/ 77188 h 3844781"/>
              <a:gd name="connsiteX41" fmla="*/ 6133167 w 6923157"/>
              <a:gd name="connsiteY41" fmla="*/ 63247 h 3844781"/>
              <a:gd name="connsiteX42" fmla="*/ 6131482 w 6923157"/>
              <a:gd name="connsiteY42" fmla="*/ 84731 h 3844781"/>
              <a:gd name="connsiteX43" fmla="*/ 6148292 w 6923157"/>
              <a:gd name="connsiteY43" fmla="*/ 109692 h 3844781"/>
              <a:gd name="connsiteX44" fmla="*/ 6266453 w 6923157"/>
              <a:gd name="connsiteY44" fmla="*/ 124986 h 3844781"/>
              <a:gd name="connsiteX45" fmla="*/ 6309365 w 6923157"/>
              <a:gd name="connsiteY45" fmla="*/ 126553 h 3844781"/>
              <a:gd name="connsiteX46" fmla="*/ 6323161 w 6923157"/>
              <a:gd name="connsiteY46" fmla="*/ 147384 h 3844781"/>
              <a:gd name="connsiteX47" fmla="*/ 6346711 w 6923157"/>
              <a:gd name="connsiteY47" fmla="*/ 162293 h 3844781"/>
              <a:gd name="connsiteX48" fmla="*/ 6373685 w 6923157"/>
              <a:gd name="connsiteY48" fmla="*/ 160026 h 3844781"/>
              <a:gd name="connsiteX49" fmla="*/ 6390287 w 6923157"/>
              <a:gd name="connsiteY49" fmla="*/ 157697 h 3844781"/>
              <a:gd name="connsiteX50" fmla="*/ 6411539 w 6923157"/>
              <a:gd name="connsiteY50" fmla="*/ 150162 h 3844781"/>
              <a:gd name="connsiteX51" fmla="*/ 6428754 w 6923157"/>
              <a:gd name="connsiteY51" fmla="*/ 153817 h 3844781"/>
              <a:gd name="connsiteX52" fmla="*/ 6441476 w 6923157"/>
              <a:gd name="connsiteY52" fmla="*/ 164175 h 3844781"/>
              <a:gd name="connsiteX53" fmla="*/ 6461400 w 6923157"/>
              <a:gd name="connsiteY53" fmla="*/ 168968 h 3844781"/>
              <a:gd name="connsiteX54" fmla="*/ 6483977 w 6923157"/>
              <a:gd name="connsiteY54" fmla="*/ 149104 h 3844781"/>
              <a:gd name="connsiteX55" fmla="*/ 6485561 w 6923157"/>
              <a:gd name="connsiteY55" fmla="*/ 151918 h 3844781"/>
              <a:gd name="connsiteX56" fmla="*/ 6488426 w 6923157"/>
              <a:gd name="connsiteY56" fmla="*/ 192495 h 3844781"/>
              <a:gd name="connsiteX57" fmla="*/ 6493024 w 6923157"/>
              <a:gd name="connsiteY57" fmla="*/ 199438 h 3844781"/>
              <a:gd name="connsiteX58" fmla="*/ 6542118 w 6923157"/>
              <a:gd name="connsiteY58" fmla="*/ 210763 h 3844781"/>
              <a:gd name="connsiteX59" fmla="*/ 6563778 w 6923157"/>
              <a:gd name="connsiteY59" fmla="*/ 219867 h 3844781"/>
              <a:gd name="connsiteX60" fmla="*/ 6566079 w 6923157"/>
              <a:gd name="connsiteY60" fmla="*/ 242309 h 3844781"/>
              <a:gd name="connsiteX61" fmla="*/ 6534254 w 6923157"/>
              <a:gd name="connsiteY61" fmla="*/ 260435 h 3844781"/>
              <a:gd name="connsiteX62" fmla="*/ 6500486 w 6923157"/>
              <a:gd name="connsiteY62" fmla="*/ 246959 h 3844781"/>
              <a:gd name="connsiteX63" fmla="*/ 6469425 w 6923157"/>
              <a:gd name="connsiteY63" fmla="*/ 234623 h 3844781"/>
              <a:gd name="connsiteX64" fmla="*/ 6437038 w 6923157"/>
              <a:gd name="connsiteY64" fmla="*/ 234614 h 3844781"/>
              <a:gd name="connsiteX65" fmla="*/ 6406030 w 6923157"/>
              <a:gd name="connsiteY65" fmla="*/ 248070 h 3844781"/>
              <a:gd name="connsiteX66" fmla="*/ 6337319 w 6923157"/>
              <a:gd name="connsiteY66" fmla="*/ 234945 h 3844781"/>
              <a:gd name="connsiteX67" fmla="*/ 6283169 w 6923157"/>
              <a:gd name="connsiteY67" fmla="*/ 250132 h 3844781"/>
              <a:gd name="connsiteX68" fmla="*/ 6261153 w 6923157"/>
              <a:gd name="connsiteY68" fmla="*/ 250186 h 3844781"/>
              <a:gd name="connsiteX69" fmla="*/ 6130883 w 6923157"/>
              <a:gd name="connsiteY69" fmla="*/ 230520 h 3844781"/>
              <a:gd name="connsiteX70" fmla="*/ 6110296 w 6923157"/>
              <a:gd name="connsiteY70" fmla="*/ 231890 h 3844781"/>
              <a:gd name="connsiteX71" fmla="*/ 6095786 w 6923157"/>
              <a:gd name="connsiteY71" fmla="*/ 229372 h 3844781"/>
              <a:gd name="connsiteX72" fmla="*/ 6097628 w 6923157"/>
              <a:gd name="connsiteY72" fmla="*/ 247327 h 3844781"/>
              <a:gd name="connsiteX73" fmla="*/ 6091193 w 6923157"/>
              <a:gd name="connsiteY73" fmla="*/ 260372 h 3844781"/>
              <a:gd name="connsiteX74" fmla="*/ 6067744 w 6923157"/>
              <a:gd name="connsiteY74" fmla="*/ 259109 h 3844781"/>
              <a:gd name="connsiteX75" fmla="*/ 6018293 w 6923157"/>
              <a:gd name="connsiteY75" fmla="*/ 256941 h 3844781"/>
              <a:gd name="connsiteX76" fmla="*/ 6012571 w 6923157"/>
              <a:gd name="connsiteY76" fmla="*/ 251672 h 3844781"/>
              <a:gd name="connsiteX77" fmla="*/ 5987896 w 6923157"/>
              <a:gd name="connsiteY77" fmla="*/ 238440 h 3844781"/>
              <a:gd name="connsiteX78" fmla="*/ 5872086 w 6923157"/>
              <a:gd name="connsiteY78" fmla="*/ 233441 h 3844781"/>
              <a:gd name="connsiteX79" fmla="*/ 5861868 w 6923157"/>
              <a:gd name="connsiteY79" fmla="*/ 234874 h 3844781"/>
              <a:gd name="connsiteX80" fmla="*/ 5835099 w 6923157"/>
              <a:gd name="connsiteY80" fmla="*/ 226487 h 3844781"/>
              <a:gd name="connsiteX81" fmla="*/ 5809096 w 6923157"/>
              <a:gd name="connsiteY81" fmla="*/ 225583 h 3844781"/>
              <a:gd name="connsiteX82" fmla="*/ 5796583 w 6923157"/>
              <a:gd name="connsiteY82" fmla="*/ 242516 h 3844781"/>
              <a:gd name="connsiteX83" fmla="*/ 5775585 w 6923157"/>
              <a:gd name="connsiteY83" fmla="*/ 227250 h 3844781"/>
              <a:gd name="connsiteX84" fmla="*/ 5746058 w 6923157"/>
              <a:gd name="connsiteY84" fmla="*/ 229875 h 3844781"/>
              <a:gd name="connsiteX85" fmla="*/ 5706471 w 6923157"/>
              <a:gd name="connsiteY85" fmla="*/ 273373 h 3844781"/>
              <a:gd name="connsiteX86" fmla="*/ 5705346 w 6923157"/>
              <a:gd name="connsiteY86" fmla="*/ 275048 h 3844781"/>
              <a:gd name="connsiteX87" fmla="*/ 5685169 w 6923157"/>
              <a:gd name="connsiteY87" fmla="*/ 293056 h 3844781"/>
              <a:gd name="connsiteX88" fmla="*/ 5511940 w 6923157"/>
              <a:gd name="connsiteY88" fmla="*/ 283972 h 3844781"/>
              <a:gd name="connsiteX89" fmla="*/ 5401850 w 6923157"/>
              <a:gd name="connsiteY89" fmla="*/ 284240 h 3844781"/>
              <a:gd name="connsiteX90" fmla="*/ 5271889 w 6923157"/>
              <a:gd name="connsiteY90" fmla="*/ 267567 h 3844781"/>
              <a:gd name="connsiteX91" fmla="*/ 5177228 w 6923157"/>
              <a:gd name="connsiteY91" fmla="*/ 279331 h 3844781"/>
              <a:gd name="connsiteX92" fmla="*/ 5139732 w 6923157"/>
              <a:gd name="connsiteY92" fmla="*/ 280040 h 3844781"/>
              <a:gd name="connsiteX93" fmla="*/ 5058709 w 6923157"/>
              <a:gd name="connsiteY93" fmla="*/ 273193 h 3844781"/>
              <a:gd name="connsiteX94" fmla="*/ 4984023 w 6923157"/>
              <a:gd name="connsiteY94" fmla="*/ 277602 h 3844781"/>
              <a:gd name="connsiteX95" fmla="*/ 4870257 w 6923157"/>
              <a:gd name="connsiteY95" fmla="*/ 279905 h 3844781"/>
              <a:gd name="connsiteX96" fmla="*/ 4799402 w 6923157"/>
              <a:gd name="connsiteY96" fmla="*/ 283776 h 3844781"/>
              <a:gd name="connsiteX97" fmla="*/ 4645891 w 6923157"/>
              <a:gd name="connsiteY97" fmla="*/ 290136 h 3844781"/>
              <a:gd name="connsiteX98" fmla="*/ 4493454 w 6923157"/>
              <a:gd name="connsiteY98" fmla="*/ 306971 h 3844781"/>
              <a:gd name="connsiteX99" fmla="*/ 4389242 w 6923157"/>
              <a:gd name="connsiteY99" fmla="*/ 314005 h 3844781"/>
              <a:gd name="connsiteX100" fmla="*/ 4227047 w 6923157"/>
              <a:gd name="connsiteY100" fmla="*/ 336762 h 3844781"/>
              <a:gd name="connsiteX101" fmla="*/ 4144697 w 6923157"/>
              <a:gd name="connsiteY101" fmla="*/ 342246 h 3844781"/>
              <a:gd name="connsiteX102" fmla="*/ 4048252 w 6923157"/>
              <a:gd name="connsiteY102" fmla="*/ 361849 h 3844781"/>
              <a:gd name="connsiteX103" fmla="*/ 3988227 w 6923157"/>
              <a:gd name="connsiteY103" fmla="*/ 370271 h 3844781"/>
              <a:gd name="connsiteX104" fmla="*/ 3924064 w 6923157"/>
              <a:gd name="connsiteY104" fmla="*/ 376237 h 3844781"/>
              <a:gd name="connsiteX105" fmla="*/ 3846110 w 6923157"/>
              <a:gd name="connsiteY105" fmla="*/ 399317 h 3844781"/>
              <a:gd name="connsiteX106" fmla="*/ 3738322 w 6923157"/>
              <a:gd name="connsiteY106" fmla="*/ 422029 h 3844781"/>
              <a:gd name="connsiteX107" fmla="*/ 3594111 w 6923157"/>
              <a:gd name="connsiteY107" fmla="*/ 455923 h 3844781"/>
              <a:gd name="connsiteX108" fmla="*/ 3509312 w 6923157"/>
              <a:gd name="connsiteY108" fmla="*/ 475409 h 3844781"/>
              <a:gd name="connsiteX109" fmla="*/ 3376799 w 6923157"/>
              <a:gd name="connsiteY109" fmla="*/ 497038 h 3844781"/>
              <a:gd name="connsiteX110" fmla="*/ 3368778 w 6923157"/>
              <a:gd name="connsiteY110" fmla="*/ 507270 h 3844781"/>
              <a:gd name="connsiteX111" fmla="*/ 3383238 w 6923157"/>
              <a:gd name="connsiteY111" fmla="*/ 521937 h 3844781"/>
              <a:gd name="connsiteX112" fmla="*/ 3409904 w 6923157"/>
              <a:gd name="connsiteY112" fmla="*/ 516676 h 3844781"/>
              <a:gd name="connsiteX113" fmla="*/ 3984042 w 6923157"/>
              <a:gd name="connsiteY113" fmla="*/ 417907 h 3844781"/>
              <a:gd name="connsiteX114" fmla="*/ 4513535 w 6923157"/>
              <a:gd name="connsiteY114" fmla="*/ 351205 h 3844781"/>
              <a:gd name="connsiteX115" fmla="*/ 4854731 w 6923157"/>
              <a:gd name="connsiteY115" fmla="*/ 330651 h 3844781"/>
              <a:gd name="connsiteX116" fmla="*/ 5153579 w 6923157"/>
              <a:gd name="connsiteY116" fmla="*/ 326663 h 3844781"/>
              <a:gd name="connsiteX117" fmla="*/ 5521550 w 6923157"/>
              <a:gd name="connsiteY117" fmla="*/ 352439 h 3844781"/>
              <a:gd name="connsiteX118" fmla="*/ 5638636 w 6923157"/>
              <a:gd name="connsiteY118" fmla="*/ 357260 h 3844781"/>
              <a:gd name="connsiteX119" fmla="*/ 5762367 w 6923157"/>
              <a:gd name="connsiteY119" fmla="*/ 376325 h 3844781"/>
              <a:gd name="connsiteX120" fmla="*/ 5812941 w 6923157"/>
              <a:gd name="connsiteY120" fmla="*/ 376818 h 3844781"/>
              <a:gd name="connsiteX121" fmla="*/ 5848701 w 6923157"/>
              <a:gd name="connsiteY121" fmla="*/ 371801 h 3844781"/>
              <a:gd name="connsiteX122" fmla="*/ 5908215 w 6923157"/>
              <a:gd name="connsiteY122" fmla="*/ 371039 h 3844781"/>
              <a:gd name="connsiteX123" fmla="*/ 5952201 w 6923157"/>
              <a:gd name="connsiteY123" fmla="*/ 383081 h 3844781"/>
              <a:gd name="connsiteX124" fmla="*/ 5967986 w 6923157"/>
              <a:gd name="connsiteY124" fmla="*/ 385420 h 3844781"/>
              <a:gd name="connsiteX125" fmla="*/ 5997206 w 6923157"/>
              <a:gd name="connsiteY125" fmla="*/ 379801 h 3844781"/>
              <a:gd name="connsiteX126" fmla="*/ 6096058 w 6923157"/>
              <a:gd name="connsiteY126" fmla="*/ 396287 h 3844781"/>
              <a:gd name="connsiteX127" fmla="*/ 6126863 w 6923157"/>
              <a:gd name="connsiteY127" fmla="*/ 393483 h 3844781"/>
              <a:gd name="connsiteX128" fmla="*/ 6170388 w 6923157"/>
              <a:gd name="connsiteY128" fmla="*/ 401035 h 3844781"/>
              <a:gd name="connsiteX129" fmla="*/ 6191078 w 6923157"/>
              <a:gd name="connsiteY129" fmla="*/ 413309 h 3844781"/>
              <a:gd name="connsiteX130" fmla="*/ 6268729 w 6923157"/>
              <a:gd name="connsiteY130" fmla="*/ 425181 h 3844781"/>
              <a:gd name="connsiteX131" fmla="*/ 6336367 w 6923157"/>
              <a:gd name="connsiteY131" fmla="*/ 427833 h 3844781"/>
              <a:gd name="connsiteX132" fmla="*/ 6355166 w 6923157"/>
              <a:gd name="connsiteY132" fmla="*/ 434301 h 3844781"/>
              <a:gd name="connsiteX133" fmla="*/ 6378564 w 6923157"/>
              <a:gd name="connsiteY133" fmla="*/ 447714 h 3844781"/>
              <a:gd name="connsiteX134" fmla="*/ 6435781 w 6923157"/>
              <a:gd name="connsiteY134" fmla="*/ 462451 h 3844781"/>
              <a:gd name="connsiteX135" fmla="*/ 6519972 w 6923157"/>
              <a:gd name="connsiteY135" fmla="*/ 474924 h 3844781"/>
              <a:gd name="connsiteX136" fmla="*/ 6536677 w 6923157"/>
              <a:gd name="connsiteY136" fmla="*/ 486239 h 3844781"/>
              <a:gd name="connsiteX137" fmla="*/ 6539181 w 6923157"/>
              <a:gd name="connsiteY137" fmla="*/ 498030 h 3844781"/>
              <a:gd name="connsiteX138" fmla="*/ 6613923 w 6923157"/>
              <a:gd name="connsiteY138" fmla="*/ 557358 h 3844781"/>
              <a:gd name="connsiteX139" fmla="*/ 6618983 w 6923157"/>
              <a:gd name="connsiteY139" fmla="*/ 568791 h 3844781"/>
              <a:gd name="connsiteX140" fmla="*/ 6613518 w 6923157"/>
              <a:gd name="connsiteY140" fmla="*/ 578664 h 3844781"/>
              <a:gd name="connsiteX141" fmla="*/ 6610403 w 6923157"/>
              <a:gd name="connsiteY141" fmla="*/ 598832 h 3844781"/>
              <a:gd name="connsiteX142" fmla="*/ 6627160 w 6923157"/>
              <a:gd name="connsiteY142" fmla="*/ 597999 h 3844781"/>
              <a:gd name="connsiteX143" fmla="*/ 6664195 w 6923157"/>
              <a:gd name="connsiteY143" fmla="*/ 592802 h 3844781"/>
              <a:gd name="connsiteX144" fmla="*/ 6691678 w 6923157"/>
              <a:gd name="connsiteY144" fmla="*/ 582875 h 3844781"/>
              <a:gd name="connsiteX145" fmla="*/ 6699852 w 6923157"/>
              <a:gd name="connsiteY145" fmla="*/ 574140 h 3844781"/>
              <a:gd name="connsiteX146" fmla="*/ 6712622 w 6923157"/>
              <a:gd name="connsiteY146" fmla="*/ 572348 h 3844781"/>
              <a:gd name="connsiteX147" fmla="*/ 6714156 w 6923157"/>
              <a:gd name="connsiteY147" fmla="*/ 587310 h 3844781"/>
              <a:gd name="connsiteX148" fmla="*/ 6705626 w 6923157"/>
              <a:gd name="connsiteY148" fmla="*/ 605202 h 3844781"/>
              <a:gd name="connsiteX149" fmla="*/ 6702562 w 6923157"/>
              <a:gd name="connsiteY149" fmla="*/ 613221 h 3844781"/>
              <a:gd name="connsiteX150" fmla="*/ 6710379 w 6923157"/>
              <a:gd name="connsiteY150" fmla="*/ 613641 h 3844781"/>
              <a:gd name="connsiteX151" fmla="*/ 6719011 w 6923157"/>
              <a:gd name="connsiteY151" fmla="*/ 609395 h 3844781"/>
              <a:gd name="connsiteX152" fmla="*/ 6726674 w 6923157"/>
              <a:gd name="connsiteY152" fmla="*/ 608320 h 3844781"/>
              <a:gd name="connsiteX153" fmla="*/ 6778782 w 6923157"/>
              <a:gd name="connsiteY153" fmla="*/ 623775 h 3844781"/>
              <a:gd name="connsiteX154" fmla="*/ 6805602 w 6923157"/>
              <a:gd name="connsiteY154" fmla="*/ 620012 h 3844781"/>
              <a:gd name="connsiteX155" fmla="*/ 6821694 w 6923157"/>
              <a:gd name="connsiteY155" fmla="*/ 625343 h 3844781"/>
              <a:gd name="connsiteX156" fmla="*/ 6814289 w 6923157"/>
              <a:gd name="connsiteY156" fmla="*/ 641560 h 3844781"/>
              <a:gd name="connsiteX157" fmla="*/ 6807393 w 6923157"/>
              <a:gd name="connsiteY157" fmla="*/ 650116 h 3844781"/>
              <a:gd name="connsiteX158" fmla="*/ 6802234 w 6923157"/>
              <a:gd name="connsiteY158" fmla="*/ 662981 h 3844781"/>
              <a:gd name="connsiteX159" fmla="*/ 6815465 w 6923157"/>
              <a:gd name="connsiteY159" fmla="*/ 665678 h 3844781"/>
              <a:gd name="connsiteX160" fmla="*/ 6848314 w 6923157"/>
              <a:gd name="connsiteY160" fmla="*/ 670176 h 3844781"/>
              <a:gd name="connsiteX161" fmla="*/ 6895820 w 6923157"/>
              <a:gd name="connsiteY161" fmla="*/ 640744 h 3844781"/>
              <a:gd name="connsiteX162" fmla="*/ 6914567 w 6923157"/>
              <a:gd name="connsiteY162" fmla="*/ 621419 h 3844781"/>
              <a:gd name="connsiteX163" fmla="*/ 6923157 w 6923157"/>
              <a:gd name="connsiteY163" fmla="*/ 705208 h 3844781"/>
              <a:gd name="connsiteX164" fmla="*/ 6908855 w 6923157"/>
              <a:gd name="connsiteY164" fmla="*/ 729981 h 3844781"/>
              <a:gd name="connsiteX165" fmla="*/ 6913913 w 6923157"/>
              <a:gd name="connsiteY165" fmla="*/ 741412 h 3844781"/>
              <a:gd name="connsiteX166" fmla="*/ 6901296 w 6923157"/>
              <a:gd name="connsiteY166" fmla="*/ 744700 h 3844781"/>
              <a:gd name="connsiteX167" fmla="*/ 6892049 w 6923157"/>
              <a:gd name="connsiteY167" fmla="*/ 742962 h 3844781"/>
              <a:gd name="connsiteX168" fmla="*/ 6880198 w 6923157"/>
              <a:gd name="connsiteY168" fmla="*/ 753731 h 3844781"/>
              <a:gd name="connsiteX169" fmla="*/ 6869779 w 6923157"/>
              <a:gd name="connsiteY169" fmla="*/ 765818 h 3844781"/>
              <a:gd name="connsiteX170" fmla="*/ 6842346 w 6923157"/>
              <a:gd name="connsiteY170" fmla="*/ 763595 h 3844781"/>
              <a:gd name="connsiteX171" fmla="*/ 6816649 w 6923157"/>
              <a:gd name="connsiteY171" fmla="*/ 765683 h 3844781"/>
              <a:gd name="connsiteX172" fmla="*/ 6808580 w 6923157"/>
              <a:gd name="connsiteY172" fmla="*/ 788064 h 3844781"/>
              <a:gd name="connsiteX173" fmla="*/ 6804392 w 6923157"/>
              <a:gd name="connsiteY173" fmla="*/ 797759 h 3844781"/>
              <a:gd name="connsiteX174" fmla="*/ 6774658 w 6923157"/>
              <a:gd name="connsiteY174" fmla="*/ 773093 h 3844781"/>
              <a:gd name="connsiteX175" fmla="*/ 6766585 w 6923157"/>
              <a:gd name="connsiteY175" fmla="*/ 757530 h 3844781"/>
              <a:gd name="connsiteX176" fmla="*/ 6738029 w 6923157"/>
              <a:gd name="connsiteY176" fmla="*/ 756984 h 3844781"/>
              <a:gd name="connsiteX177" fmla="*/ 6736395 w 6923157"/>
              <a:gd name="connsiteY177" fmla="*/ 766319 h 3844781"/>
              <a:gd name="connsiteX178" fmla="*/ 6735221 w 6923157"/>
              <a:gd name="connsiteY178" fmla="*/ 780145 h 3844781"/>
              <a:gd name="connsiteX179" fmla="*/ 6723064 w 6923157"/>
              <a:gd name="connsiteY179" fmla="*/ 787920 h 3844781"/>
              <a:gd name="connsiteX180" fmla="*/ 6684339 w 6923157"/>
              <a:gd name="connsiteY180" fmla="*/ 776658 h 3844781"/>
              <a:gd name="connsiteX181" fmla="*/ 6661556 w 6923157"/>
              <a:gd name="connsiteY181" fmla="*/ 769231 h 3844781"/>
              <a:gd name="connsiteX182" fmla="*/ 6601021 w 6923157"/>
              <a:gd name="connsiteY182" fmla="*/ 785313 h 3844781"/>
              <a:gd name="connsiteX183" fmla="*/ 6583448 w 6923157"/>
              <a:gd name="connsiteY183" fmla="*/ 790815 h 3844781"/>
              <a:gd name="connsiteX184" fmla="*/ 6525925 w 6923157"/>
              <a:gd name="connsiteY184" fmla="*/ 773084 h 3844781"/>
              <a:gd name="connsiteX185" fmla="*/ 6493843 w 6923157"/>
              <a:gd name="connsiteY185" fmla="*/ 776068 h 3844781"/>
              <a:gd name="connsiteX186" fmla="*/ 6452875 w 6923157"/>
              <a:gd name="connsiteY186" fmla="*/ 806100 h 3844781"/>
              <a:gd name="connsiteX187" fmla="*/ 6447560 w 6923157"/>
              <a:gd name="connsiteY187" fmla="*/ 779526 h 3844781"/>
              <a:gd name="connsiteX188" fmla="*/ 6424162 w 6923157"/>
              <a:gd name="connsiteY188" fmla="*/ 766114 h 3844781"/>
              <a:gd name="connsiteX189" fmla="*/ 6420893 w 6923157"/>
              <a:gd name="connsiteY189" fmla="*/ 784785 h 3844781"/>
              <a:gd name="connsiteX190" fmla="*/ 6407920 w 6923157"/>
              <a:gd name="connsiteY190" fmla="*/ 797231 h 3844781"/>
              <a:gd name="connsiteX191" fmla="*/ 6376808 w 6923157"/>
              <a:gd name="connsiteY191" fmla="*/ 797042 h 3844781"/>
              <a:gd name="connsiteX192" fmla="*/ 6335173 w 6923157"/>
              <a:gd name="connsiteY192" fmla="*/ 795295 h 3844781"/>
              <a:gd name="connsiteX193" fmla="*/ 6313616 w 6923157"/>
              <a:gd name="connsiteY193" fmla="*/ 799837 h 3844781"/>
              <a:gd name="connsiteX194" fmla="*/ 6304626 w 6923157"/>
              <a:gd name="connsiteY194" fmla="*/ 813240 h 3844781"/>
              <a:gd name="connsiteX195" fmla="*/ 6288128 w 6923157"/>
              <a:gd name="connsiteY195" fmla="*/ 829216 h 3844781"/>
              <a:gd name="connsiteX196" fmla="*/ 6279594 w 6923157"/>
              <a:gd name="connsiteY196" fmla="*/ 809163 h 3844781"/>
              <a:gd name="connsiteX197" fmla="*/ 6270042 w 6923157"/>
              <a:gd name="connsiteY197" fmla="*/ 804434 h 3844781"/>
              <a:gd name="connsiteX198" fmla="*/ 6264269 w 6923157"/>
              <a:gd name="connsiteY198" fmla="*/ 811314 h 3844781"/>
              <a:gd name="connsiteX199" fmla="*/ 6249967 w 6923157"/>
              <a:gd name="connsiteY199" fmla="*/ 836088 h 3844781"/>
              <a:gd name="connsiteX200" fmla="*/ 6246699 w 6923157"/>
              <a:gd name="connsiteY200" fmla="*/ 854759 h 3844781"/>
              <a:gd name="connsiteX201" fmla="*/ 6256252 w 6923157"/>
              <a:gd name="connsiteY201" fmla="*/ 859489 h 3844781"/>
              <a:gd name="connsiteX202" fmla="*/ 6365475 w 6923157"/>
              <a:gd name="connsiteY202" fmla="*/ 876037 h 3844781"/>
              <a:gd name="connsiteX203" fmla="*/ 6449461 w 6923157"/>
              <a:gd name="connsiteY203" fmla="*/ 899162 h 3844781"/>
              <a:gd name="connsiteX204" fmla="*/ 6487881 w 6923157"/>
              <a:gd name="connsiteY204" fmla="*/ 945374 h 3844781"/>
              <a:gd name="connsiteX205" fmla="*/ 6515518 w 6923157"/>
              <a:gd name="connsiteY205" fmla="*/ 936943 h 3844781"/>
              <a:gd name="connsiteX206" fmla="*/ 6522620 w 6923157"/>
              <a:gd name="connsiteY206" fmla="*/ 955678 h 3844781"/>
              <a:gd name="connsiteX207" fmla="*/ 6541216 w 6923157"/>
              <a:gd name="connsiteY207" fmla="*/ 972800 h 3844781"/>
              <a:gd name="connsiteX208" fmla="*/ 6556593 w 6923157"/>
              <a:gd name="connsiteY208" fmla="*/ 958500 h 3844781"/>
              <a:gd name="connsiteX209" fmla="*/ 6564202 w 6923157"/>
              <a:gd name="connsiteY209" fmla="*/ 931631 h 3844781"/>
              <a:gd name="connsiteX210" fmla="*/ 6580858 w 6923157"/>
              <a:gd name="connsiteY210" fmla="*/ 955096 h 3844781"/>
              <a:gd name="connsiteX211" fmla="*/ 6600578 w 6923157"/>
              <a:gd name="connsiteY211" fmla="*/ 970541 h 3844781"/>
              <a:gd name="connsiteX212" fmla="*/ 6592562 w 6923157"/>
              <a:gd name="connsiteY212" fmla="*/ 1018716 h 3844781"/>
              <a:gd name="connsiteX213" fmla="*/ 6574173 w 6923157"/>
              <a:gd name="connsiteY213" fmla="*/ 1028885 h 3844781"/>
              <a:gd name="connsiteX214" fmla="*/ 6564976 w 6923157"/>
              <a:gd name="connsiteY214" fmla="*/ 1014998 h 3844781"/>
              <a:gd name="connsiteX215" fmla="*/ 6556392 w 6923157"/>
              <a:gd name="connsiteY215" fmla="*/ 1007096 h 3844781"/>
              <a:gd name="connsiteX216" fmla="*/ 6521346 w 6923157"/>
              <a:gd name="connsiteY216" fmla="*/ 993799 h 3844781"/>
              <a:gd name="connsiteX217" fmla="*/ 6493097 w 6923157"/>
              <a:gd name="connsiteY217" fmla="*/ 996246 h 3844781"/>
              <a:gd name="connsiteX218" fmla="*/ 6484974 w 6923157"/>
              <a:gd name="connsiteY218" fmla="*/ 992832 h 3844781"/>
              <a:gd name="connsiteX219" fmla="*/ 6476238 w 6923157"/>
              <a:gd name="connsiteY219" fmla="*/ 983433 h 3844781"/>
              <a:gd name="connsiteX220" fmla="*/ 6409828 w 6923157"/>
              <a:gd name="connsiteY220" fmla="*/ 992751 h 3844781"/>
              <a:gd name="connsiteX221" fmla="*/ 6375651 w 6923157"/>
              <a:gd name="connsiteY221" fmla="*/ 1000583 h 3844781"/>
              <a:gd name="connsiteX222" fmla="*/ 6346992 w 6923157"/>
              <a:gd name="connsiteY222" fmla="*/ 986391 h 3844781"/>
              <a:gd name="connsiteX223" fmla="*/ 6333608 w 6923157"/>
              <a:gd name="connsiteY223" fmla="*/ 982198 h 3844781"/>
              <a:gd name="connsiteX224" fmla="*/ 6330339 w 6923157"/>
              <a:gd name="connsiteY224" fmla="*/ 1000869 h 3844781"/>
              <a:gd name="connsiteX225" fmla="*/ 6334581 w 6923157"/>
              <a:gd name="connsiteY225" fmla="*/ 1016969 h 3844781"/>
              <a:gd name="connsiteX226" fmla="*/ 6356499 w 6923157"/>
              <a:gd name="connsiteY226" fmla="*/ 1041213 h 3844781"/>
              <a:gd name="connsiteX227" fmla="*/ 6423933 w 6923157"/>
              <a:gd name="connsiteY227" fmla="*/ 1054518 h 3844781"/>
              <a:gd name="connsiteX228" fmla="*/ 6431802 w 6923157"/>
              <a:gd name="connsiteY228" fmla="*/ 1080733 h 3844781"/>
              <a:gd name="connsiteX229" fmla="*/ 6430832 w 6923157"/>
              <a:gd name="connsiteY229" fmla="*/ 1083904 h 3844781"/>
              <a:gd name="connsiteX230" fmla="*/ 6413620 w 6923157"/>
              <a:gd name="connsiteY230" fmla="*/ 1118194 h 3844781"/>
              <a:gd name="connsiteX231" fmla="*/ 6403095 w 6923157"/>
              <a:gd name="connsiteY231" fmla="*/ 1116633 h 3844781"/>
              <a:gd name="connsiteX232" fmla="*/ 6414996 w 6923157"/>
              <a:gd name="connsiteY232" fmla="*/ 1093715 h 3844781"/>
              <a:gd name="connsiteX233" fmla="*/ 6400845 w 6923157"/>
              <a:gd name="connsiteY233" fmla="*/ 1082041 h 3844781"/>
              <a:gd name="connsiteX234" fmla="*/ 6395533 w 6923157"/>
              <a:gd name="connsiteY234" fmla="*/ 1093411 h 3844781"/>
              <a:gd name="connsiteX235" fmla="*/ 6368767 w 6923157"/>
              <a:gd name="connsiteY235" fmla="*/ 1122968 h 3844781"/>
              <a:gd name="connsiteX236" fmla="*/ 6313851 w 6923157"/>
              <a:gd name="connsiteY236" fmla="*/ 1130673 h 3844781"/>
              <a:gd name="connsiteX237" fmla="*/ 6285241 w 6923157"/>
              <a:gd name="connsiteY237" fmla="*/ 1104333 h 3844781"/>
              <a:gd name="connsiteX238" fmla="*/ 6284780 w 6923157"/>
              <a:gd name="connsiteY238" fmla="*/ 1099844 h 3844781"/>
              <a:gd name="connsiteX239" fmla="*/ 6282123 w 6923157"/>
              <a:gd name="connsiteY239" fmla="*/ 1086557 h 3844781"/>
              <a:gd name="connsiteX240" fmla="*/ 6265980 w 6923157"/>
              <a:gd name="connsiteY240" fmla="*/ 1093375 h 3844781"/>
              <a:gd name="connsiteX241" fmla="*/ 6261283 w 6923157"/>
              <a:gd name="connsiteY241" fmla="*/ 1110729 h 3844781"/>
              <a:gd name="connsiteX242" fmla="*/ 6243863 w 6923157"/>
              <a:gd name="connsiteY242" fmla="*/ 1117727 h 3844781"/>
              <a:gd name="connsiteX243" fmla="*/ 6240745 w 6923157"/>
              <a:gd name="connsiteY243" fmla="*/ 1099951 h 3844781"/>
              <a:gd name="connsiteX244" fmla="*/ 6243809 w 6923157"/>
              <a:gd name="connsiteY244" fmla="*/ 1091932 h 3844781"/>
              <a:gd name="connsiteX245" fmla="*/ 6242736 w 6923157"/>
              <a:gd name="connsiteY245" fmla="*/ 1081459 h 3844781"/>
              <a:gd name="connsiteX246" fmla="*/ 6235379 w 6923157"/>
              <a:gd name="connsiteY246" fmla="*/ 1085526 h 3844781"/>
              <a:gd name="connsiteX247" fmla="*/ 6225726 w 6923157"/>
              <a:gd name="connsiteY247" fmla="*/ 1105094 h 3844781"/>
              <a:gd name="connsiteX248" fmla="*/ 6193749 w 6923157"/>
              <a:gd name="connsiteY248" fmla="*/ 1121723 h 3844781"/>
              <a:gd name="connsiteX249" fmla="*/ 6169226 w 6923157"/>
              <a:gd name="connsiteY249" fmla="*/ 1109986 h 3844781"/>
              <a:gd name="connsiteX250" fmla="*/ 6152931 w 6923157"/>
              <a:gd name="connsiteY250" fmla="*/ 1115309 h 3844781"/>
              <a:gd name="connsiteX251" fmla="*/ 6131783 w 6923157"/>
              <a:gd name="connsiteY251" fmla="*/ 1136488 h 3844781"/>
              <a:gd name="connsiteX252" fmla="*/ 6112166 w 6923157"/>
              <a:gd name="connsiteY252" fmla="*/ 1134688 h 3844781"/>
              <a:gd name="connsiteX253" fmla="*/ 6001821 w 6923157"/>
              <a:gd name="connsiteY253" fmla="*/ 1119814 h 3844781"/>
              <a:gd name="connsiteX254" fmla="*/ 5984758 w 6923157"/>
              <a:gd name="connsiteY254" fmla="*/ 1117655 h 3844781"/>
              <a:gd name="connsiteX255" fmla="*/ 5942664 w 6923157"/>
              <a:gd name="connsiteY255" fmla="*/ 1111420 h 3844781"/>
              <a:gd name="connsiteX256" fmla="*/ 5885247 w 6923157"/>
              <a:gd name="connsiteY256" fmla="*/ 1145277 h 3844781"/>
              <a:gd name="connsiteX257" fmla="*/ 5858225 w 6923157"/>
              <a:gd name="connsiteY257" fmla="*/ 1159693 h 3844781"/>
              <a:gd name="connsiteX258" fmla="*/ 5755695 w 6923157"/>
              <a:gd name="connsiteY258" fmla="*/ 1145242 h 3844781"/>
              <a:gd name="connsiteX259" fmla="*/ 5738121 w 6923157"/>
              <a:gd name="connsiteY259" fmla="*/ 1150743 h 3844781"/>
              <a:gd name="connsiteX260" fmla="*/ 5731226 w 6923157"/>
              <a:gd name="connsiteY260" fmla="*/ 1159299 h 3844781"/>
              <a:gd name="connsiteX261" fmla="*/ 5728315 w 6923157"/>
              <a:gd name="connsiteY261" fmla="*/ 1168814 h 3844781"/>
              <a:gd name="connsiteX262" fmla="*/ 5745021 w 6923157"/>
              <a:gd name="connsiteY262" fmla="*/ 1180129 h 3844781"/>
              <a:gd name="connsiteX263" fmla="*/ 5758356 w 6923157"/>
              <a:gd name="connsiteY263" fmla="*/ 1196471 h 3844781"/>
              <a:gd name="connsiteX264" fmla="*/ 5744614 w 6923157"/>
              <a:gd name="connsiteY264" fmla="*/ 1201435 h 3844781"/>
              <a:gd name="connsiteX265" fmla="*/ 5719988 w 6923157"/>
              <a:gd name="connsiteY265" fmla="*/ 1176053 h 3844781"/>
              <a:gd name="connsiteX266" fmla="*/ 5632171 w 6923157"/>
              <a:gd name="connsiteY266" fmla="*/ 1153467 h 3844781"/>
              <a:gd name="connsiteX267" fmla="*/ 5605965 w 6923157"/>
              <a:gd name="connsiteY267" fmla="*/ 1163215 h 3844781"/>
              <a:gd name="connsiteX268" fmla="*/ 5596105 w 6923157"/>
              <a:gd name="connsiteY268" fmla="*/ 1155492 h 3844781"/>
              <a:gd name="connsiteX269" fmla="*/ 5578122 w 6923157"/>
              <a:gd name="connsiteY269" fmla="*/ 1144354 h 3844781"/>
              <a:gd name="connsiteX270" fmla="*/ 5515033 w 6923157"/>
              <a:gd name="connsiteY270" fmla="*/ 1160795 h 3844781"/>
              <a:gd name="connsiteX271" fmla="*/ 5425638 w 6923157"/>
              <a:gd name="connsiteY271" fmla="*/ 1211282 h 3844781"/>
              <a:gd name="connsiteX272" fmla="*/ 5424054 w 6923157"/>
              <a:gd name="connsiteY272" fmla="*/ 1208468 h 3844781"/>
              <a:gd name="connsiteX273" fmla="*/ 5427630 w 6923157"/>
              <a:gd name="connsiteY273" fmla="*/ 1192790 h 3844781"/>
              <a:gd name="connsiteX274" fmla="*/ 5413835 w 6923157"/>
              <a:gd name="connsiteY274" fmla="*/ 1171959 h 3844781"/>
              <a:gd name="connsiteX275" fmla="*/ 5396364 w 6923157"/>
              <a:gd name="connsiteY275" fmla="*/ 1191106 h 3844781"/>
              <a:gd name="connsiteX276" fmla="*/ 5392638 w 6923157"/>
              <a:gd name="connsiteY276" fmla="*/ 1205288 h 3844781"/>
              <a:gd name="connsiteX277" fmla="*/ 5376288 w 6923157"/>
              <a:gd name="connsiteY277" fmla="*/ 1184816 h 3844781"/>
              <a:gd name="connsiteX278" fmla="*/ 5369645 w 6923157"/>
              <a:gd name="connsiteY278" fmla="*/ 1170570 h 3844781"/>
              <a:gd name="connsiteX279" fmla="*/ 5318201 w 6923157"/>
              <a:gd name="connsiteY279" fmla="*/ 1148951 h 3844781"/>
              <a:gd name="connsiteX280" fmla="*/ 5277333 w 6923157"/>
              <a:gd name="connsiteY280" fmla="*/ 1154686 h 3844781"/>
              <a:gd name="connsiteX281" fmla="*/ 5262621 w 6923157"/>
              <a:gd name="connsiteY281" fmla="*/ 1162820 h 3844781"/>
              <a:gd name="connsiteX282" fmla="*/ 5231510 w 6923157"/>
              <a:gd name="connsiteY282" fmla="*/ 1162632 h 3844781"/>
              <a:gd name="connsiteX283" fmla="*/ 5213374 w 6923157"/>
              <a:gd name="connsiteY283" fmla="*/ 1150000 h 3844781"/>
              <a:gd name="connsiteX284" fmla="*/ 5198406 w 6923157"/>
              <a:gd name="connsiteY284" fmla="*/ 1142993 h 3844781"/>
              <a:gd name="connsiteX285" fmla="*/ 5178431 w 6923157"/>
              <a:gd name="connsiteY285" fmla="*/ 1150349 h 3844781"/>
              <a:gd name="connsiteX286" fmla="*/ 5154987 w 6923157"/>
              <a:gd name="connsiteY286" fmla="*/ 1187028 h 3844781"/>
              <a:gd name="connsiteX287" fmla="*/ 5154273 w 6923157"/>
              <a:gd name="connsiteY287" fmla="*/ 1205341 h 3844781"/>
              <a:gd name="connsiteX288" fmla="*/ 5086990 w 6923157"/>
              <a:gd name="connsiteY288" fmla="*/ 1155590 h 3844781"/>
              <a:gd name="connsiteX289" fmla="*/ 5066046 w 6923157"/>
              <a:gd name="connsiteY289" fmla="*/ 1166117 h 3844781"/>
              <a:gd name="connsiteX290" fmla="*/ 5061960 w 6923157"/>
              <a:gd name="connsiteY290" fmla="*/ 1189457 h 3844781"/>
              <a:gd name="connsiteX291" fmla="*/ 5076315 w 6923157"/>
              <a:gd name="connsiteY291" fmla="*/ 1190478 h 3844781"/>
              <a:gd name="connsiteX292" fmla="*/ 5088423 w 6923157"/>
              <a:gd name="connsiteY292" fmla="*/ 1194852 h 3844781"/>
              <a:gd name="connsiteX293" fmla="*/ 5083725 w 6923157"/>
              <a:gd name="connsiteY293" fmla="*/ 1212205 h 3844781"/>
              <a:gd name="connsiteX294" fmla="*/ 5067583 w 6923157"/>
              <a:gd name="connsiteY294" fmla="*/ 1219023 h 3844781"/>
              <a:gd name="connsiteX295" fmla="*/ 5051593 w 6923157"/>
              <a:gd name="connsiteY295" fmla="*/ 1227338 h 3844781"/>
              <a:gd name="connsiteX296" fmla="*/ 5078669 w 6923157"/>
              <a:gd name="connsiteY296" fmla="*/ 1238716 h 3844781"/>
              <a:gd name="connsiteX297" fmla="*/ 5156475 w 6923157"/>
              <a:gd name="connsiteY297" fmla="*/ 1252083 h 3844781"/>
              <a:gd name="connsiteX298" fmla="*/ 5205821 w 6923157"/>
              <a:gd name="connsiteY298" fmla="*/ 1240606 h 3844781"/>
              <a:gd name="connsiteX299" fmla="*/ 5221453 w 6923157"/>
              <a:gd name="connsiteY299" fmla="*/ 1241448 h 3844781"/>
              <a:gd name="connsiteX300" fmla="*/ 5256143 w 6923157"/>
              <a:gd name="connsiteY300" fmla="*/ 1263901 h 3844781"/>
              <a:gd name="connsiteX301" fmla="*/ 5275146 w 6923157"/>
              <a:gd name="connsiteY301" fmla="*/ 1259717 h 3844781"/>
              <a:gd name="connsiteX302" fmla="*/ 5315246 w 6923157"/>
              <a:gd name="connsiteY302" fmla="*/ 1246501 h 3844781"/>
              <a:gd name="connsiteX303" fmla="*/ 5353663 w 6923157"/>
              <a:gd name="connsiteY303" fmla="*/ 1254771 h 3844781"/>
              <a:gd name="connsiteX304" fmla="*/ 5368068 w 6923157"/>
              <a:gd name="connsiteY304" fmla="*/ 1243644 h 3844781"/>
              <a:gd name="connsiteX305" fmla="*/ 5377058 w 6923157"/>
              <a:gd name="connsiteY305" fmla="*/ 1230239 h 3844781"/>
              <a:gd name="connsiteX306" fmla="*/ 5393254 w 6923157"/>
              <a:gd name="connsiteY306" fmla="*/ 1249216 h 3844781"/>
              <a:gd name="connsiteX307" fmla="*/ 5412465 w 6923157"/>
              <a:gd name="connsiteY307" fmla="*/ 1272322 h 3844781"/>
              <a:gd name="connsiteX308" fmla="*/ 5445363 w 6923157"/>
              <a:gd name="connsiteY308" fmla="*/ 1264671 h 3844781"/>
              <a:gd name="connsiteX309" fmla="*/ 5493076 w 6923157"/>
              <a:gd name="connsiteY309" fmla="*/ 1262529 h 3844781"/>
              <a:gd name="connsiteX310" fmla="*/ 5508148 w 6923157"/>
              <a:gd name="connsiteY310" fmla="*/ 1283182 h 3844781"/>
              <a:gd name="connsiteX311" fmla="*/ 5522913 w 6923157"/>
              <a:gd name="connsiteY311" fmla="*/ 1300840 h 3844781"/>
              <a:gd name="connsiteX312" fmla="*/ 5614102 w 6923157"/>
              <a:gd name="connsiteY312" fmla="*/ 1318401 h 3844781"/>
              <a:gd name="connsiteX313" fmla="*/ 5661252 w 6923157"/>
              <a:gd name="connsiteY313" fmla="*/ 1298126 h 3844781"/>
              <a:gd name="connsiteX314" fmla="*/ 5663807 w 6923157"/>
              <a:gd name="connsiteY314" fmla="*/ 1297767 h 3844781"/>
              <a:gd name="connsiteX315" fmla="*/ 5672032 w 6923157"/>
              <a:gd name="connsiteY315" fmla="*/ 1314826 h 3844781"/>
              <a:gd name="connsiteX316" fmla="*/ 5685670 w 6923157"/>
              <a:gd name="connsiteY316" fmla="*/ 1296217 h 3844781"/>
              <a:gd name="connsiteX317" fmla="*/ 5688889 w 6923157"/>
              <a:gd name="connsiteY317" fmla="*/ 1289695 h 3844781"/>
              <a:gd name="connsiteX318" fmla="*/ 5697161 w 6923157"/>
              <a:gd name="connsiteY318" fmla="*/ 1256661 h 3844781"/>
              <a:gd name="connsiteX319" fmla="*/ 5710596 w 6923157"/>
              <a:gd name="connsiteY319" fmla="*/ 1248706 h 3844781"/>
              <a:gd name="connsiteX320" fmla="*/ 5718361 w 6923157"/>
              <a:gd name="connsiteY320" fmla="*/ 1261275 h 3844781"/>
              <a:gd name="connsiteX321" fmla="*/ 5724038 w 6923157"/>
              <a:gd name="connsiteY321" fmla="*/ 1316636 h 3844781"/>
              <a:gd name="connsiteX322" fmla="*/ 5737422 w 6923157"/>
              <a:gd name="connsiteY322" fmla="*/ 1320828 h 3844781"/>
              <a:gd name="connsiteX323" fmla="*/ 5777880 w 6923157"/>
              <a:gd name="connsiteY323" fmla="*/ 1298457 h 3844781"/>
              <a:gd name="connsiteX324" fmla="*/ 5788403 w 6923157"/>
              <a:gd name="connsiteY324" fmla="*/ 1300016 h 3844781"/>
              <a:gd name="connsiteX325" fmla="*/ 5826617 w 6923157"/>
              <a:gd name="connsiteY325" fmla="*/ 1318938 h 3844781"/>
              <a:gd name="connsiteX326" fmla="*/ 5860692 w 6923157"/>
              <a:gd name="connsiteY326" fmla="*/ 1335406 h 3844781"/>
              <a:gd name="connsiteX327" fmla="*/ 5872800 w 6923157"/>
              <a:gd name="connsiteY327" fmla="*/ 1339778 h 3844781"/>
              <a:gd name="connsiteX328" fmla="*/ 5937576 w 6923157"/>
              <a:gd name="connsiteY328" fmla="*/ 1339795 h 3844781"/>
              <a:gd name="connsiteX329" fmla="*/ 5958163 w 6923157"/>
              <a:gd name="connsiteY329" fmla="*/ 1338425 h 3844781"/>
              <a:gd name="connsiteX330" fmla="*/ 6008431 w 6923157"/>
              <a:gd name="connsiteY330" fmla="*/ 1335925 h 3844781"/>
              <a:gd name="connsiteX331" fmla="*/ 6021510 w 6923157"/>
              <a:gd name="connsiteY331" fmla="*/ 1337126 h 3844781"/>
              <a:gd name="connsiteX332" fmla="*/ 6094664 w 6923157"/>
              <a:gd name="connsiteY332" fmla="*/ 1355698 h 3844781"/>
              <a:gd name="connsiteX333" fmla="*/ 6128227 w 6923157"/>
              <a:gd name="connsiteY333" fmla="*/ 1341882 h 3844781"/>
              <a:gd name="connsiteX334" fmla="*/ 6181662 w 6923157"/>
              <a:gd name="connsiteY334" fmla="*/ 1345011 h 3844781"/>
              <a:gd name="connsiteX335" fmla="*/ 6230809 w 6923157"/>
              <a:gd name="connsiteY335" fmla="*/ 1382128 h 3844781"/>
              <a:gd name="connsiteX336" fmla="*/ 6232853 w 6923157"/>
              <a:gd name="connsiteY336" fmla="*/ 1389430 h 3844781"/>
              <a:gd name="connsiteX337" fmla="*/ 6247362 w 6923157"/>
              <a:gd name="connsiteY337" fmla="*/ 1391948 h 3844781"/>
              <a:gd name="connsiteX338" fmla="*/ 6262123 w 6923157"/>
              <a:gd name="connsiteY338" fmla="*/ 1371663 h 3844781"/>
              <a:gd name="connsiteX339" fmla="*/ 6326390 w 6923157"/>
              <a:gd name="connsiteY339" fmla="*/ 1379343 h 3844781"/>
              <a:gd name="connsiteX340" fmla="*/ 6354183 w 6923157"/>
              <a:gd name="connsiteY340" fmla="*/ 1410351 h 3844781"/>
              <a:gd name="connsiteX341" fmla="*/ 6384224 w 6923157"/>
              <a:gd name="connsiteY341" fmla="*/ 1438008 h 3844781"/>
              <a:gd name="connsiteX342" fmla="*/ 6386978 w 6923157"/>
              <a:gd name="connsiteY342" fmla="*/ 1389054 h 3844781"/>
              <a:gd name="connsiteX343" fmla="*/ 6417272 w 6923157"/>
              <a:gd name="connsiteY343" fmla="*/ 1393909 h 3844781"/>
              <a:gd name="connsiteX344" fmla="*/ 6437706 w 6923157"/>
              <a:gd name="connsiteY344" fmla="*/ 1391044 h 3844781"/>
              <a:gd name="connsiteX345" fmla="*/ 6501615 w 6923157"/>
              <a:gd name="connsiteY345" fmla="*/ 1407879 h 3844781"/>
              <a:gd name="connsiteX346" fmla="*/ 6696254 w 6923157"/>
              <a:gd name="connsiteY346" fmla="*/ 1448867 h 3844781"/>
              <a:gd name="connsiteX347" fmla="*/ 6709944 w 6923157"/>
              <a:gd name="connsiteY347" fmla="*/ 1456053 h 3844781"/>
              <a:gd name="connsiteX348" fmla="*/ 6702539 w 6923157"/>
              <a:gd name="connsiteY348" fmla="*/ 1472269 h 3844781"/>
              <a:gd name="connsiteX349" fmla="*/ 6697380 w 6923157"/>
              <a:gd name="connsiteY349" fmla="*/ 1485135 h 3844781"/>
              <a:gd name="connsiteX350" fmla="*/ 6710102 w 6923157"/>
              <a:gd name="connsiteY350" fmla="*/ 1495493 h 3844781"/>
              <a:gd name="connsiteX351" fmla="*/ 6721595 w 6923157"/>
              <a:gd name="connsiteY351" fmla="*/ 1493879 h 3844781"/>
              <a:gd name="connsiteX352" fmla="*/ 6753221 w 6923157"/>
              <a:gd name="connsiteY352" fmla="*/ 1524350 h 3844781"/>
              <a:gd name="connsiteX353" fmla="*/ 6752967 w 6923157"/>
              <a:gd name="connsiteY353" fmla="*/ 1547152 h 3844781"/>
              <a:gd name="connsiteX354" fmla="*/ 6765534 w 6923157"/>
              <a:gd name="connsiteY354" fmla="*/ 1556012 h 3844781"/>
              <a:gd name="connsiteX355" fmla="*/ 6780857 w 6923157"/>
              <a:gd name="connsiteY355" fmla="*/ 1515919 h 3844781"/>
              <a:gd name="connsiteX356" fmla="*/ 6803541 w 6923157"/>
              <a:gd name="connsiteY356" fmla="*/ 1547645 h 3844781"/>
              <a:gd name="connsiteX357" fmla="*/ 6799510 w 6923157"/>
              <a:gd name="connsiteY357" fmla="*/ 1596778 h 3844781"/>
              <a:gd name="connsiteX358" fmla="*/ 6767276 w 6923157"/>
              <a:gd name="connsiteY358" fmla="*/ 1598266 h 3844781"/>
              <a:gd name="connsiteX359" fmla="*/ 6723597 w 6923157"/>
              <a:gd name="connsiteY359" fmla="*/ 1589216 h 3844781"/>
              <a:gd name="connsiteX360" fmla="*/ 6694223 w 6923157"/>
              <a:gd name="connsiteY360" fmla="*/ 1593338 h 3844781"/>
              <a:gd name="connsiteX361" fmla="*/ 6573557 w 6923157"/>
              <a:gd name="connsiteY361" fmla="*/ 1566253 h 3844781"/>
              <a:gd name="connsiteX362" fmla="*/ 6547657 w 6923157"/>
              <a:gd name="connsiteY362" fmla="*/ 1578994 h 3844781"/>
              <a:gd name="connsiteX363" fmla="*/ 6546024 w 6923157"/>
              <a:gd name="connsiteY363" fmla="*/ 1588330 h 3844781"/>
              <a:gd name="connsiteX364" fmla="*/ 6537748 w 6923157"/>
              <a:gd name="connsiteY364" fmla="*/ 1583419 h 3844781"/>
              <a:gd name="connsiteX365" fmla="*/ 6533150 w 6923157"/>
              <a:gd name="connsiteY365" fmla="*/ 1576476 h 3844781"/>
              <a:gd name="connsiteX366" fmla="*/ 6517211 w 6923157"/>
              <a:gd name="connsiteY366" fmla="*/ 1572641 h 3844781"/>
              <a:gd name="connsiteX367" fmla="*/ 6523700 w 6923157"/>
              <a:gd name="connsiteY367" fmla="*/ 1585391 h 3844781"/>
              <a:gd name="connsiteX368" fmla="*/ 6525284 w 6923157"/>
              <a:gd name="connsiteY368" fmla="*/ 1588204 h 3844781"/>
              <a:gd name="connsiteX369" fmla="*/ 6527634 w 6923157"/>
              <a:gd name="connsiteY369" fmla="*/ 1598499 h 3844781"/>
              <a:gd name="connsiteX370" fmla="*/ 6518848 w 6923157"/>
              <a:gd name="connsiteY370" fmla="*/ 1601249 h 3844781"/>
              <a:gd name="connsiteX371" fmla="*/ 6480638 w 6923157"/>
              <a:gd name="connsiteY371" fmla="*/ 1620270 h 3844781"/>
              <a:gd name="connsiteX372" fmla="*/ 6474049 w 6923157"/>
              <a:gd name="connsiteY372" fmla="*/ 1631818 h 3844781"/>
              <a:gd name="connsiteX373" fmla="*/ 6503937 w 6923157"/>
              <a:gd name="connsiteY373" fmla="*/ 1657980 h 3844781"/>
              <a:gd name="connsiteX374" fmla="*/ 6579236 w 6923157"/>
              <a:gd name="connsiteY374" fmla="*/ 1659557 h 3844781"/>
              <a:gd name="connsiteX375" fmla="*/ 6604625 w 6923157"/>
              <a:gd name="connsiteY375" fmla="*/ 1654477 h 3844781"/>
              <a:gd name="connsiteX376" fmla="*/ 6615456 w 6923157"/>
              <a:gd name="connsiteY376" fmla="*/ 1659028 h 3844781"/>
              <a:gd name="connsiteX377" fmla="*/ 6635635 w 6923157"/>
              <a:gd name="connsiteY377" fmla="*/ 1678964 h 3844781"/>
              <a:gd name="connsiteX378" fmla="*/ 6670222 w 6923157"/>
              <a:gd name="connsiteY378" fmla="*/ 1687770 h 3844781"/>
              <a:gd name="connsiteX379" fmla="*/ 6685448 w 6923157"/>
              <a:gd name="connsiteY379" fmla="*/ 1709917 h 3844781"/>
              <a:gd name="connsiteX380" fmla="*/ 6684937 w 6923157"/>
              <a:gd name="connsiteY380" fmla="*/ 1717578 h 3844781"/>
              <a:gd name="connsiteX381" fmla="*/ 6696534 w 6923157"/>
              <a:gd name="connsiteY381" fmla="*/ 1729610 h 3844781"/>
              <a:gd name="connsiteX382" fmla="*/ 6700416 w 6923157"/>
              <a:gd name="connsiteY382" fmla="*/ 1716925 h 3844781"/>
              <a:gd name="connsiteX383" fmla="*/ 6707975 w 6923157"/>
              <a:gd name="connsiteY383" fmla="*/ 1702203 h 3844781"/>
              <a:gd name="connsiteX384" fmla="*/ 6730045 w 6923157"/>
              <a:gd name="connsiteY384" fmla="*/ 1727944 h 3844781"/>
              <a:gd name="connsiteX385" fmla="*/ 6731273 w 6923157"/>
              <a:gd name="connsiteY385" fmla="*/ 1739914 h 3844781"/>
              <a:gd name="connsiteX386" fmla="*/ 6737045 w 6923157"/>
              <a:gd name="connsiteY386" fmla="*/ 1733033 h 3844781"/>
              <a:gd name="connsiteX387" fmla="*/ 6753802 w 6923157"/>
              <a:gd name="connsiteY387" fmla="*/ 1732200 h 3844781"/>
              <a:gd name="connsiteX388" fmla="*/ 6784609 w 6923157"/>
              <a:gd name="connsiteY388" fmla="*/ 1767339 h 3844781"/>
              <a:gd name="connsiteX389" fmla="*/ 6812659 w 6923157"/>
              <a:gd name="connsiteY389" fmla="*/ 1813489 h 3844781"/>
              <a:gd name="connsiteX390" fmla="*/ 6824870 w 6923157"/>
              <a:gd name="connsiteY390" fmla="*/ 1831507 h 3844781"/>
              <a:gd name="connsiteX391" fmla="*/ 6889395 w 6923157"/>
              <a:gd name="connsiteY391" fmla="*/ 1892269 h 3844781"/>
              <a:gd name="connsiteX392" fmla="*/ 6894098 w 6923157"/>
              <a:gd name="connsiteY392" fmla="*/ 1912858 h 3844781"/>
              <a:gd name="connsiteX393" fmla="*/ 6879897 w 6923157"/>
              <a:gd name="connsiteY393" fmla="*/ 1913333 h 3844781"/>
              <a:gd name="connsiteX394" fmla="*/ 6856908 w 6923157"/>
              <a:gd name="connsiteY394" fmla="*/ 1916558 h 3844781"/>
              <a:gd name="connsiteX395" fmla="*/ 6827331 w 6923157"/>
              <a:gd name="connsiteY395" fmla="*/ 1931332 h 3844781"/>
              <a:gd name="connsiteX396" fmla="*/ 6799077 w 6923157"/>
              <a:gd name="connsiteY396" fmla="*/ 1895835 h 3844781"/>
              <a:gd name="connsiteX397" fmla="*/ 6800099 w 6923157"/>
              <a:gd name="connsiteY397" fmla="*/ 1880514 h 3844781"/>
              <a:gd name="connsiteX398" fmla="*/ 6801068 w 6923157"/>
              <a:gd name="connsiteY398" fmla="*/ 1877342 h 3844781"/>
              <a:gd name="connsiteX399" fmla="*/ 6798668 w 6923157"/>
              <a:gd name="connsiteY399" fmla="*/ 1879197 h 3844781"/>
              <a:gd name="connsiteX400" fmla="*/ 6784466 w 6923157"/>
              <a:gd name="connsiteY400" fmla="*/ 1879672 h 3844781"/>
              <a:gd name="connsiteX401" fmla="*/ 6747483 w 6923157"/>
              <a:gd name="connsiteY401" fmla="*/ 1910662 h 3844781"/>
              <a:gd name="connsiteX402" fmla="*/ 6727153 w 6923157"/>
              <a:gd name="connsiteY402" fmla="*/ 1927175 h 3844781"/>
              <a:gd name="connsiteX403" fmla="*/ 6706155 w 6923157"/>
              <a:gd name="connsiteY403" fmla="*/ 1911909 h 3844781"/>
              <a:gd name="connsiteX404" fmla="*/ 6635193 w 6923157"/>
              <a:gd name="connsiteY404" fmla="*/ 1864190 h 3844781"/>
              <a:gd name="connsiteX405" fmla="*/ 6618184 w 6923157"/>
              <a:gd name="connsiteY405" fmla="*/ 1887826 h 3844781"/>
              <a:gd name="connsiteX406" fmla="*/ 6609758 w 6923157"/>
              <a:gd name="connsiteY406" fmla="*/ 1919363 h 3844781"/>
              <a:gd name="connsiteX407" fmla="*/ 6580025 w 6923157"/>
              <a:gd name="connsiteY407" fmla="*/ 1894697 h 3844781"/>
              <a:gd name="connsiteX408" fmla="*/ 6543192 w 6923157"/>
              <a:gd name="connsiteY408" fmla="*/ 1889241 h 3844781"/>
              <a:gd name="connsiteX409" fmla="*/ 6540483 w 6923157"/>
              <a:gd name="connsiteY409" fmla="*/ 1888103 h 3844781"/>
              <a:gd name="connsiteX410" fmla="*/ 6520207 w 6923157"/>
              <a:gd name="connsiteY410" fmla="*/ 1930409 h 3844781"/>
              <a:gd name="connsiteX411" fmla="*/ 6512597 w 6923157"/>
              <a:gd name="connsiteY411" fmla="*/ 1957279 h 3844781"/>
              <a:gd name="connsiteX412" fmla="*/ 6507490 w 6923157"/>
              <a:gd name="connsiteY412" fmla="*/ 1957996 h 3844781"/>
              <a:gd name="connsiteX413" fmla="*/ 6487768 w 6923157"/>
              <a:gd name="connsiteY413" fmla="*/ 1942550 h 3844781"/>
              <a:gd name="connsiteX414" fmla="*/ 6472544 w 6923157"/>
              <a:gd name="connsiteY414" fmla="*/ 1920402 h 3844781"/>
              <a:gd name="connsiteX415" fmla="*/ 6455427 w 6923157"/>
              <a:gd name="connsiteY415" fmla="*/ 1892449 h 3844781"/>
              <a:gd name="connsiteX416" fmla="*/ 6429067 w 6923157"/>
              <a:gd name="connsiteY416" fmla="*/ 1900700 h 3844781"/>
              <a:gd name="connsiteX417" fmla="*/ 6418237 w 6923157"/>
              <a:gd name="connsiteY417" fmla="*/ 1896150 h 3844781"/>
              <a:gd name="connsiteX418" fmla="*/ 6400101 w 6923157"/>
              <a:gd name="connsiteY418" fmla="*/ 1883516 h 3844781"/>
              <a:gd name="connsiteX419" fmla="*/ 6392592 w 6923157"/>
              <a:gd name="connsiteY419" fmla="*/ 1886088 h 3844781"/>
              <a:gd name="connsiteX420" fmla="*/ 6365669 w 6923157"/>
              <a:gd name="connsiteY420" fmla="*/ 1876205 h 3844781"/>
              <a:gd name="connsiteX421" fmla="*/ 6333994 w 6923157"/>
              <a:gd name="connsiteY421" fmla="*/ 1857884 h 3844781"/>
              <a:gd name="connsiteX422" fmla="*/ 6318772 w 6923157"/>
              <a:gd name="connsiteY422" fmla="*/ 1873679 h 3844781"/>
              <a:gd name="connsiteX423" fmla="*/ 6317752 w 6923157"/>
              <a:gd name="connsiteY423" fmla="*/ 1889000 h 3844781"/>
              <a:gd name="connsiteX424" fmla="*/ 6322097 w 6923157"/>
              <a:gd name="connsiteY424" fmla="*/ 1918744 h 3844781"/>
              <a:gd name="connsiteX425" fmla="*/ 6341157 w 6923157"/>
              <a:gd name="connsiteY425" fmla="*/ 1978298 h 3844781"/>
              <a:gd name="connsiteX426" fmla="*/ 6311833 w 6923157"/>
              <a:gd name="connsiteY426" fmla="*/ 1970270 h 3844781"/>
              <a:gd name="connsiteX427" fmla="*/ 6276125 w 6923157"/>
              <a:gd name="connsiteY427" fmla="*/ 1963139 h 3844781"/>
              <a:gd name="connsiteX428" fmla="*/ 6244756 w 6923157"/>
              <a:gd name="connsiteY428" fmla="*/ 1947809 h 3844781"/>
              <a:gd name="connsiteX429" fmla="*/ 6150194 w 6923157"/>
              <a:gd name="connsiteY429" fmla="*/ 1897331 h 3844781"/>
              <a:gd name="connsiteX430" fmla="*/ 6137882 w 6923157"/>
              <a:gd name="connsiteY430" fmla="*/ 1903612 h 3844781"/>
              <a:gd name="connsiteX431" fmla="*/ 6130987 w 6923157"/>
              <a:gd name="connsiteY431" fmla="*/ 1912168 h 3844781"/>
              <a:gd name="connsiteX432" fmla="*/ 6126082 w 6923157"/>
              <a:gd name="connsiteY432" fmla="*/ 1902232 h 3844781"/>
              <a:gd name="connsiteX433" fmla="*/ 6116885 w 6923157"/>
              <a:gd name="connsiteY433" fmla="*/ 1888346 h 3844781"/>
              <a:gd name="connsiteX434" fmla="*/ 6098085 w 6923157"/>
              <a:gd name="connsiteY434" fmla="*/ 1881876 h 3844781"/>
              <a:gd name="connsiteX435" fmla="*/ 6089858 w 6923157"/>
              <a:gd name="connsiteY435" fmla="*/ 1864818 h 3844781"/>
              <a:gd name="connsiteX436" fmla="*/ 6078618 w 6923157"/>
              <a:gd name="connsiteY436" fmla="*/ 1843629 h 3844781"/>
              <a:gd name="connsiteX437" fmla="*/ 6066920 w 6923157"/>
              <a:gd name="connsiteY437" fmla="*/ 1855895 h 3844781"/>
              <a:gd name="connsiteX438" fmla="*/ 6062425 w 6923157"/>
              <a:gd name="connsiteY438" fmla="*/ 1862596 h 3844781"/>
              <a:gd name="connsiteX439" fmla="*/ 6052308 w 6923157"/>
              <a:gd name="connsiteY439" fmla="*/ 1839731 h 3844781"/>
              <a:gd name="connsiteX440" fmla="*/ 6039740 w 6923157"/>
              <a:gd name="connsiteY440" fmla="*/ 1830870 h 3844781"/>
              <a:gd name="connsiteX441" fmla="*/ 6033306 w 6923157"/>
              <a:gd name="connsiteY441" fmla="*/ 1843915 h 3844781"/>
              <a:gd name="connsiteX442" fmla="*/ 5984828 w 6923157"/>
              <a:gd name="connsiteY442" fmla="*/ 1876520 h 3844781"/>
              <a:gd name="connsiteX443" fmla="*/ 5969859 w 6923157"/>
              <a:gd name="connsiteY443" fmla="*/ 1869513 h 3844781"/>
              <a:gd name="connsiteX444" fmla="*/ 5911878 w 6923157"/>
              <a:gd name="connsiteY444" fmla="*/ 1885236 h 3844781"/>
              <a:gd name="connsiteX445" fmla="*/ 5910756 w 6923157"/>
              <a:gd name="connsiteY445" fmla="*/ 1886912 h 3844781"/>
              <a:gd name="connsiteX446" fmla="*/ 5892876 w 6923157"/>
              <a:gd name="connsiteY446" fmla="*/ 1889420 h 3844781"/>
              <a:gd name="connsiteX447" fmla="*/ 5888124 w 6923157"/>
              <a:gd name="connsiteY447" fmla="*/ 1880981 h 3844781"/>
              <a:gd name="connsiteX448" fmla="*/ 5899822 w 6923157"/>
              <a:gd name="connsiteY448" fmla="*/ 1868716 h 3844781"/>
              <a:gd name="connsiteX449" fmla="*/ 5908148 w 6923157"/>
              <a:gd name="connsiteY449" fmla="*/ 1861477 h 3844781"/>
              <a:gd name="connsiteX450" fmla="*/ 5899719 w 6923157"/>
              <a:gd name="connsiteY450" fmla="*/ 1855071 h 3844781"/>
              <a:gd name="connsiteX451" fmla="*/ 5879794 w 6923157"/>
              <a:gd name="connsiteY451" fmla="*/ 1850277 h 3844781"/>
              <a:gd name="connsiteX452" fmla="*/ 5856396 w 6923157"/>
              <a:gd name="connsiteY452" fmla="*/ 1836864 h 3844781"/>
              <a:gd name="connsiteX453" fmla="*/ 5842041 w 6923157"/>
              <a:gd name="connsiteY453" fmla="*/ 1835843 h 3844781"/>
              <a:gd name="connsiteX454" fmla="*/ 5799639 w 6923157"/>
              <a:gd name="connsiteY454" fmla="*/ 1826615 h 3844781"/>
              <a:gd name="connsiteX455" fmla="*/ 5781245 w 6923157"/>
              <a:gd name="connsiteY455" fmla="*/ 1798841 h 3844781"/>
              <a:gd name="connsiteX456" fmla="*/ 5751972 w 6923157"/>
              <a:gd name="connsiteY456" fmla="*/ 1778664 h 3844781"/>
              <a:gd name="connsiteX457" fmla="*/ 5727964 w 6923157"/>
              <a:gd name="connsiteY457" fmla="*/ 1797210 h 3844781"/>
              <a:gd name="connsiteX458" fmla="*/ 5699511 w 6923157"/>
              <a:gd name="connsiteY458" fmla="*/ 1810309 h 3844781"/>
              <a:gd name="connsiteX459" fmla="*/ 5685002 w 6923157"/>
              <a:gd name="connsiteY459" fmla="*/ 1807792 h 3844781"/>
              <a:gd name="connsiteX460" fmla="*/ 5668296 w 6923157"/>
              <a:gd name="connsiteY460" fmla="*/ 1796475 h 3844781"/>
              <a:gd name="connsiteX461" fmla="*/ 5667528 w 6923157"/>
              <a:gd name="connsiteY461" fmla="*/ 1788995 h 3844781"/>
              <a:gd name="connsiteX462" fmla="*/ 5650977 w 6923157"/>
              <a:gd name="connsiteY462" fmla="*/ 1779176 h 3844781"/>
              <a:gd name="connsiteX463" fmla="*/ 5629062 w 6923157"/>
              <a:gd name="connsiteY463" fmla="*/ 1792873 h 3844781"/>
              <a:gd name="connsiteX464" fmla="*/ 5548958 w 6923157"/>
              <a:gd name="connsiteY464" fmla="*/ 1757063 h 3844781"/>
              <a:gd name="connsiteX465" fmla="*/ 5547524 w 6923157"/>
              <a:gd name="connsiteY465" fmla="*/ 1717803 h 3844781"/>
              <a:gd name="connsiteX466" fmla="*/ 5523562 w 6923157"/>
              <a:gd name="connsiteY466" fmla="*/ 1686257 h 3844781"/>
              <a:gd name="connsiteX467" fmla="*/ 5499807 w 6923157"/>
              <a:gd name="connsiteY467" fmla="*/ 1682002 h 3844781"/>
              <a:gd name="connsiteX468" fmla="*/ 5470690 w 6923157"/>
              <a:gd name="connsiteY468" fmla="*/ 1701264 h 3844781"/>
              <a:gd name="connsiteX469" fmla="*/ 5455517 w 6923157"/>
              <a:gd name="connsiteY469" fmla="*/ 1704910 h 3844781"/>
              <a:gd name="connsiteX470" fmla="*/ 5424510 w 6923157"/>
              <a:gd name="connsiteY470" fmla="*/ 1718368 h 3844781"/>
              <a:gd name="connsiteX471" fmla="*/ 5429875 w 6923157"/>
              <a:gd name="connsiteY471" fmla="*/ 1732793 h 3844781"/>
              <a:gd name="connsiteX472" fmla="*/ 5437895 w 6923157"/>
              <a:gd name="connsiteY472" fmla="*/ 1722561 h 3844781"/>
              <a:gd name="connsiteX473" fmla="*/ 5444791 w 6923157"/>
              <a:gd name="connsiteY473" fmla="*/ 1714004 h 3844781"/>
              <a:gd name="connsiteX474" fmla="*/ 5453528 w 6923157"/>
              <a:gd name="connsiteY474" fmla="*/ 1723403 h 3844781"/>
              <a:gd name="connsiteX475" fmla="*/ 5457466 w 6923157"/>
              <a:gd name="connsiteY475" fmla="*/ 1774455 h 3844781"/>
              <a:gd name="connsiteX476" fmla="*/ 5450160 w 6923157"/>
              <a:gd name="connsiteY476" fmla="*/ 1766372 h 3844781"/>
              <a:gd name="connsiteX477" fmla="*/ 5422113 w 6923157"/>
              <a:gd name="connsiteY477" fmla="*/ 1758166 h 3844781"/>
              <a:gd name="connsiteX478" fmla="*/ 5412970 w 6923157"/>
              <a:gd name="connsiteY478" fmla="*/ 1770073 h 3844781"/>
              <a:gd name="connsiteX479" fmla="*/ 5391719 w 6923157"/>
              <a:gd name="connsiteY479" fmla="*/ 1777607 h 3844781"/>
              <a:gd name="connsiteX480" fmla="*/ 5365716 w 6923157"/>
              <a:gd name="connsiteY480" fmla="*/ 1776702 h 3844781"/>
              <a:gd name="connsiteX481" fmla="*/ 5375987 w 6923157"/>
              <a:gd name="connsiteY481" fmla="*/ 1801063 h 3844781"/>
              <a:gd name="connsiteX482" fmla="*/ 5353766 w 6923157"/>
              <a:gd name="connsiteY482" fmla="*/ 1811770 h 3844781"/>
              <a:gd name="connsiteX483" fmla="*/ 5351519 w 6923157"/>
              <a:gd name="connsiteY483" fmla="*/ 1815120 h 3844781"/>
              <a:gd name="connsiteX484" fmla="*/ 5358314 w 6923157"/>
              <a:gd name="connsiteY484" fmla="*/ 1830862 h 3844781"/>
              <a:gd name="connsiteX485" fmla="*/ 5386514 w 6923157"/>
              <a:gd name="connsiteY485" fmla="*/ 1840565 h 3844781"/>
              <a:gd name="connsiteX486" fmla="*/ 5410166 w 6923157"/>
              <a:gd name="connsiteY486" fmla="*/ 1831175 h 3844781"/>
              <a:gd name="connsiteX487" fmla="*/ 5425338 w 6923157"/>
              <a:gd name="connsiteY487" fmla="*/ 1827529 h 3844781"/>
              <a:gd name="connsiteX488" fmla="*/ 5458393 w 6923157"/>
              <a:gd name="connsiteY488" fmla="*/ 1859318 h 3844781"/>
              <a:gd name="connsiteX489" fmla="*/ 5477856 w 6923157"/>
              <a:gd name="connsiteY489" fmla="*/ 1859622 h 3844781"/>
              <a:gd name="connsiteX490" fmla="*/ 5496246 w 6923157"/>
              <a:gd name="connsiteY490" fmla="*/ 1849454 h 3844781"/>
              <a:gd name="connsiteX491" fmla="*/ 5510704 w 6923157"/>
              <a:gd name="connsiteY491" fmla="*/ 1864120 h 3844781"/>
              <a:gd name="connsiteX492" fmla="*/ 5537064 w 6923157"/>
              <a:gd name="connsiteY492" fmla="*/ 1855868 h 3844781"/>
              <a:gd name="connsiteX493" fmla="*/ 5559235 w 6923157"/>
              <a:gd name="connsiteY493" fmla="*/ 1857310 h 3844781"/>
              <a:gd name="connsiteX494" fmla="*/ 5593819 w 6923157"/>
              <a:gd name="connsiteY494" fmla="*/ 1866118 h 3844781"/>
              <a:gd name="connsiteX495" fmla="*/ 5613185 w 6923157"/>
              <a:gd name="connsiteY495" fmla="*/ 1890720 h 3844781"/>
              <a:gd name="connsiteX496" fmla="*/ 5649097 w 6923157"/>
              <a:gd name="connsiteY496" fmla="*/ 1887199 h 3844781"/>
              <a:gd name="connsiteX497" fmla="*/ 5658903 w 6923157"/>
              <a:gd name="connsiteY497" fmla="*/ 1869128 h 3844781"/>
              <a:gd name="connsiteX498" fmla="*/ 5669941 w 6923157"/>
              <a:gd name="connsiteY498" fmla="*/ 1900969 h 3844781"/>
              <a:gd name="connsiteX499" fmla="*/ 5673159 w 6923157"/>
              <a:gd name="connsiteY499" fmla="*/ 1894447 h 3844781"/>
              <a:gd name="connsiteX500" fmla="*/ 5711164 w 6923157"/>
              <a:gd name="connsiteY500" fmla="*/ 1886079 h 3844781"/>
              <a:gd name="connsiteX501" fmla="*/ 5720362 w 6923157"/>
              <a:gd name="connsiteY501" fmla="*/ 1899966 h 3844781"/>
              <a:gd name="connsiteX502" fmla="*/ 5721436 w 6923157"/>
              <a:gd name="connsiteY502" fmla="*/ 1910440 h 3844781"/>
              <a:gd name="connsiteX503" fmla="*/ 5727875 w 6923157"/>
              <a:gd name="connsiteY503" fmla="*/ 1935338 h 3844781"/>
              <a:gd name="connsiteX504" fmla="*/ 5796381 w 6923157"/>
              <a:gd name="connsiteY504" fmla="*/ 1959115 h 3844781"/>
              <a:gd name="connsiteX505" fmla="*/ 5908415 w 6923157"/>
              <a:gd name="connsiteY505" fmla="*/ 1990447 h 3844781"/>
              <a:gd name="connsiteX506" fmla="*/ 5943971 w 6923157"/>
              <a:gd name="connsiteY506" fmla="*/ 1996083 h 3844781"/>
              <a:gd name="connsiteX507" fmla="*/ 5970586 w 6923157"/>
              <a:gd name="connsiteY507" fmla="*/ 2002972 h 3844781"/>
              <a:gd name="connsiteX508" fmla="*/ 6016463 w 6923157"/>
              <a:gd name="connsiteY508" fmla="*/ 2020820 h 3844781"/>
              <a:gd name="connsiteX509" fmla="*/ 6064126 w 6923157"/>
              <a:gd name="connsiteY509" fmla="*/ 2030827 h 3844781"/>
              <a:gd name="connsiteX510" fmla="*/ 6103564 w 6923157"/>
              <a:gd name="connsiteY510" fmla="*/ 2023776 h 3844781"/>
              <a:gd name="connsiteX511" fmla="*/ 6137129 w 6923157"/>
              <a:gd name="connsiteY511" fmla="*/ 2047903 h 3844781"/>
              <a:gd name="connsiteX512" fmla="*/ 6170284 w 6923157"/>
              <a:gd name="connsiteY512" fmla="*/ 2055394 h 3844781"/>
              <a:gd name="connsiteX513" fmla="*/ 6218203 w 6923157"/>
              <a:gd name="connsiteY513" fmla="*/ 2080543 h 3844781"/>
              <a:gd name="connsiteX514" fmla="*/ 6309190 w 6923157"/>
              <a:gd name="connsiteY514" fmla="*/ 2108756 h 3844781"/>
              <a:gd name="connsiteX515" fmla="*/ 6382346 w 6923157"/>
              <a:gd name="connsiteY515" fmla="*/ 2127328 h 3844781"/>
              <a:gd name="connsiteX516" fmla="*/ 6399052 w 6923157"/>
              <a:gd name="connsiteY516" fmla="*/ 2138645 h 3844781"/>
              <a:gd name="connsiteX517" fmla="*/ 6440125 w 6923157"/>
              <a:gd name="connsiteY517" fmla="*/ 2160201 h 3844781"/>
              <a:gd name="connsiteX518" fmla="*/ 6449067 w 6923157"/>
              <a:gd name="connsiteY518" fmla="*/ 2158948 h 3844781"/>
              <a:gd name="connsiteX519" fmla="*/ 6440180 w 6923157"/>
              <a:gd name="connsiteY519" fmla="*/ 2185995 h 3844781"/>
              <a:gd name="connsiteX520" fmla="*/ 6414077 w 6923157"/>
              <a:gd name="connsiteY520" fmla="*/ 2209389 h 3844781"/>
              <a:gd name="connsiteX521" fmla="*/ 6392212 w 6923157"/>
              <a:gd name="connsiteY521" fmla="*/ 2210938 h 3844781"/>
              <a:gd name="connsiteX522" fmla="*/ 6371522 w 6923157"/>
              <a:gd name="connsiteY522" fmla="*/ 2198663 h 3844781"/>
              <a:gd name="connsiteX523" fmla="*/ 6369681 w 6923157"/>
              <a:gd name="connsiteY523" fmla="*/ 2180709 h 3844781"/>
              <a:gd name="connsiteX524" fmla="*/ 6359667 w 6923157"/>
              <a:gd name="connsiteY524" fmla="*/ 2171490 h 3844781"/>
              <a:gd name="connsiteX525" fmla="*/ 6328150 w 6923157"/>
              <a:gd name="connsiteY525" fmla="*/ 2192607 h 3844781"/>
              <a:gd name="connsiteX526" fmla="*/ 6320947 w 6923157"/>
              <a:gd name="connsiteY526" fmla="*/ 2198171 h 3844781"/>
              <a:gd name="connsiteX527" fmla="*/ 6316196 w 6923157"/>
              <a:gd name="connsiteY527" fmla="*/ 2189732 h 3844781"/>
              <a:gd name="connsiteX528" fmla="*/ 6315429 w 6923157"/>
              <a:gd name="connsiteY528" fmla="*/ 2182250 h 3844781"/>
              <a:gd name="connsiteX529" fmla="*/ 6302860 w 6923157"/>
              <a:gd name="connsiteY529" fmla="*/ 2173390 h 3844781"/>
              <a:gd name="connsiteX530" fmla="*/ 6286769 w 6923157"/>
              <a:gd name="connsiteY530" fmla="*/ 2168059 h 3844781"/>
              <a:gd name="connsiteX531" fmla="*/ 6286358 w 6923157"/>
              <a:gd name="connsiteY531" fmla="*/ 2151421 h 3844781"/>
              <a:gd name="connsiteX532" fmla="*/ 6301838 w 6923157"/>
              <a:gd name="connsiteY532" fmla="*/ 2150768 h 3844781"/>
              <a:gd name="connsiteX533" fmla="*/ 6311901 w 6923157"/>
              <a:gd name="connsiteY533" fmla="*/ 2147837 h 3844781"/>
              <a:gd name="connsiteX534" fmla="*/ 6309243 w 6923157"/>
              <a:gd name="connsiteY534" fmla="*/ 2134550 h 3844781"/>
              <a:gd name="connsiteX535" fmla="*/ 6278389 w 6923157"/>
              <a:gd name="connsiteY535" fmla="*/ 2149504 h 3844781"/>
              <a:gd name="connsiteX536" fmla="*/ 6251673 w 6923157"/>
              <a:gd name="connsiteY536" fmla="*/ 2166912 h 3844781"/>
              <a:gd name="connsiteX537" fmla="*/ 6178824 w 6923157"/>
              <a:gd name="connsiteY537" fmla="*/ 2151331 h 3844781"/>
              <a:gd name="connsiteX538" fmla="*/ 6173458 w 6923157"/>
              <a:gd name="connsiteY538" fmla="*/ 2136907 h 3844781"/>
              <a:gd name="connsiteX539" fmla="*/ 6177390 w 6923157"/>
              <a:gd name="connsiteY539" fmla="*/ 2112071 h 3844781"/>
              <a:gd name="connsiteX540" fmla="*/ 6165639 w 6923157"/>
              <a:gd name="connsiteY540" fmla="*/ 2098542 h 3844781"/>
              <a:gd name="connsiteX541" fmla="*/ 6158590 w 6923157"/>
              <a:gd name="connsiteY541" fmla="*/ 2105602 h 3844781"/>
              <a:gd name="connsiteX542" fmla="*/ 6141377 w 6923157"/>
              <a:gd name="connsiteY542" fmla="*/ 2139891 h 3844781"/>
              <a:gd name="connsiteX543" fmla="*/ 6139486 w 6923157"/>
              <a:gd name="connsiteY543" fmla="*/ 2134085 h 3844781"/>
              <a:gd name="connsiteX544" fmla="*/ 6123241 w 6923157"/>
              <a:gd name="connsiteY544" fmla="*/ 2127258 h 3844781"/>
              <a:gd name="connsiteX545" fmla="*/ 6115271 w 6923157"/>
              <a:gd name="connsiteY545" fmla="*/ 2125340 h 3844781"/>
              <a:gd name="connsiteX546" fmla="*/ 6093458 w 6923157"/>
              <a:gd name="connsiteY546" fmla="*/ 2114741 h 3844781"/>
              <a:gd name="connsiteX547" fmla="*/ 6051925 w 6923157"/>
              <a:gd name="connsiteY547" fmla="*/ 2126639 h 3844781"/>
              <a:gd name="connsiteX548" fmla="*/ 6046614 w 6923157"/>
              <a:gd name="connsiteY548" fmla="*/ 2138008 h 3844781"/>
              <a:gd name="connsiteX549" fmla="*/ 6042376 w 6923157"/>
              <a:gd name="connsiteY549" fmla="*/ 2159852 h 3844781"/>
              <a:gd name="connsiteX550" fmla="*/ 6076961 w 6923157"/>
              <a:gd name="connsiteY550" fmla="*/ 2168659 h 3844781"/>
              <a:gd name="connsiteX551" fmla="*/ 6107206 w 6923157"/>
              <a:gd name="connsiteY551" fmla="*/ 2185663 h 3844781"/>
              <a:gd name="connsiteX552" fmla="*/ 6065417 w 6923157"/>
              <a:gd name="connsiteY552" fmla="*/ 2182420 h 3844781"/>
              <a:gd name="connsiteX553" fmla="*/ 6034103 w 6923157"/>
              <a:gd name="connsiteY553" fmla="*/ 2192885 h 3844781"/>
              <a:gd name="connsiteX554" fmla="*/ 6017348 w 6923157"/>
              <a:gd name="connsiteY554" fmla="*/ 2193719 h 3844781"/>
              <a:gd name="connsiteX555" fmla="*/ 6015610 w 6923157"/>
              <a:gd name="connsiteY555" fmla="*/ 2189409 h 3844781"/>
              <a:gd name="connsiteX556" fmla="*/ 5954819 w 6923157"/>
              <a:gd name="connsiteY556" fmla="*/ 2190350 h 3844781"/>
              <a:gd name="connsiteX557" fmla="*/ 5921667 w 6923157"/>
              <a:gd name="connsiteY557" fmla="*/ 2220803 h 3844781"/>
              <a:gd name="connsiteX558" fmla="*/ 5878448 w 6923157"/>
              <a:gd name="connsiteY558" fmla="*/ 2216242 h 3844781"/>
              <a:gd name="connsiteX559" fmla="*/ 5823939 w 6923157"/>
              <a:gd name="connsiteY559" fmla="*/ 2202642 h 3844781"/>
              <a:gd name="connsiteX560" fmla="*/ 5782969 w 6923157"/>
              <a:gd name="connsiteY560" fmla="*/ 2194731 h 3844781"/>
              <a:gd name="connsiteX561" fmla="*/ 5751550 w 6923157"/>
              <a:gd name="connsiteY561" fmla="*/ 2191551 h 3844781"/>
              <a:gd name="connsiteX562" fmla="*/ 5724781 w 6923157"/>
              <a:gd name="connsiteY562" fmla="*/ 2183164 h 3844781"/>
              <a:gd name="connsiteX563" fmla="*/ 5721864 w 6923157"/>
              <a:gd name="connsiteY563" fmla="*/ 2175534 h 3844781"/>
              <a:gd name="connsiteX564" fmla="*/ 5719633 w 6923157"/>
              <a:gd name="connsiteY564" fmla="*/ 2176664 h 3844781"/>
              <a:gd name="connsiteX565" fmla="*/ 5724208 w 6923157"/>
              <a:gd name="connsiteY565" fmla="*/ 2184965 h 3844781"/>
              <a:gd name="connsiteX566" fmla="*/ 5725317 w 6923157"/>
              <a:gd name="connsiteY566" fmla="*/ 2186793 h 3844781"/>
              <a:gd name="connsiteX567" fmla="*/ 5727090 w 6923157"/>
              <a:gd name="connsiteY567" fmla="*/ 2193574 h 3844781"/>
              <a:gd name="connsiteX568" fmla="*/ 5721301 w 6923157"/>
              <a:gd name="connsiteY568" fmla="*/ 2195647 h 3844781"/>
              <a:gd name="connsiteX569" fmla="*/ 5696271 w 6923157"/>
              <a:gd name="connsiteY569" fmla="*/ 2209352 h 3844781"/>
              <a:gd name="connsiteX570" fmla="*/ 5692123 w 6923157"/>
              <a:gd name="connsiteY570" fmla="*/ 2217218 h 3844781"/>
              <a:gd name="connsiteX571" fmla="*/ 5712528 w 6923157"/>
              <a:gd name="connsiteY571" fmla="*/ 2233791 h 3844781"/>
              <a:gd name="connsiteX572" fmla="*/ 5762644 w 6923157"/>
              <a:gd name="connsiteY572" fmla="*/ 2232758 h 3844781"/>
              <a:gd name="connsiteX573" fmla="*/ 5779429 w 6923157"/>
              <a:gd name="connsiteY573" fmla="*/ 2228676 h 3844781"/>
              <a:gd name="connsiteX574" fmla="*/ 5786724 w 6923157"/>
              <a:gd name="connsiteY574" fmla="*/ 2231405 h 3844781"/>
              <a:gd name="connsiteX575" fmla="*/ 5800550 w 6923157"/>
              <a:gd name="connsiteY575" fmla="*/ 2244106 h 3844781"/>
              <a:gd name="connsiteX576" fmla="*/ 5823730 w 6923157"/>
              <a:gd name="connsiteY576" fmla="*/ 2249008 h 3844781"/>
              <a:gd name="connsiteX577" fmla="*/ 5834305 w 6923157"/>
              <a:gd name="connsiteY577" fmla="*/ 2263318 h 3844781"/>
              <a:gd name="connsiteX578" fmla="*/ 5834120 w 6923157"/>
              <a:gd name="connsiteY578" fmla="*/ 2268427 h 3844781"/>
              <a:gd name="connsiteX579" fmla="*/ 5842077 w 6923157"/>
              <a:gd name="connsiteY579" fmla="*/ 2276107 h 3844781"/>
              <a:gd name="connsiteX580" fmla="*/ 5844402 w 6923157"/>
              <a:gd name="connsiteY580" fmla="*/ 2267564 h 3844781"/>
              <a:gd name="connsiteX581" fmla="*/ 5849133 w 6923157"/>
              <a:gd name="connsiteY581" fmla="*/ 2257563 h 3844781"/>
              <a:gd name="connsiteX582" fmla="*/ 5864334 w 6923157"/>
              <a:gd name="connsiteY582" fmla="*/ 2274074 h 3844781"/>
              <a:gd name="connsiteX583" fmla="*/ 5865391 w 6923157"/>
              <a:gd name="connsiteY583" fmla="*/ 2282002 h 3844781"/>
              <a:gd name="connsiteX584" fmla="*/ 5869090 w 6923157"/>
              <a:gd name="connsiteY584" fmla="*/ 2277265 h 3844781"/>
              <a:gd name="connsiteX585" fmla="*/ 5880218 w 6923157"/>
              <a:gd name="connsiteY585" fmla="*/ 2276247 h 3844781"/>
              <a:gd name="connsiteX586" fmla="*/ 5901419 w 6923157"/>
              <a:gd name="connsiteY586" fmla="*/ 2298766 h 3844781"/>
              <a:gd name="connsiteX587" fmla="*/ 5921009 w 6923157"/>
              <a:gd name="connsiteY587" fmla="*/ 2328686 h 3844781"/>
              <a:gd name="connsiteX588" fmla="*/ 5929493 w 6923157"/>
              <a:gd name="connsiteY588" fmla="*/ 2340331 h 3844781"/>
              <a:gd name="connsiteX589" fmla="*/ 5973639 w 6923157"/>
              <a:gd name="connsiteY589" fmla="*/ 2378962 h 3844781"/>
              <a:gd name="connsiteX590" fmla="*/ 5977182 w 6923157"/>
              <a:gd name="connsiteY590" fmla="*/ 2392526 h 3844781"/>
              <a:gd name="connsiteX591" fmla="*/ 5967748 w 6923157"/>
              <a:gd name="connsiteY591" fmla="*/ 2393234 h 3844781"/>
              <a:gd name="connsiteX592" fmla="*/ 5952522 w 6923157"/>
              <a:gd name="connsiteY592" fmla="*/ 2396015 h 3844781"/>
              <a:gd name="connsiteX593" fmla="*/ 5933148 w 6923157"/>
              <a:gd name="connsiteY593" fmla="*/ 2406661 h 3844781"/>
              <a:gd name="connsiteX594" fmla="*/ 5913638 w 6923157"/>
              <a:gd name="connsiteY594" fmla="*/ 2383831 h 3844781"/>
              <a:gd name="connsiteX595" fmla="*/ 5914007 w 6923157"/>
              <a:gd name="connsiteY595" fmla="*/ 2373613 h 3844781"/>
              <a:gd name="connsiteX596" fmla="*/ 5914589 w 6923157"/>
              <a:gd name="connsiteY596" fmla="*/ 2371477 h 3844781"/>
              <a:gd name="connsiteX597" fmla="*/ 5913030 w 6923157"/>
              <a:gd name="connsiteY597" fmla="*/ 2372777 h 3844781"/>
              <a:gd name="connsiteX598" fmla="*/ 5903593 w 6923157"/>
              <a:gd name="connsiteY598" fmla="*/ 2373485 h 3844781"/>
              <a:gd name="connsiteX599" fmla="*/ 5879623 w 6923157"/>
              <a:gd name="connsiteY599" fmla="*/ 2395120 h 3844781"/>
              <a:gd name="connsiteX600" fmla="*/ 5866434 w 6923157"/>
              <a:gd name="connsiteY600" fmla="*/ 2406665 h 3844781"/>
              <a:gd name="connsiteX601" fmla="*/ 5852159 w 6923157"/>
              <a:gd name="connsiteY601" fmla="*/ 2397091 h 3844781"/>
              <a:gd name="connsiteX602" fmla="*/ 5803997 w 6923157"/>
              <a:gd name="connsiteY602" fmla="*/ 2367315 h 3844781"/>
              <a:gd name="connsiteX603" fmla="*/ 5793160 w 6923157"/>
              <a:gd name="connsiteY603" fmla="*/ 2383506 h 3844781"/>
              <a:gd name="connsiteX604" fmla="*/ 5788194 w 6923157"/>
              <a:gd name="connsiteY604" fmla="*/ 2404715 h 3844781"/>
              <a:gd name="connsiteX605" fmla="*/ 5767919 w 6923157"/>
              <a:gd name="connsiteY605" fmla="*/ 2389130 h 3844781"/>
              <a:gd name="connsiteX606" fmla="*/ 5743310 w 6923157"/>
              <a:gd name="connsiteY606" fmla="*/ 2386521 h 3844781"/>
              <a:gd name="connsiteX607" fmla="*/ 5741487 w 6923157"/>
              <a:gd name="connsiteY607" fmla="*/ 2385840 h 3844781"/>
              <a:gd name="connsiteX608" fmla="*/ 5728855 w 6923157"/>
              <a:gd name="connsiteY608" fmla="*/ 2414539 h 3844781"/>
              <a:gd name="connsiteX609" fmla="*/ 5724337 w 6923157"/>
              <a:gd name="connsiteY609" fmla="*/ 2432621 h 3844781"/>
              <a:gd name="connsiteX610" fmla="*/ 5720953 w 6923157"/>
              <a:gd name="connsiteY610" fmla="*/ 2433239 h 3844781"/>
              <a:gd name="connsiteX611" fmla="*/ 5707526 w 6923157"/>
              <a:gd name="connsiteY611" fmla="*/ 2423511 h 3844781"/>
              <a:gd name="connsiteX612" fmla="*/ 5696953 w 6923157"/>
              <a:gd name="connsiteY612" fmla="*/ 2409200 h 3844781"/>
              <a:gd name="connsiteX613" fmla="*/ 5685002 w 6923157"/>
              <a:gd name="connsiteY613" fmla="*/ 2391082 h 3844781"/>
              <a:gd name="connsiteX614" fmla="*/ 5667637 w 6923157"/>
              <a:gd name="connsiteY614" fmla="*/ 2397298 h 3844781"/>
              <a:gd name="connsiteX615" fmla="*/ 5660342 w 6923157"/>
              <a:gd name="connsiteY615" fmla="*/ 2394570 h 3844781"/>
              <a:gd name="connsiteX616" fmla="*/ 5648023 w 6923157"/>
              <a:gd name="connsiteY616" fmla="*/ 2386670 h 3844781"/>
              <a:gd name="connsiteX617" fmla="*/ 5643081 w 6923157"/>
              <a:gd name="connsiteY617" fmla="*/ 2388590 h 3844781"/>
              <a:gd name="connsiteX618" fmla="*/ 5624974 w 6923157"/>
              <a:gd name="connsiteY618" fmla="*/ 2382760 h 3844781"/>
              <a:gd name="connsiteX619" fmla="*/ 5603537 w 6923157"/>
              <a:gd name="connsiteY619" fmla="*/ 2371451 h 3844781"/>
              <a:gd name="connsiteX620" fmla="*/ 5593731 w 6923157"/>
              <a:gd name="connsiteY620" fmla="*/ 2382376 h 3844781"/>
              <a:gd name="connsiteX621" fmla="*/ 5593361 w 6923157"/>
              <a:gd name="connsiteY621" fmla="*/ 2392594 h 3844781"/>
              <a:gd name="connsiteX622" fmla="*/ 5596854 w 6923157"/>
              <a:gd name="connsiteY622" fmla="*/ 2412258 h 3844781"/>
              <a:gd name="connsiteX623" fmla="*/ 5610735 w 6923157"/>
              <a:gd name="connsiteY623" fmla="*/ 2451342 h 3844781"/>
              <a:gd name="connsiteX624" fmla="*/ 5591068 w 6923157"/>
              <a:gd name="connsiteY624" fmla="*/ 2446814 h 3844781"/>
              <a:gd name="connsiteX625" fmla="*/ 5567173 w 6923157"/>
              <a:gd name="connsiteY625" fmla="*/ 2443058 h 3844781"/>
              <a:gd name="connsiteX626" fmla="*/ 5546000 w 6923157"/>
              <a:gd name="connsiteY626" fmla="*/ 2433729 h 3844781"/>
              <a:gd name="connsiteX627" fmla="*/ 5482084 w 6923157"/>
              <a:gd name="connsiteY627" fmla="*/ 2402769 h 3844781"/>
              <a:gd name="connsiteX628" fmla="*/ 5474023 w 6923157"/>
              <a:gd name="connsiteY628" fmla="*/ 2407288 h 3844781"/>
              <a:gd name="connsiteX629" fmla="*/ 5469609 w 6923157"/>
              <a:gd name="connsiteY629" fmla="*/ 2413169 h 3844781"/>
              <a:gd name="connsiteX630" fmla="*/ 5466147 w 6923157"/>
              <a:gd name="connsiteY630" fmla="*/ 2406696 h 3844781"/>
              <a:gd name="connsiteX631" fmla="*/ 5459748 w 6923157"/>
              <a:gd name="connsiteY631" fmla="*/ 2397715 h 3844781"/>
              <a:gd name="connsiteX632" fmla="*/ 5447113 w 6923157"/>
              <a:gd name="connsiteY632" fmla="*/ 2393932 h 3844781"/>
              <a:gd name="connsiteX633" fmla="*/ 5441298 w 6923157"/>
              <a:gd name="connsiteY633" fmla="*/ 2382813 h 3844781"/>
              <a:gd name="connsiteX634" fmla="*/ 5433393 w 6923157"/>
              <a:gd name="connsiteY634" fmla="*/ 2369030 h 3844781"/>
              <a:gd name="connsiteX635" fmla="*/ 5425861 w 6923157"/>
              <a:gd name="connsiteY635" fmla="*/ 2377512 h 3844781"/>
              <a:gd name="connsiteX636" fmla="*/ 5423007 w 6923157"/>
              <a:gd name="connsiteY636" fmla="*/ 2382095 h 3844781"/>
              <a:gd name="connsiteX637" fmla="*/ 5415816 w 6923157"/>
              <a:gd name="connsiteY637" fmla="*/ 2367167 h 3844781"/>
              <a:gd name="connsiteX638" fmla="*/ 5407277 w 6923157"/>
              <a:gd name="connsiteY638" fmla="*/ 2361621 h 3844781"/>
              <a:gd name="connsiteX639" fmla="*/ 5403261 w 6923157"/>
              <a:gd name="connsiteY639" fmla="*/ 2370474 h 3844781"/>
              <a:gd name="connsiteX640" fmla="*/ 5371676 w 6923157"/>
              <a:gd name="connsiteY640" fmla="*/ 2393499 h 3844781"/>
              <a:gd name="connsiteX641" fmla="*/ 5361578 w 6923157"/>
              <a:gd name="connsiteY641" fmla="*/ 2389255 h 3844781"/>
              <a:gd name="connsiteX642" fmla="*/ 5323333 w 6923157"/>
              <a:gd name="connsiteY642" fmla="*/ 2401315 h 3844781"/>
              <a:gd name="connsiteX643" fmla="*/ 5322621 w 6923157"/>
              <a:gd name="connsiteY643" fmla="*/ 2402460 h 3844781"/>
              <a:gd name="connsiteX644" fmla="*/ 5310778 w 6923157"/>
              <a:gd name="connsiteY644" fmla="*/ 2404624 h 3844781"/>
              <a:gd name="connsiteX645" fmla="*/ 5307447 w 6923157"/>
              <a:gd name="connsiteY645" fmla="*/ 2399143 h 3844781"/>
              <a:gd name="connsiteX646" fmla="*/ 5314979 w 6923157"/>
              <a:gd name="connsiteY646" fmla="*/ 2390661 h 3844781"/>
              <a:gd name="connsiteX647" fmla="*/ 5320370 w 6923157"/>
              <a:gd name="connsiteY647" fmla="*/ 2385616 h 3844781"/>
              <a:gd name="connsiteX648" fmla="*/ 5314634 w 6923157"/>
              <a:gd name="connsiteY648" fmla="*/ 2381587 h 3844781"/>
              <a:gd name="connsiteX649" fmla="*/ 5301286 w 6923157"/>
              <a:gd name="connsiteY649" fmla="*/ 2378951 h 3844781"/>
              <a:gd name="connsiteX650" fmla="*/ 5285452 w 6923157"/>
              <a:gd name="connsiteY650" fmla="*/ 2370677 h 3844781"/>
              <a:gd name="connsiteX651" fmla="*/ 5275884 w 6923157"/>
              <a:gd name="connsiteY651" fmla="*/ 2370393 h 3844781"/>
              <a:gd name="connsiteX652" fmla="*/ 5247497 w 6923157"/>
              <a:gd name="connsiteY652" fmla="*/ 2365428 h 3844781"/>
              <a:gd name="connsiteX653" fmla="*/ 5234702 w 6923157"/>
              <a:gd name="connsiteY653" fmla="*/ 2347465 h 3844781"/>
              <a:gd name="connsiteX654" fmla="*/ 5214823 w 6923157"/>
              <a:gd name="connsiteY654" fmla="*/ 2334853 h 3844781"/>
              <a:gd name="connsiteX655" fmla="*/ 5199229 w 6923157"/>
              <a:gd name="connsiteY655" fmla="*/ 2347854 h 3844781"/>
              <a:gd name="connsiteX656" fmla="*/ 5180568 w 6923157"/>
              <a:gd name="connsiteY656" fmla="*/ 2357351 h 3844781"/>
              <a:gd name="connsiteX657" fmla="*/ 5170868 w 6923157"/>
              <a:gd name="connsiteY657" fmla="*/ 2356078 h 3844781"/>
              <a:gd name="connsiteX658" fmla="*/ 5159530 w 6923157"/>
              <a:gd name="connsiteY658" fmla="*/ 2349014 h 3844781"/>
              <a:gd name="connsiteX659" fmla="*/ 5158867 w 6923157"/>
              <a:gd name="connsiteY659" fmla="*/ 2344059 h 3844781"/>
              <a:gd name="connsiteX660" fmla="*/ 5147659 w 6923157"/>
              <a:gd name="connsiteY660" fmla="*/ 2337987 h 3844781"/>
              <a:gd name="connsiteX661" fmla="*/ 5133362 w 6923157"/>
              <a:gd name="connsiteY661" fmla="*/ 2347703 h 3844781"/>
              <a:gd name="connsiteX662" fmla="*/ 5079358 w 6923157"/>
              <a:gd name="connsiteY662" fmla="*/ 2326101 h 3844781"/>
              <a:gd name="connsiteX663" fmla="*/ 5077611 w 6923157"/>
              <a:gd name="connsiteY663" fmla="*/ 2300028 h 3844781"/>
              <a:gd name="connsiteX664" fmla="*/ 5061035 w 6923157"/>
              <a:gd name="connsiteY664" fmla="*/ 2279707 h 3844781"/>
              <a:gd name="connsiteX665" fmla="*/ 5045151 w 6923157"/>
              <a:gd name="connsiteY665" fmla="*/ 2277534 h 3844781"/>
              <a:gd name="connsiteX666" fmla="*/ 5026173 w 6923157"/>
              <a:gd name="connsiteY666" fmla="*/ 2291152 h 3844781"/>
              <a:gd name="connsiteX667" fmla="*/ 5016157 w 6923157"/>
              <a:gd name="connsiteY667" fmla="*/ 2293997 h 3844781"/>
              <a:gd name="connsiteX668" fmla="*/ 4995803 w 6923157"/>
              <a:gd name="connsiteY668" fmla="*/ 2303803 h 3844781"/>
              <a:gd name="connsiteX669" fmla="*/ 4999664 w 6923157"/>
              <a:gd name="connsiteY669" fmla="*/ 2313251 h 3844781"/>
              <a:gd name="connsiteX670" fmla="*/ 5004792 w 6923157"/>
              <a:gd name="connsiteY670" fmla="*/ 2306224 h 3844781"/>
              <a:gd name="connsiteX671" fmla="*/ 5009205 w 6923157"/>
              <a:gd name="connsiteY671" fmla="*/ 2300341 h 3844781"/>
              <a:gd name="connsiteX672" fmla="*/ 5015204 w 6923157"/>
              <a:gd name="connsiteY672" fmla="*/ 2306351 h 3844781"/>
              <a:gd name="connsiteX673" fmla="*/ 5018857 w 6923157"/>
              <a:gd name="connsiteY673" fmla="*/ 2340198 h 3844781"/>
              <a:gd name="connsiteX674" fmla="*/ 5013834 w 6923157"/>
              <a:gd name="connsiteY674" fmla="*/ 2335023 h 3844781"/>
              <a:gd name="connsiteX675" fmla="*/ 4995014 w 6923157"/>
              <a:gd name="connsiteY675" fmla="*/ 2330340 h 3844781"/>
              <a:gd name="connsiteX676" fmla="*/ 4989172 w 6923157"/>
              <a:gd name="connsiteY676" fmla="*/ 2338513 h 3844781"/>
              <a:gd name="connsiteX677" fmla="*/ 4975190 w 6923157"/>
              <a:gd name="connsiteY677" fmla="*/ 2344112 h 3844781"/>
              <a:gd name="connsiteX678" fmla="*/ 4957878 w 6923157"/>
              <a:gd name="connsiteY678" fmla="*/ 2344231 h 3844781"/>
              <a:gd name="connsiteX679" fmla="*/ 4965201 w 6923157"/>
              <a:gd name="connsiteY679" fmla="*/ 2360149 h 3844781"/>
              <a:gd name="connsiteX680" fmla="*/ 4950638 w 6923157"/>
              <a:gd name="connsiteY680" fmla="*/ 2367884 h 3844781"/>
              <a:gd name="connsiteX681" fmla="*/ 4949210 w 6923157"/>
              <a:gd name="connsiteY681" fmla="*/ 2370174 h 3844781"/>
              <a:gd name="connsiteX682" fmla="*/ 4954048 w 6923157"/>
              <a:gd name="connsiteY682" fmla="*/ 2380456 h 3844781"/>
              <a:gd name="connsiteX683" fmla="*/ 4973000 w 6923157"/>
              <a:gd name="connsiteY683" fmla="*/ 2386130 h 3844781"/>
              <a:gd name="connsiteX684" fmla="*/ 4988542 w 6923157"/>
              <a:gd name="connsiteY684" fmla="*/ 2379231 h 3844781"/>
              <a:gd name="connsiteX685" fmla="*/ 4998560 w 6923157"/>
              <a:gd name="connsiteY685" fmla="*/ 2376388 h 3844781"/>
              <a:gd name="connsiteX686" fmla="*/ 5021189 w 6923157"/>
              <a:gd name="connsiteY686" fmla="*/ 2396616 h 3844781"/>
              <a:gd name="connsiteX687" fmla="*/ 5034139 w 6923157"/>
              <a:gd name="connsiteY687" fmla="*/ 2396280 h 3844781"/>
              <a:gd name="connsiteX688" fmla="*/ 5046166 w 6923157"/>
              <a:gd name="connsiteY688" fmla="*/ 2389008 h 3844781"/>
              <a:gd name="connsiteX689" fmla="*/ 5056078 w 6923157"/>
              <a:gd name="connsiteY689" fmla="*/ 2398363 h 3844781"/>
              <a:gd name="connsiteX690" fmla="*/ 5073443 w 6923157"/>
              <a:gd name="connsiteY690" fmla="*/ 2392146 h 3844781"/>
              <a:gd name="connsiteX691" fmla="*/ 5088220 w 6923157"/>
              <a:gd name="connsiteY691" fmla="*/ 2392491 h 3844781"/>
              <a:gd name="connsiteX692" fmla="*/ 5111400 w 6923157"/>
              <a:gd name="connsiteY692" fmla="*/ 2397394 h 3844781"/>
              <a:gd name="connsiteX693" fmla="*/ 5124776 w 6923157"/>
              <a:gd name="connsiteY693" fmla="*/ 2413223 h 3844781"/>
              <a:gd name="connsiteX694" fmla="*/ 5148591 w 6923157"/>
              <a:gd name="connsiteY694" fmla="*/ 2409888 h 3844781"/>
              <a:gd name="connsiteX695" fmla="*/ 5154750 w 6923157"/>
              <a:gd name="connsiteY695" fmla="*/ 2397596 h 3844781"/>
              <a:gd name="connsiteX696" fmla="*/ 5162733 w 6923157"/>
              <a:gd name="connsiteY696" fmla="*/ 2418470 h 3844781"/>
              <a:gd name="connsiteX697" fmla="*/ 5164742 w 6923157"/>
              <a:gd name="connsiteY697" fmla="*/ 2414041 h 3844781"/>
              <a:gd name="connsiteX698" fmla="*/ 5189851 w 6923157"/>
              <a:gd name="connsiteY698" fmla="*/ 2407425 h 3844781"/>
              <a:gd name="connsiteX699" fmla="*/ 5196250 w 6923157"/>
              <a:gd name="connsiteY699" fmla="*/ 2416407 h 3844781"/>
              <a:gd name="connsiteX700" fmla="*/ 5197175 w 6923157"/>
              <a:gd name="connsiteY700" fmla="*/ 2423345 h 3844781"/>
              <a:gd name="connsiteX701" fmla="*/ 5201961 w 6923157"/>
              <a:gd name="connsiteY701" fmla="*/ 2439726 h 3844781"/>
              <a:gd name="connsiteX702" fmla="*/ 5248008 w 6923157"/>
              <a:gd name="connsiteY702" fmla="*/ 2453647 h 3844781"/>
              <a:gd name="connsiteX703" fmla="*/ 5323154 w 6923157"/>
              <a:gd name="connsiteY703" fmla="*/ 2471388 h 3844781"/>
              <a:gd name="connsiteX704" fmla="*/ 5346918 w 6923157"/>
              <a:gd name="connsiteY704" fmla="*/ 2474154 h 3844781"/>
              <a:gd name="connsiteX705" fmla="*/ 5364759 w 6923157"/>
              <a:gd name="connsiteY705" fmla="*/ 2478000 h 3844781"/>
              <a:gd name="connsiteX706" fmla="*/ 5395633 w 6923157"/>
              <a:gd name="connsiteY706" fmla="*/ 2488602 h 3844781"/>
              <a:gd name="connsiteX707" fmla="*/ 5427537 w 6923157"/>
              <a:gd name="connsiteY707" fmla="*/ 2493940 h 3844781"/>
              <a:gd name="connsiteX708" fmla="*/ 5453624 w 6923157"/>
              <a:gd name="connsiteY708" fmla="*/ 2488160 h 3844781"/>
              <a:gd name="connsiteX709" fmla="*/ 5476437 w 6923157"/>
              <a:gd name="connsiteY709" fmla="*/ 2503279 h 3844781"/>
              <a:gd name="connsiteX710" fmla="*/ 5498641 w 6923157"/>
              <a:gd name="connsiteY710" fmla="*/ 2507343 h 3844781"/>
              <a:gd name="connsiteX711" fmla="*/ 5531021 w 6923157"/>
              <a:gd name="connsiteY711" fmla="*/ 2522745 h 3844781"/>
              <a:gd name="connsiteX712" fmla="*/ 5592108 w 6923157"/>
              <a:gd name="connsiteY712" fmla="*/ 2538995 h 3844781"/>
              <a:gd name="connsiteX713" fmla="*/ 5641140 w 6923157"/>
              <a:gd name="connsiteY713" fmla="*/ 2549325 h 3844781"/>
              <a:gd name="connsiteX714" fmla="*/ 5652480 w 6923157"/>
              <a:gd name="connsiteY714" fmla="*/ 2556390 h 3844781"/>
              <a:gd name="connsiteX715" fmla="*/ 5680234 w 6923157"/>
              <a:gd name="connsiteY715" fmla="*/ 2569593 h 3844781"/>
              <a:gd name="connsiteX716" fmla="*/ 5686156 w 6923157"/>
              <a:gd name="connsiteY716" fmla="*/ 2568511 h 3844781"/>
              <a:gd name="connsiteX717" fmla="*/ 5680792 w 6923157"/>
              <a:gd name="connsiteY717" fmla="*/ 2586747 h 3844781"/>
              <a:gd name="connsiteX718" fmla="*/ 5663903 w 6923157"/>
              <a:gd name="connsiteY718" fmla="*/ 2603026 h 3844781"/>
              <a:gd name="connsiteX719" fmla="*/ 5649391 w 6923157"/>
              <a:gd name="connsiteY719" fmla="*/ 2604662 h 3844781"/>
              <a:gd name="connsiteX720" fmla="*/ 5635384 w 6923157"/>
              <a:gd name="connsiteY720" fmla="*/ 2597071 h 3844781"/>
              <a:gd name="connsiteX721" fmla="*/ 5633796 w 6923157"/>
              <a:gd name="connsiteY721" fmla="*/ 2585181 h 3844781"/>
              <a:gd name="connsiteX722" fmla="*/ 5626950 w 6923157"/>
              <a:gd name="connsiteY722" fmla="*/ 2579325 h 3844781"/>
              <a:gd name="connsiteX723" fmla="*/ 5606414 w 6923157"/>
              <a:gd name="connsiteY723" fmla="*/ 2594241 h 3844781"/>
              <a:gd name="connsiteX724" fmla="*/ 5601735 w 6923157"/>
              <a:gd name="connsiteY724" fmla="*/ 2598142 h 3844781"/>
              <a:gd name="connsiteX725" fmla="*/ 5598404 w 6923157"/>
              <a:gd name="connsiteY725" fmla="*/ 2592660 h 3844781"/>
              <a:gd name="connsiteX726" fmla="*/ 5597742 w 6923157"/>
              <a:gd name="connsiteY726" fmla="*/ 2587705 h 3844781"/>
              <a:gd name="connsiteX727" fmla="*/ 5589204 w 6923157"/>
              <a:gd name="connsiteY727" fmla="*/ 2582160 h 3844781"/>
              <a:gd name="connsiteX728" fmla="*/ 5578393 w 6923157"/>
              <a:gd name="connsiteY728" fmla="*/ 2579058 h 3844781"/>
              <a:gd name="connsiteX729" fmla="*/ 5577784 w 6923157"/>
              <a:gd name="connsiteY729" fmla="*/ 2568004 h 3844781"/>
              <a:gd name="connsiteX730" fmla="*/ 5588067 w 6923157"/>
              <a:gd name="connsiteY730" fmla="*/ 2567140 h 3844781"/>
              <a:gd name="connsiteX731" fmla="*/ 5594702 w 6923157"/>
              <a:gd name="connsiteY731" fmla="*/ 2564913 h 3844781"/>
              <a:gd name="connsiteX732" fmla="*/ 5592664 w 6923157"/>
              <a:gd name="connsiteY732" fmla="*/ 2556150 h 3844781"/>
              <a:gd name="connsiteX733" fmla="*/ 5572445 w 6923157"/>
              <a:gd name="connsiteY733" fmla="*/ 2566948 h 3844781"/>
              <a:gd name="connsiteX734" fmla="*/ 5555026 w 6923157"/>
              <a:gd name="connsiteY734" fmla="*/ 2579267 h 3844781"/>
              <a:gd name="connsiteX735" fmla="*/ 5506259 w 6923157"/>
              <a:gd name="connsiteY735" fmla="*/ 2570919 h 3844781"/>
              <a:gd name="connsiteX736" fmla="*/ 5502398 w 6923157"/>
              <a:gd name="connsiteY736" fmla="*/ 2561471 h 3844781"/>
              <a:gd name="connsiteX737" fmla="*/ 5504512 w 6923157"/>
              <a:gd name="connsiteY737" fmla="*/ 2544844 h 3844781"/>
              <a:gd name="connsiteX738" fmla="*/ 5496423 w 6923157"/>
              <a:gd name="connsiteY738" fmla="*/ 2536172 h 3844781"/>
              <a:gd name="connsiteX739" fmla="*/ 5491877 w 6923157"/>
              <a:gd name="connsiteY739" fmla="*/ 2541062 h 3844781"/>
              <a:gd name="connsiteX740" fmla="*/ 5481122 w 6923157"/>
              <a:gd name="connsiteY740" fmla="*/ 2564344 h 3844781"/>
              <a:gd name="connsiteX741" fmla="*/ 5479747 w 6923157"/>
              <a:gd name="connsiteY741" fmla="*/ 2560534 h 3844781"/>
              <a:gd name="connsiteX742" fmla="*/ 5468805 w 6923157"/>
              <a:gd name="connsiteY742" fmla="*/ 2556443 h 3844781"/>
              <a:gd name="connsiteX743" fmla="*/ 5463464 w 6923157"/>
              <a:gd name="connsiteY743" fmla="*/ 2555388 h 3844781"/>
              <a:gd name="connsiteX744" fmla="*/ 5448741 w 6923157"/>
              <a:gd name="connsiteY744" fmla="*/ 2548942 h 3844781"/>
              <a:gd name="connsiteX745" fmla="*/ 5421358 w 6923157"/>
              <a:gd name="connsiteY745" fmla="*/ 2558005 h 3844781"/>
              <a:gd name="connsiteX746" fmla="*/ 5418054 w 6923157"/>
              <a:gd name="connsiteY746" fmla="*/ 2565713 h 3844781"/>
              <a:gd name="connsiteX747" fmla="*/ 5415677 w 6923157"/>
              <a:gd name="connsiteY747" fmla="*/ 2580358 h 3844781"/>
              <a:gd name="connsiteX748" fmla="*/ 5438859 w 6923157"/>
              <a:gd name="connsiteY748" fmla="*/ 2585259 h 3844781"/>
              <a:gd name="connsiteX749" fmla="*/ 5459317 w 6923157"/>
              <a:gd name="connsiteY749" fmla="*/ 2595733 h 3844781"/>
              <a:gd name="connsiteX750" fmla="*/ 5431459 w 6923157"/>
              <a:gd name="connsiteY750" fmla="*/ 2594732 h 3844781"/>
              <a:gd name="connsiteX751" fmla="*/ 5410843 w 6923157"/>
              <a:gd name="connsiteY751" fmla="*/ 2602559 h 3844781"/>
              <a:gd name="connsiteX752" fmla="*/ 5399714 w 6923157"/>
              <a:gd name="connsiteY752" fmla="*/ 2603576 h 3844781"/>
              <a:gd name="connsiteX753" fmla="*/ 5398473 w 6923157"/>
              <a:gd name="connsiteY753" fmla="*/ 2600756 h 3844781"/>
              <a:gd name="connsiteX754" fmla="*/ 5358057 w 6923157"/>
              <a:gd name="connsiteY754" fmla="*/ 2603063 h 3844781"/>
              <a:gd name="connsiteX755" fmla="*/ 5336623 w 6923157"/>
              <a:gd name="connsiteY755" fmla="*/ 2624236 h 3844781"/>
              <a:gd name="connsiteX756" fmla="*/ 5307787 w 6923157"/>
              <a:gd name="connsiteY756" fmla="*/ 2622398 h 3844781"/>
              <a:gd name="connsiteX757" fmla="*/ 5271256 w 6923157"/>
              <a:gd name="connsiteY757" fmla="*/ 2614858 h 3844781"/>
              <a:gd name="connsiteX758" fmla="*/ 5243845 w 6923157"/>
              <a:gd name="connsiteY758" fmla="*/ 2610730 h 3844781"/>
              <a:gd name="connsiteX759" fmla="*/ 5222885 w 6923157"/>
              <a:gd name="connsiteY759" fmla="*/ 2609484 h 3844781"/>
              <a:gd name="connsiteX760" fmla="*/ 5204909 w 6923157"/>
              <a:gd name="connsiteY760" fmla="*/ 2604647 h 3844781"/>
              <a:gd name="connsiteX761" fmla="*/ 5187117 w 6923157"/>
              <a:gd name="connsiteY761" fmla="*/ 2562218 h 3844781"/>
              <a:gd name="connsiteX762" fmla="*/ 5180721 w 6923157"/>
              <a:gd name="connsiteY762" fmla="*/ 2553235 h 3844781"/>
              <a:gd name="connsiteX763" fmla="*/ 5172077 w 6923157"/>
              <a:gd name="connsiteY763" fmla="*/ 2559888 h 3844781"/>
              <a:gd name="connsiteX764" fmla="*/ 5168060 w 6923157"/>
              <a:gd name="connsiteY764" fmla="*/ 2568744 h 3844781"/>
              <a:gd name="connsiteX765" fmla="*/ 5144274 w 6923157"/>
              <a:gd name="connsiteY765" fmla="*/ 2585270 h 3844781"/>
              <a:gd name="connsiteX766" fmla="*/ 5131559 w 6923157"/>
              <a:gd name="connsiteY766" fmla="*/ 2574395 h 3844781"/>
              <a:gd name="connsiteX767" fmla="*/ 5114406 w 6923157"/>
              <a:gd name="connsiteY767" fmla="*/ 2588695 h 3844781"/>
              <a:gd name="connsiteX768" fmla="*/ 5086361 w 6923157"/>
              <a:gd name="connsiteY768" fmla="*/ 2592803 h 3844781"/>
              <a:gd name="connsiteX769" fmla="*/ 5031011 w 6923157"/>
              <a:gd name="connsiteY769" fmla="*/ 2580580 h 3844781"/>
              <a:gd name="connsiteX770" fmla="*/ 5022025 w 6923157"/>
              <a:gd name="connsiteY770" fmla="*/ 2578162 h 3844781"/>
              <a:gd name="connsiteX771" fmla="*/ 5002121 w 6923157"/>
              <a:gd name="connsiteY771" fmla="*/ 2584844 h 3844781"/>
              <a:gd name="connsiteX772" fmla="*/ 4996730 w 6923157"/>
              <a:gd name="connsiteY772" fmla="*/ 2589888 h 3844781"/>
              <a:gd name="connsiteX773" fmla="*/ 4988536 w 6923157"/>
              <a:gd name="connsiteY773" fmla="*/ 2593415 h 3844781"/>
              <a:gd name="connsiteX774" fmla="*/ 4976351 w 6923157"/>
              <a:gd name="connsiteY774" fmla="*/ 2586505 h 3844781"/>
              <a:gd name="connsiteX775" fmla="*/ 4965328 w 6923157"/>
              <a:gd name="connsiteY775" fmla="*/ 2575322 h 3844781"/>
              <a:gd name="connsiteX776" fmla="*/ 4953539 w 6923157"/>
              <a:gd name="connsiteY776" fmla="*/ 2571384 h 3844781"/>
              <a:gd name="connsiteX777" fmla="*/ 4936541 w 6923157"/>
              <a:gd name="connsiteY777" fmla="*/ 2567385 h 3844781"/>
              <a:gd name="connsiteX778" fmla="*/ 4928930 w 6923157"/>
              <a:gd name="connsiteY778" fmla="*/ 2568776 h 3844781"/>
              <a:gd name="connsiteX779" fmla="*/ 4893009 w 6923157"/>
              <a:gd name="connsiteY779" fmla="*/ 2572291 h 3844781"/>
              <a:gd name="connsiteX780" fmla="*/ 4880139 w 6923157"/>
              <a:gd name="connsiteY780" fmla="*/ 2579719 h 3844781"/>
              <a:gd name="connsiteX781" fmla="*/ 4891029 w 6923157"/>
              <a:gd name="connsiteY781" fmla="*/ 2589909 h 3844781"/>
              <a:gd name="connsiteX782" fmla="*/ 4893829 w 6923157"/>
              <a:gd name="connsiteY782" fmla="*/ 2591427 h 3844781"/>
              <a:gd name="connsiteX783" fmla="*/ 4902952 w 6923157"/>
              <a:gd name="connsiteY783" fmla="*/ 2627319 h 3844781"/>
              <a:gd name="connsiteX784" fmla="*/ 4887754 w 6923157"/>
              <a:gd name="connsiteY784" fmla="*/ 2610810 h 3844781"/>
              <a:gd name="connsiteX785" fmla="*/ 4868115 w 6923157"/>
              <a:gd name="connsiteY785" fmla="*/ 2619472 h 3844781"/>
              <a:gd name="connsiteX786" fmla="*/ 4863356 w 6923157"/>
              <a:gd name="connsiteY786" fmla="*/ 2616281 h 3844781"/>
              <a:gd name="connsiteX787" fmla="*/ 4864254 w 6923157"/>
              <a:gd name="connsiteY787" fmla="*/ 2610027 h 3844781"/>
              <a:gd name="connsiteX788" fmla="*/ 4863064 w 6923157"/>
              <a:gd name="connsiteY788" fmla="*/ 2601107 h 3844781"/>
              <a:gd name="connsiteX789" fmla="*/ 4858122 w 6923157"/>
              <a:gd name="connsiteY789" fmla="*/ 2603026 h 3844781"/>
              <a:gd name="connsiteX790" fmla="*/ 4850563 w 6923157"/>
              <a:gd name="connsiteY790" fmla="*/ 2598317 h 3844781"/>
              <a:gd name="connsiteX791" fmla="*/ 4848922 w 6923157"/>
              <a:gd name="connsiteY791" fmla="*/ 2592525 h 3844781"/>
              <a:gd name="connsiteX792" fmla="*/ 4806527 w 6923157"/>
              <a:gd name="connsiteY792" fmla="*/ 2612451 h 3844781"/>
              <a:gd name="connsiteX793" fmla="*/ 4804703 w 6923157"/>
              <a:gd name="connsiteY793" fmla="*/ 2611767 h 3844781"/>
              <a:gd name="connsiteX794" fmla="*/ 4747161 w 6923157"/>
              <a:gd name="connsiteY794" fmla="*/ 2609084 h 3844781"/>
              <a:gd name="connsiteX795" fmla="*/ 4732570 w 6923157"/>
              <a:gd name="connsiteY795" fmla="*/ 2603627 h 3844781"/>
              <a:gd name="connsiteX796" fmla="*/ 4715759 w 6923157"/>
              <a:gd name="connsiteY796" fmla="*/ 2594518 h 3844781"/>
              <a:gd name="connsiteX797" fmla="*/ 4682956 w 6923157"/>
              <a:gd name="connsiteY797" fmla="*/ 2595433 h 3844781"/>
              <a:gd name="connsiteX798" fmla="*/ 4677196 w 6923157"/>
              <a:gd name="connsiteY798" fmla="*/ 2610696 h 3844781"/>
              <a:gd name="connsiteX799" fmla="*/ 4679099 w 6923157"/>
              <a:gd name="connsiteY799" fmla="*/ 2618471 h 3844781"/>
              <a:gd name="connsiteX800" fmla="*/ 4677832 w 6923157"/>
              <a:gd name="connsiteY800" fmla="*/ 2634943 h 3844781"/>
              <a:gd name="connsiteX801" fmla="*/ 4676352 w 6923157"/>
              <a:gd name="connsiteY801" fmla="*/ 2643334 h 3844781"/>
              <a:gd name="connsiteX802" fmla="*/ 4669639 w 6923157"/>
              <a:gd name="connsiteY802" fmla="*/ 2638469 h 3844781"/>
              <a:gd name="connsiteX803" fmla="*/ 4659117 w 6923157"/>
              <a:gd name="connsiteY803" fmla="*/ 2618060 h 3844781"/>
              <a:gd name="connsiteX804" fmla="*/ 4623934 w 6923157"/>
              <a:gd name="connsiteY804" fmla="*/ 2601140 h 3844781"/>
              <a:gd name="connsiteX805" fmla="*/ 4601229 w 6923157"/>
              <a:gd name="connsiteY805" fmla="*/ 2606302 h 3844781"/>
              <a:gd name="connsiteX806" fmla="*/ 4582461 w 6923157"/>
              <a:gd name="connsiteY806" fmla="*/ 2595518 h 3844781"/>
              <a:gd name="connsiteX807" fmla="*/ 4579129 w 6923157"/>
              <a:gd name="connsiteY807" fmla="*/ 2590037 h 3844781"/>
              <a:gd name="connsiteX808" fmla="*/ 4571176 w 6923157"/>
              <a:gd name="connsiteY808" fmla="*/ 2614836 h 3844781"/>
              <a:gd name="connsiteX809" fmla="*/ 4561872 w 6923157"/>
              <a:gd name="connsiteY809" fmla="*/ 2616536 h 3844781"/>
              <a:gd name="connsiteX810" fmla="*/ 4546964 w 6923157"/>
              <a:gd name="connsiteY810" fmla="*/ 2615199 h 3844781"/>
              <a:gd name="connsiteX811" fmla="*/ 4527193 w 6923157"/>
              <a:gd name="connsiteY811" fmla="*/ 2622870 h 3844781"/>
              <a:gd name="connsiteX812" fmla="*/ 4494047 w 6923157"/>
              <a:gd name="connsiteY812" fmla="*/ 2614713 h 3844781"/>
              <a:gd name="connsiteX813" fmla="*/ 4472585 w 6923157"/>
              <a:gd name="connsiteY813" fmla="*/ 2622694 h 3844781"/>
              <a:gd name="connsiteX814" fmla="*/ 4448505 w 6923157"/>
              <a:gd name="connsiteY814" fmla="*/ 2624048 h 3844781"/>
              <a:gd name="connsiteX815" fmla="*/ 4434841 w 6923157"/>
              <a:gd name="connsiteY815" fmla="*/ 2625527 h 3844781"/>
              <a:gd name="connsiteX816" fmla="*/ 4433281 w 6923157"/>
              <a:gd name="connsiteY816" fmla="*/ 2626828 h 3844781"/>
              <a:gd name="connsiteX817" fmla="*/ 4423713 w 6923157"/>
              <a:gd name="connsiteY817" fmla="*/ 2626546 h 3844781"/>
              <a:gd name="connsiteX818" fmla="*/ 4419986 w 6923157"/>
              <a:gd name="connsiteY818" fmla="*/ 2618091 h 3844781"/>
              <a:gd name="connsiteX819" fmla="*/ 4400635 w 6923157"/>
              <a:gd name="connsiteY819" fmla="*/ 2609444 h 3844781"/>
              <a:gd name="connsiteX820" fmla="*/ 4360330 w 6923157"/>
              <a:gd name="connsiteY820" fmla="*/ 2632033 h 3844781"/>
              <a:gd name="connsiteX821" fmla="*/ 4349651 w 6923157"/>
              <a:gd name="connsiteY821" fmla="*/ 2629923 h 3844781"/>
              <a:gd name="connsiteX822" fmla="*/ 4340663 w 6923157"/>
              <a:gd name="connsiteY822" fmla="*/ 2627505 h 3844781"/>
              <a:gd name="connsiteX823" fmla="*/ 4319915 w 6923157"/>
              <a:gd name="connsiteY823" fmla="*/ 2634341 h 3844781"/>
              <a:gd name="connsiteX824" fmla="*/ 4304269 w 6923157"/>
              <a:gd name="connsiteY824" fmla="*/ 2653438 h 3844781"/>
              <a:gd name="connsiteX825" fmla="*/ 4302436 w 6923157"/>
              <a:gd name="connsiteY825" fmla="*/ 2659991 h 3844781"/>
              <a:gd name="connsiteX826" fmla="*/ 4302244 w 6923157"/>
              <a:gd name="connsiteY826" fmla="*/ 2660056 h 3844781"/>
              <a:gd name="connsiteX827" fmla="*/ 4349990 w 6923157"/>
              <a:gd name="connsiteY827" fmla="*/ 2668957 h 3844781"/>
              <a:gd name="connsiteX828" fmla="*/ 4359241 w 6923157"/>
              <a:gd name="connsiteY828" fmla="*/ 2673358 h 3844781"/>
              <a:gd name="connsiteX829" fmla="*/ 4354642 w 6923157"/>
              <a:gd name="connsiteY829" fmla="*/ 2684348 h 3844781"/>
              <a:gd name="connsiteX830" fmla="*/ 4351472 w 6923157"/>
              <a:gd name="connsiteY830" fmla="*/ 2693048 h 3844781"/>
              <a:gd name="connsiteX831" fmla="*/ 4360142 w 6923157"/>
              <a:gd name="connsiteY831" fmla="*/ 2699586 h 3844781"/>
              <a:gd name="connsiteX832" fmla="*/ 4367754 w 6923157"/>
              <a:gd name="connsiteY832" fmla="*/ 2698194 h 3844781"/>
              <a:gd name="connsiteX833" fmla="*/ 4389403 w 6923157"/>
              <a:gd name="connsiteY833" fmla="*/ 2717586 h 3844781"/>
              <a:gd name="connsiteX834" fmla="*/ 4389698 w 6923157"/>
              <a:gd name="connsiteY834" fmla="*/ 2732760 h 3844781"/>
              <a:gd name="connsiteX835" fmla="*/ 4398235 w 6923157"/>
              <a:gd name="connsiteY835" fmla="*/ 2738305 h 3844781"/>
              <a:gd name="connsiteX836" fmla="*/ 4407615 w 6923157"/>
              <a:gd name="connsiteY836" fmla="*/ 2711215 h 3844781"/>
              <a:gd name="connsiteX837" fmla="*/ 4423345 w 6923157"/>
              <a:gd name="connsiteY837" fmla="*/ 2731689 h 3844781"/>
              <a:gd name="connsiteX838" fmla="*/ 4421656 w 6923157"/>
              <a:gd name="connsiteY838" fmla="*/ 2764480 h 3844781"/>
              <a:gd name="connsiteX839" fmla="*/ 4400246 w 6923157"/>
              <a:gd name="connsiteY839" fmla="*/ 2766360 h 3844781"/>
              <a:gd name="connsiteX840" fmla="*/ 4371011 w 6923157"/>
              <a:gd name="connsiteY840" fmla="*/ 2761549 h 3844781"/>
              <a:gd name="connsiteX841" fmla="*/ 4351558 w 6923157"/>
              <a:gd name="connsiteY841" fmla="*/ 2765104 h 3844781"/>
              <a:gd name="connsiteX842" fmla="*/ 4270754 w 6923157"/>
              <a:gd name="connsiteY842" fmla="*/ 2750426 h 3844781"/>
              <a:gd name="connsiteX843" fmla="*/ 4253785 w 6923157"/>
              <a:gd name="connsiteY843" fmla="*/ 2759615 h 3844781"/>
              <a:gd name="connsiteX844" fmla="*/ 4252888 w 6923157"/>
              <a:gd name="connsiteY844" fmla="*/ 2765870 h 3844781"/>
              <a:gd name="connsiteX845" fmla="*/ 4247283 w 6923157"/>
              <a:gd name="connsiteY845" fmla="*/ 2762833 h 3844781"/>
              <a:gd name="connsiteX846" fmla="*/ 4244084 w 6923157"/>
              <a:gd name="connsiteY846" fmla="*/ 2758342 h 3844781"/>
              <a:gd name="connsiteX847" fmla="*/ 4233406 w 6923157"/>
              <a:gd name="connsiteY847" fmla="*/ 2756233 h 3844781"/>
              <a:gd name="connsiteX848" fmla="*/ 4237978 w 6923157"/>
              <a:gd name="connsiteY848" fmla="*/ 2764533 h 3844781"/>
              <a:gd name="connsiteX849" fmla="*/ 4239089 w 6923157"/>
              <a:gd name="connsiteY849" fmla="*/ 2766361 h 3844781"/>
              <a:gd name="connsiteX850" fmla="*/ 4240862 w 6923157"/>
              <a:gd name="connsiteY850" fmla="*/ 2773142 h 3844781"/>
              <a:gd name="connsiteX851" fmla="*/ 4235072 w 6923157"/>
              <a:gd name="connsiteY851" fmla="*/ 2775215 h 3844781"/>
              <a:gd name="connsiteX852" fmla="*/ 4210043 w 6923157"/>
              <a:gd name="connsiteY852" fmla="*/ 2788921 h 3844781"/>
              <a:gd name="connsiteX853" fmla="*/ 4205894 w 6923157"/>
              <a:gd name="connsiteY853" fmla="*/ 2796786 h 3844781"/>
              <a:gd name="connsiteX854" fmla="*/ 4226300 w 6923157"/>
              <a:gd name="connsiteY854" fmla="*/ 2813360 h 3844781"/>
              <a:gd name="connsiteX855" fmla="*/ 4276416 w 6923157"/>
              <a:gd name="connsiteY855" fmla="*/ 2812326 h 3844781"/>
              <a:gd name="connsiteX856" fmla="*/ 4293201 w 6923157"/>
              <a:gd name="connsiteY856" fmla="*/ 2808245 h 3844781"/>
              <a:gd name="connsiteX857" fmla="*/ 4300495 w 6923157"/>
              <a:gd name="connsiteY857" fmla="*/ 2810973 h 3844781"/>
              <a:gd name="connsiteX858" fmla="*/ 4314320 w 6923157"/>
              <a:gd name="connsiteY858" fmla="*/ 2823674 h 3844781"/>
              <a:gd name="connsiteX859" fmla="*/ 4337502 w 6923157"/>
              <a:gd name="connsiteY859" fmla="*/ 2828576 h 3844781"/>
              <a:gd name="connsiteX860" fmla="*/ 4348077 w 6923157"/>
              <a:gd name="connsiteY860" fmla="*/ 2842886 h 3844781"/>
              <a:gd name="connsiteX861" fmla="*/ 4347891 w 6923157"/>
              <a:gd name="connsiteY861" fmla="*/ 2847995 h 3844781"/>
              <a:gd name="connsiteX862" fmla="*/ 4355848 w 6923157"/>
              <a:gd name="connsiteY862" fmla="*/ 2855676 h 3844781"/>
              <a:gd name="connsiteX863" fmla="*/ 4358174 w 6923157"/>
              <a:gd name="connsiteY863" fmla="*/ 2847132 h 3844781"/>
              <a:gd name="connsiteX864" fmla="*/ 4362905 w 6923157"/>
              <a:gd name="connsiteY864" fmla="*/ 2837131 h 3844781"/>
              <a:gd name="connsiteX865" fmla="*/ 4378105 w 6923157"/>
              <a:gd name="connsiteY865" fmla="*/ 2853642 h 3844781"/>
              <a:gd name="connsiteX866" fmla="*/ 4379162 w 6923157"/>
              <a:gd name="connsiteY866" fmla="*/ 2861570 h 3844781"/>
              <a:gd name="connsiteX867" fmla="*/ 4382862 w 6923157"/>
              <a:gd name="connsiteY867" fmla="*/ 2856833 h 3844781"/>
              <a:gd name="connsiteX868" fmla="*/ 4393991 w 6923157"/>
              <a:gd name="connsiteY868" fmla="*/ 2855815 h 3844781"/>
              <a:gd name="connsiteX869" fmla="*/ 4415191 w 6923157"/>
              <a:gd name="connsiteY869" fmla="*/ 2878335 h 3844781"/>
              <a:gd name="connsiteX870" fmla="*/ 4434780 w 6923157"/>
              <a:gd name="connsiteY870" fmla="*/ 2908255 h 3844781"/>
              <a:gd name="connsiteX871" fmla="*/ 4443265 w 6923157"/>
              <a:gd name="connsiteY871" fmla="*/ 2919900 h 3844781"/>
              <a:gd name="connsiteX872" fmla="*/ 4487411 w 6923157"/>
              <a:gd name="connsiteY872" fmla="*/ 2958531 h 3844781"/>
              <a:gd name="connsiteX873" fmla="*/ 4490953 w 6923157"/>
              <a:gd name="connsiteY873" fmla="*/ 2972094 h 3844781"/>
              <a:gd name="connsiteX874" fmla="*/ 4481518 w 6923157"/>
              <a:gd name="connsiteY874" fmla="*/ 2972803 h 3844781"/>
              <a:gd name="connsiteX875" fmla="*/ 4466294 w 6923157"/>
              <a:gd name="connsiteY875" fmla="*/ 2975584 h 3844781"/>
              <a:gd name="connsiteX876" fmla="*/ 4446919 w 6923157"/>
              <a:gd name="connsiteY876" fmla="*/ 2986229 h 3844781"/>
              <a:gd name="connsiteX877" fmla="*/ 4427410 w 6923157"/>
              <a:gd name="connsiteY877" fmla="*/ 2963400 h 3844781"/>
              <a:gd name="connsiteX878" fmla="*/ 4427780 w 6923157"/>
              <a:gd name="connsiteY878" fmla="*/ 2953181 h 3844781"/>
              <a:gd name="connsiteX879" fmla="*/ 4428361 w 6923157"/>
              <a:gd name="connsiteY879" fmla="*/ 2951045 h 3844781"/>
              <a:gd name="connsiteX880" fmla="*/ 4426803 w 6923157"/>
              <a:gd name="connsiteY880" fmla="*/ 2952345 h 3844781"/>
              <a:gd name="connsiteX881" fmla="*/ 4417365 w 6923157"/>
              <a:gd name="connsiteY881" fmla="*/ 2953054 h 3844781"/>
              <a:gd name="connsiteX882" fmla="*/ 4393393 w 6923157"/>
              <a:gd name="connsiteY882" fmla="*/ 2974689 h 3844781"/>
              <a:gd name="connsiteX883" fmla="*/ 4380205 w 6923157"/>
              <a:gd name="connsiteY883" fmla="*/ 2986233 h 3844781"/>
              <a:gd name="connsiteX884" fmla="*/ 4365931 w 6923157"/>
              <a:gd name="connsiteY884" fmla="*/ 2976660 h 3844781"/>
              <a:gd name="connsiteX885" fmla="*/ 4317769 w 6923157"/>
              <a:gd name="connsiteY885" fmla="*/ 2946884 h 3844781"/>
              <a:gd name="connsiteX886" fmla="*/ 4306933 w 6923157"/>
              <a:gd name="connsiteY886" fmla="*/ 2963074 h 3844781"/>
              <a:gd name="connsiteX887" fmla="*/ 4301967 w 6923157"/>
              <a:gd name="connsiteY887" fmla="*/ 2984284 h 3844781"/>
              <a:gd name="connsiteX888" fmla="*/ 4281691 w 6923157"/>
              <a:gd name="connsiteY888" fmla="*/ 2968699 h 3844781"/>
              <a:gd name="connsiteX889" fmla="*/ 4257082 w 6923157"/>
              <a:gd name="connsiteY889" fmla="*/ 2966090 h 3844781"/>
              <a:gd name="connsiteX890" fmla="*/ 4255259 w 6923157"/>
              <a:gd name="connsiteY890" fmla="*/ 2965409 h 3844781"/>
              <a:gd name="connsiteX891" fmla="*/ 4242627 w 6923157"/>
              <a:gd name="connsiteY891" fmla="*/ 2994107 h 3844781"/>
              <a:gd name="connsiteX892" fmla="*/ 4238109 w 6923157"/>
              <a:gd name="connsiteY892" fmla="*/ 3012189 h 3844781"/>
              <a:gd name="connsiteX893" fmla="*/ 4234726 w 6923157"/>
              <a:gd name="connsiteY893" fmla="*/ 3012807 h 3844781"/>
              <a:gd name="connsiteX894" fmla="*/ 4221298 w 6923157"/>
              <a:gd name="connsiteY894" fmla="*/ 3003079 h 3844781"/>
              <a:gd name="connsiteX895" fmla="*/ 4210723 w 6923157"/>
              <a:gd name="connsiteY895" fmla="*/ 2988769 h 3844781"/>
              <a:gd name="connsiteX896" fmla="*/ 4198774 w 6923157"/>
              <a:gd name="connsiteY896" fmla="*/ 2970650 h 3844781"/>
              <a:gd name="connsiteX897" fmla="*/ 4181409 w 6923157"/>
              <a:gd name="connsiteY897" fmla="*/ 2976867 h 3844781"/>
              <a:gd name="connsiteX898" fmla="*/ 4174114 w 6923157"/>
              <a:gd name="connsiteY898" fmla="*/ 2974139 h 3844781"/>
              <a:gd name="connsiteX899" fmla="*/ 4161795 w 6923157"/>
              <a:gd name="connsiteY899" fmla="*/ 2966239 h 3844781"/>
              <a:gd name="connsiteX900" fmla="*/ 4156853 w 6923157"/>
              <a:gd name="connsiteY900" fmla="*/ 2968158 h 3844781"/>
              <a:gd name="connsiteX901" fmla="*/ 4138746 w 6923157"/>
              <a:gd name="connsiteY901" fmla="*/ 2962328 h 3844781"/>
              <a:gd name="connsiteX902" fmla="*/ 4117308 w 6923157"/>
              <a:gd name="connsiteY902" fmla="*/ 2951019 h 3844781"/>
              <a:gd name="connsiteX903" fmla="*/ 4107503 w 6923157"/>
              <a:gd name="connsiteY903" fmla="*/ 2961945 h 3844781"/>
              <a:gd name="connsiteX904" fmla="*/ 4107133 w 6923157"/>
              <a:gd name="connsiteY904" fmla="*/ 2972163 h 3844781"/>
              <a:gd name="connsiteX905" fmla="*/ 4110625 w 6923157"/>
              <a:gd name="connsiteY905" fmla="*/ 2991827 h 3844781"/>
              <a:gd name="connsiteX906" fmla="*/ 4124506 w 6923157"/>
              <a:gd name="connsiteY906" fmla="*/ 3030910 h 3844781"/>
              <a:gd name="connsiteX907" fmla="*/ 4104840 w 6923157"/>
              <a:gd name="connsiteY907" fmla="*/ 3026382 h 3844781"/>
              <a:gd name="connsiteX908" fmla="*/ 4080945 w 6923157"/>
              <a:gd name="connsiteY908" fmla="*/ 3022626 h 3844781"/>
              <a:gd name="connsiteX909" fmla="*/ 4059772 w 6923157"/>
              <a:gd name="connsiteY909" fmla="*/ 3013297 h 3844781"/>
              <a:gd name="connsiteX910" fmla="*/ 3995857 w 6923157"/>
              <a:gd name="connsiteY910" fmla="*/ 2982338 h 3844781"/>
              <a:gd name="connsiteX911" fmla="*/ 3987794 w 6923157"/>
              <a:gd name="connsiteY911" fmla="*/ 2986856 h 3844781"/>
              <a:gd name="connsiteX912" fmla="*/ 3983381 w 6923157"/>
              <a:gd name="connsiteY912" fmla="*/ 2992738 h 3844781"/>
              <a:gd name="connsiteX913" fmla="*/ 3979918 w 6923157"/>
              <a:gd name="connsiteY913" fmla="*/ 2986264 h 3844781"/>
              <a:gd name="connsiteX914" fmla="*/ 3973520 w 6923157"/>
              <a:gd name="connsiteY914" fmla="*/ 2977283 h 3844781"/>
              <a:gd name="connsiteX915" fmla="*/ 3960884 w 6923157"/>
              <a:gd name="connsiteY915" fmla="*/ 2973500 h 3844781"/>
              <a:gd name="connsiteX916" fmla="*/ 3955069 w 6923157"/>
              <a:gd name="connsiteY916" fmla="*/ 2962381 h 3844781"/>
              <a:gd name="connsiteX917" fmla="*/ 3947166 w 6923157"/>
              <a:gd name="connsiteY917" fmla="*/ 2948598 h 3844781"/>
              <a:gd name="connsiteX918" fmla="*/ 3939633 w 6923157"/>
              <a:gd name="connsiteY918" fmla="*/ 2957080 h 3844781"/>
              <a:gd name="connsiteX919" fmla="*/ 3936779 w 6923157"/>
              <a:gd name="connsiteY919" fmla="*/ 2961663 h 3844781"/>
              <a:gd name="connsiteX920" fmla="*/ 3929588 w 6923157"/>
              <a:gd name="connsiteY920" fmla="*/ 2946735 h 3844781"/>
              <a:gd name="connsiteX921" fmla="*/ 3921049 w 6923157"/>
              <a:gd name="connsiteY921" fmla="*/ 2941189 h 3844781"/>
              <a:gd name="connsiteX922" fmla="*/ 3917033 w 6923157"/>
              <a:gd name="connsiteY922" fmla="*/ 2950043 h 3844781"/>
              <a:gd name="connsiteX923" fmla="*/ 3885448 w 6923157"/>
              <a:gd name="connsiteY923" fmla="*/ 2973069 h 3844781"/>
              <a:gd name="connsiteX924" fmla="*/ 3875350 w 6923157"/>
              <a:gd name="connsiteY924" fmla="*/ 2968823 h 3844781"/>
              <a:gd name="connsiteX925" fmla="*/ 3837104 w 6923157"/>
              <a:gd name="connsiteY925" fmla="*/ 2980884 h 3844781"/>
              <a:gd name="connsiteX926" fmla="*/ 3836392 w 6923157"/>
              <a:gd name="connsiteY926" fmla="*/ 2982028 h 3844781"/>
              <a:gd name="connsiteX927" fmla="*/ 3824549 w 6923157"/>
              <a:gd name="connsiteY927" fmla="*/ 2984192 h 3844781"/>
              <a:gd name="connsiteX928" fmla="*/ 3821219 w 6923157"/>
              <a:gd name="connsiteY928" fmla="*/ 2978711 h 3844781"/>
              <a:gd name="connsiteX929" fmla="*/ 3828752 w 6923157"/>
              <a:gd name="connsiteY929" fmla="*/ 2970229 h 3844781"/>
              <a:gd name="connsiteX930" fmla="*/ 3834142 w 6923157"/>
              <a:gd name="connsiteY930" fmla="*/ 2965184 h 3844781"/>
              <a:gd name="connsiteX931" fmla="*/ 3828406 w 6923157"/>
              <a:gd name="connsiteY931" fmla="*/ 2961155 h 3844781"/>
              <a:gd name="connsiteX932" fmla="*/ 3815058 w 6923157"/>
              <a:gd name="connsiteY932" fmla="*/ 2958519 h 3844781"/>
              <a:gd name="connsiteX933" fmla="*/ 3799224 w 6923157"/>
              <a:gd name="connsiteY933" fmla="*/ 2950245 h 3844781"/>
              <a:gd name="connsiteX934" fmla="*/ 3789655 w 6923157"/>
              <a:gd name="connsiteY934" fmla="*/ 2949962 h 3844781"/>
              <a:gd name="connsiteX935" fmla="*/ 3761269 w 6923157"/>
              <a:gd name="connsiteY935" fmla="*/ 2944997 h 3844781"/>
              <a:gd name="connsiteX936" fmla="*/ 3748473 w 6923157"/>
              <a:gd name="connsiteY936" fmla="*/ 2927033 h 3844781"/>
              <a:gd name="connsiteX937" fmla="*/ 3728595 w 6923157"/>
              <a:gd name="connsiteY937" fmla="*/ 2914422 h 3844781"/>
              <a:gd name="connsiteX938" fmla="*/ 3713001 w 6923157"/>
              <a:gd name="connsiteY938" fmla="*/ 2927422 h 3844781"/>
              <a:gd name="connsiteX939" fmla="*/ 3694340 w 6923157"/>
              <a:gd name="connsiteY939" fmla="*/ 2936920 h 3844781"/>
              <a:gd name="connsiteX940" fmla="*/ 3684640 w 6923157"/>
              <a:gd name="connsiteY940" fmla="*/ 2935647 h 3844781"/>
              <a:gd name="connsiteX941" fmla="*/ 3673302 w 6923157"/>
              <a:gd name="connsiteY941" fmla="*/ 2928583 h 3844781"/>
              <a:gd name="connsiteX942" fmla="*/ 3672638 w 6923157"/>
              <a:gd name="connsiteY942" fmla="*/ 2923628 h 3844781"/>
              <a:gd name="connsiteX943" fmla="*/ 3661431 w 6923157"/>
              <a:gd name="connsiteY943" fmla="*/ 2917555 h 3844781"/>
              <a:gd name="connsiteX944" fmla="*/ 3647134 w 6923157"/>
              <a:gd name="connsiteY944" fmla="*/ 2927272 h 3844781"/>
              <a:gd name="connsiteX945" fmla="*/ 3593130 w 6923157"/>
              <a:gd name="connsiteY945" fmla="*/ 2905669 h 3844781"/>
              <a:gd name="connsiteX946" fmla="*/ 3591383 w 6923157"/>
              <a:gd name="connsiteY946" fmla="*/ 2879596 h 3844781"/>
              <a:gd name="connsiteX947" fmla="*/ 3574807 w 6923157"/>
              <a:gd name="connsiteY947" fmla="*/ 2859276 h 3844781"/>
              <a:gd name="connsiteX948" fmla="*/ 3558922 w 6923157"/>
              <a:gd name="connsiteY948" fmla="*/ 2857102 h 3844781"/>
              <a:gd name="connsiteX949" fmla="*/ 3539945 w 6923157"/>
              <a:gd name="connsiteY949" fmla="*/ 2870720 h 3844781"/>
              <a:gd name="connsiteX950" fmla="*/ 3529928 w 6923157"/>
              <a:gd name="connsiteY950" fmla="*/ 2873565 h 3844781"/>
              <a:gd name="connsiteX951" fmla="*/ 3509575 w 6923157"/>
              <a:gd name="connsiteY951" fmla="*/ 2883372 h 3844781"/>
              <a:gd name="connsiteX952" fmla="*/ 3513437 w 6923157"/>
              <a:gd name="connsiteY952" fmla="*/ 2892819 h 3844781"/>
              <a:gd name="connsiteX953" fmla="*/ 3518563 w 6923157"/>
              <a:gd name="connsiteY953" fmla="*/ 2885792 h 3844781"/>
              <a:gd name="connsiteX954" fmla="*/ 3522977 w 6923157"/>
              <a:gd name="connsiteY954" fmla="*/ 2879910 h 3844781"/>
              <a:gd name="connsiteX955" fmla="*/ 3528976 w 6923157"/>
              <a:gd name="connsiteY955" fmla="*/ 2885919 h 3844781"/>
              <a:gd name="connsiteX956" fmla="*/ 3532629 w 6923157"/>
              <a:gd name="connsiteY956" fmla="*/ 2919766 h 3844781"/>
              <a:gd name="connsiteX957" fmla="*/ 3527606 w 6923157"/>
              <a:gd name="connsiteY957" fmla="*/ 2914592 h 3844781"/>
              <a:gd name="connsiteX958" fmla="*/ 3508785 w 6923157"/>
              <a:gd name="connsiteY958" fmla="*/ 2909909 h 3844781"/>
              <a:gd name="connsiteX959" fmla="*/ 3502944 w 6923157"/>
              <a:gd name="connsiteY959" fmla="*/ 2918082 h 3844781"/>
              <a:gd name="connsiteX960" fmla="*/ 3488962 w 6923157"/>
              <a:gd name="connsiteY960" fmla="*/ 2923681 h 3844781"/>
              <a:gd name="connsiteX961" fmla="*/ 3471650 w 6923157"/>
              <a:gd name="connsiteY961" fmla="*/ 2923799 h 3844781"/>
              <a:gd name="connsiteX962" fmla="*/ 3478973 w 6923157"/>
              <a:gd name="connsiteY962" fmla="*/ 2939717 h 3844781"/>
              <a:gd name="connsiteX963" fmla="*/ 3464410 w 6923157"/>
              <a:gd name="connsiteY963" fmla="*/ 2947453 h 3844781"/>
              <a:gd name="connsiteX964" fmla="*/ 3462982 w 6923157"/>
              <a:gd name="connsiteY964" fmla="*/ 2949743 h 3844781"/>
              <a:gd name="connsiteX965" fmla="*/ 3467820 w 6923157"/>
              <a:gd name="connsiteY965" fmla="*/ 2960025 h 3844781"/>
              <a:gd name="connsiteX966" fmla="*/ 3486772 w 6923157"/>
              <a:gd name="connsiteY966" fmla="*/ 2965699 h 3844781"/>
              <a:gd name="connsiteX967" fmla="*/ 3502313 w 6923157"/>
              <a:gd name="connsiteY967" fmla="*/ 2958799 h 3844781"/>
              <a:gd name="connsiteX968" fmla="*/ 3512331 w 6923157"/>
              <a:gd name="connsiteY968" fmla="*/ 2955956 h 3844781"/>
              <a:gd name="connsiteX969" fmla="*/ 3534960 w 6923157"/>
              <a:gd name="connsiteY969" fmla="*/ 2976184 h 3844781"/>
              <a:gd name="connsiteX970" fmla="*/ 3547911 w 6923157"/>
              <a:gd name="connsiteY970" fmla="*/ 2975848 h 3844781"/>
              <a:gd name="connsiteX971" fmla="*/ 3559937 w 6923157"/>
              <a:gd name="connsiteY971" fmla="*/ 2968576 h 3844781"/>
              <a:gd name="connsiteX972" fmla="*/ 3569849 w 6923157"/>
              <a:gd name="connsiteY972" fmla="*/ 2977931 h 3844781"/>
              <a:gd name="connsiteX973" fmla="*/ 3587214 w 6923157"/>
              <a:gd name="connsiteY973" fmla="*/ 2971714 h 3844781"/>
              <a:gd name="connsiteX974" fmla="*/ 3601992 w 6923157"/>
              <a:gd name="connsiteY974" fmla="*/ 2972060 h 3844781"/>
              <a:gd name="connsiteX975" fmla="*/ 3625172 w 6923157"/>
              <a:gd name="connsiteY975" fmla="*/ 2976963 h 3844781"/>
              <a:gd name="connsiteX976" fmla="*/ 3638548 w 6923157"/>
              <a:gd name="connsiteY976" fmla="*/ 2992791 h 3844781"/>
              <a:gd name="connsiteX977" fmla="*/ 3662363 w 6923157"/>
              <a:gd name="connsiteY977" fmla="*/ 2989456 h 3844781"/>
              <a:gd name="connsiteX978" fmla="*/ 3668521 w 6923157"/>
              <a:gd name="connsiteY978" fmla="*/ 2977165 h 3844781"/>
              <a:gd name="connsiteX979" fmla="*/ 3676506 w 6923157"/>
              <a:gd name="connsiteY979" fmla="*/ 2998038 h 3844781"/>
              <a:gd name="connsiteX980" fmla="*/ 3678513 w 6923157"/>
              <a:gd name="connsiteY980" fmla="*/ 2993610 h 3844781"/>
              <a:gd name="connsiteX981" fmla="*/ 3703623 w 6923157"/>
              <a:gd name="connsiteY981" fmla="*/ 2986993 h 3844781"/>
              <a:gd name="connsiteX982" fmla="*/ 3710022 w 6923157"/>
              <a:gd name="connsiteY982" fmla="*/ 2995976 h 3844781"/>
              <a:gd name="connsiteX983" fmla="*/ 3710946 w 6923157"/>
              <a:gd name="connsiteY983" fmla="*/ 3002914 h 3844781"/>
              <a:gd name="connsiteX984" fmla="*/ 3715733 w 6923157"/>
              <a:gd name="connsiteY984" fmla="*/ 3019295 h 3844781"/>
              <a:gd name="connsiteX985" fmla="*/ 3761780 w 6923157"/>
              <a:gd name="connsiteY985" fmla="*/ 3033216 h 3844781"/>
              <a:gd name="connsiteX986" fmla="*/ 3836927 w 6923157"/>
              <a:gd name="connsiteY986" fmla="*/ 3050957 h 3844781"/>
              <a:gd name="connsiteX987" fmla="*/ 3860689 w 6923157"/>
              <a:gd name="connsiteY987" fmla="*/ 3053723 h 3844781"/>
              <a:gd name="connsiteX988" fmla="*/ 3878531 w 6923157"/>
              <a:gd name="connsiteY988" fmla="*/ 3057568 h 3844781"/>
              <a:gd name="connsiteX989" fmla="*/ 3909405 w 6923157"/>
              <a:gd name="connsiteY989" fmla="*/ 3068170 h 3844781"/>
              <a:gd name="connsiteX990" fmla="*/ 3941309 w 6923157"/>
              <a:gd name="connsiteY990" fmla="*/ 3073509 h 3844781"/>
              <a:gd name="connsiteX991" fmla="*/ 3967397 w 6923157"/>
              <a:gd name="connsiteY991" fmla="*/ 3067728 h 3844781"/>
              <a:gd name="connsiteX992" fmla="*/ 3990209 w 6923157"/>
              <a:gd name="connsiteY992" fmla="*/ 3082848 h 3844781"/>
              <a:gd name="connsiteX993" fmla="*/ 4012413 w 6923157"/>
              <a:gd name="connsiteY993" fmla="*/ 3086912 h 3844781"/>
              <a:gd name="connsiteX994" fmla="*/ 4044794 w 6923157"/>
              <a:gd name="connsiteY994" fmla="*/ 3102314 h 3844781"/>
              <a:gd name="connsiteX995" fmla="*/ 4105879 w 6923157"/>
              <a:gd name="connsiteY995" fmla="*/ 3118564 h 3844781"/>
              <a:gd name="connsiteX996" fmla="*/ 4154912 w 6923157"/>
              <a:gd name="connsiteY996" fmla="*/ 3128894 h 3844781"/>
              <a:gd name="connsiteX997" fmla="*/ 4166251 w 6923157"/>
              <a:gd name="connsiteY997" fmla="*/ 3135959 h 3844781"/>
              <a:gd name="connsiteX998" fmla="*/ 4194006 w 6923157"/>
              <a:gd name="connsiteY998" fmla="*/ 3149161 h 3844781"/>
              <a:gd name="connsiteX999" fmla="*/ 4199928 w 6923157"/>
              <a:gd name="connsiteY999" fmla="*/ 3148079 h 3844781"/>
              <a:gd name="connsiteX1000" fmla="*/ 4194564 w 6923157"/>
              <a:gd name="connsiteY1000" fmla="*/ 3166315 h 3844781"/>
              <a:gd name="connsiteX1001" fmla="*/ 4177675 w 6923157"/>
              <a:gd name="connsiteY1001" fmla="*/ 3182595 h 3844781"/>
              <a:gd name="connsiteX1002" fmla="*/ 4163163 w 6923157"/>
              <a:gd name="connsiteY1002" fmla="*/ 3184231 h 3844781"/>
              <a:gd name="connsiteX1003" fmla="*/ 4149154 w 6923157"/>
              <a:gd name="connsiteY1003" fmla="*/ 3176640 h 3844781"/>
              <a:gd name="connsiteX1004" fmla="*/ 4147567 w 6923157"/>
              <a:gd name="connsiteY1004" fmla="*/ 3164749 h 3844781"/>
              <a:gd name="connsiteX1005" fmla="*/ 4140721 w 6923157"/>
              <a:gd name="connsiteY1005" fmla="*/ 3158893 h 3844781"/>
              <a:gd name="connsiteX1006" fmla="*/ 4120185 w 6923157"/>
              <a:gd name="connsiteY1006" fmla="*/ 3173810 h 3844781"/>
              <a:gd name="connsiteX1007" fmla="*/ 4115507 w 6923157"/>
              <a:gd name="connsiteY1007" fmla="*/ 3177710 h 3844781"/>
              <a:gd name="connsiteX1008" fmla="*/ 4112175 w 6923157"/>
              <a:gd name="connsiteY1008" fmla="*/ 3172228 h 3844781"/>
              <a:gd name="connsiteX1009" fmla="*/ 4111514 w 6923157"/>
              <a:gd name="connsiteY1009" fmla="*/ 3167273 h 3844781"/>
              <a:gd name="connsiteX1010" fmla="*/ 4102976 w 6923157"/>
              <a:gd name="connsiteY1010" fmla="*/ 3161728 h 3844781"/>
              <a:gd name="connsiteX1011" fmla="*/ 4092164 w 6923157"/>
              <a:gd name="connsiteY1011" fmla="*/ 3158627 h 3844781"/>
              <a:gd name="connsiteX1012" fmla="*/ 4091557 w 6923157"/>
              <a:gd name="connsiteY1012" fmla="*/ 3147573 h 3844781"/>
              <a:gd name="connsiteX1013" fmla="*/ 4101838 w 6923157"/>
              <a:gd name="connsiteY1013" fmla="*/ 3146709 h 3844781"/>
              <a:gd name="connsiteX1014" fmla="*/ 4108473 w 6923157"/>
              <a:gd name="connsiteY1014" fmla="*/ 3144482 h 3844781"/>
              <a:gd name="connsiteX1015" fmla="*/ 4106436 w 6923157"/>
              <a:gd name="connsiteY1015" fmla="*/ 3135719 h 3844781"/>
              <a:gd name="connsiteX1016" fmla="*/ 4086216 w 6923157"/>
              <a:gd name="connsiteY1016" fmla="*/ 3146517 h 3844781"/>
              <a:gd name="connsiteX1017" fmla="*/ 4068799 w 6923157"/>
              <a:gd name="connsiteY1017" fmla="*/ 3158835 h 3844781"/>
              <a:gd name="connsiteX1018" fmla="*/ 4020031 w 6923157"/>
              <a:gd name="connsiteY1018" fmla="*/ 3150487 h 3844781"/>
              <a:gd name="connsiteX1019" fmla="*/ 4016170 w 6923157"/>
              <a:gd name="connsiteY1019" fmla="*/ 3141040 h 3844781"/>
              <a:gd name="connsiteX1020" fmla="*/ 4018285 w 6923157"/>
              <a:gd name="connsiteY1020" fmla="*/ 3124413 h 3844781"/>
              <a:gd name="connsiteX1021" fmla="*/ 4010196 w 6923157"/>
              <a:gd name="connsiteY1021" fmla="*/ 3115741 h 3844781"/>
              <a:gd name="connsiteX1022" fmla="*/ 4005649 w 6923157"/>
              <a:gd name="connsiteY1022" fmla="*/ 3120631 h 3844781"/>
              <a:gd name="connsiteX1023" fmla="*/ 3994894 w 6923157"/>
              <a:gd name="connsiteY1023" fmla="*/ 3143912 h 3844781"/>
              <a:gd name="connsiteX1024" fmla="*/ 3993519 w 6923157"/>
              <a:gd name="connsiteY1024" fmla="*/ 3140103 h 3844781"/>
              <a:gd name="connsiteX1025" fmla="*/ 3982577 w 6923157"/>
              <a:gd name="connsiteY1025" fmla="*/ 3136012 h 3844781"/>
              <a:gd name="connsiteX1026" fmla="*/ 3977236 w 6923157"/>
              <a:gd name="connsiteY1026" fmla="*/ 3134956 h 3844781"/>
              <a:gd name="connsiteX1027" fmla="*/ 3962513 w 6923157"/>
              <a:gd name="connsiteY1027" fmla="*/ 3128511 h 3844781"/>
              <a:gd name="connsiteX1028" fmla="*/ 3935130 w 6923157"/>
              <a:gd name="connsiteY1028" fmla="*/ 3137573 h 3844781"/>
              <a:gd name="connsiteX1029" fmla="*/ 3931826 w 6923157"/>
              <a:gd name="connsiteY1029" fmla="*/ 3145282 h 3844781"/>
              <a:gd name="connsiteX1030" fmla="*/ 3929449 w 6923157"/>
              <a:gd name="connsiteY1030" fmla="*/ 3159926 h 3844781"/>
              <a:gd name="connsiteX1031" fmla="*/ 3952632 w 6923157"/>
              <a:gd name="connsiteY1031" fmla="*/ 3164827 h 3844781"/>
              <a:gd name="connsiteX1032" fmla="*/ 3973090 w 6923157"/>
              <a:gd name="connsiteY1032" fmla="*/ 3175302 h 3844781"/>
              <a:gd name="connsiteX1033" fmla="*/ 3945232 w 6923157"/>
              <a:gd name="connsiteY1033" fmla="*/ 3174300 h 3844781"/>
              <a:gd name="connsiteX1034" fmla="*/ 3924614 w 6923157"/>
              <a:gd name="connsiteY1034" fmla="*/ 3182127 h 3844781"/>
              <a:gd name="connsiteX1035" fmla="*/ 3913487 w 6923157"/>
              <a:gd name="connsiteY1035" fmla="*/ 3183144 h 3844781"/>
              <a:gd name="connsiteX1036" fmla="*/ 3912245 w 6923157"/>
              <a:gd name="connsiteY1036" fmla="*/ 3180325 h 3844781"/>
              <a:gd name="connsiteX1037" fmla="*/ 3871830 w 6923157"/>
              <a:gd name="connsiteY1037" fmla="*/ 3182632 h 3844781"/>
              <a:gd name="connsiteX1038" fmla="*/ 3850394 w 6923157"/>
              <a:gd name="connsiteY1038" fmla="*/ 3203804 h 3844781"/>
              <a:gd name="connsiteX1039" fmla="*/ 3821557 w 6923157"/>
              <a:gd name="connsiteY1039" fmla="*/ 3201966 h 3844781"/>
              <a:gd name="connsiteX1040" fmla="*/ 3785028 w 6923157"/>
              <a:gd name="connsiteY1040" fmla="*/ 3194427 h 3844781"/>
              <a:gd name="connsiteX1041" fmla="*/ 3757617 w 6923157"/>
              <a:gd name="connsiteY1041" fmla="*/ 3190299 h 3844781"/>
              <a:gd name="connsiteX1042" fmla="*/ 3736656 w 6923157"/>
              <a:gd name="connsiteY1042" fmla="*/ 3189052 h 3844781"/>
              <a:gd name="connsiteX1043" fmla="*/ 3718682 w 6923157"/>
              <a:gd name="connsiteY1043" fmla="*/ 3184216 h 3844781"/>
              <a:gd name="connsiteX1044" fmla="*/ 3700889 w 6923157"/>
              <a:gd name="connsiteY1044" fmla="*/ 3141786 h 3844781"/>
              <a:gd name="connsiteX1045" fmla="*/ 3694492 w 6923157"/>
              <a:gd name="connsiteY1045" fmla="*/ 3132803 h 3844781"/>
              <a:gd name="connsiteX1046" fmla="*/ 3685849 w 6923157"/>
              <a:gd name="connsiteY1046" fmla="*/ 3139456 h 3844781"/>
              <a:gd name="connsiteX1047" fmla="*/ 3681833 w 6923157"/>
              <a:gd name="connsiteY1047" fmla="*/ 3148313 h 3844781"/>
              <a:gd name="connsiteX1048" fmla="*/ 3658046 w 6923157"/>
              <a:gd name="connsiteY1048" fmla="*/ 3164838 h 3844781"/>
              <a:gd name="connsiteX1049" fmla="*/ 3645331 w 6923157"/>
              <a:gd name="connsiteY1049" fmla="*/ 3153964 h 3844781"/>
              <a:gd name="connsiteX1050" fmla="*/ 3628178 w 6923157"/>
              <a:gd name="connsiteY1050" fmla="*/ 3168263 h 3844781"/>
              <a:gd name="connsiteX1051" fmla="*/ 3600133 w 6923157"/>
              <a:gd name="connsiteY1051" fmla="*/ 3172371 h 3844781"/>
              <a:gd name="connsiteX1052" fmla="*/ 3544783 w 6923157"/>
              <a:gd name="connsiteY1052" fmla="*/ 3160149 h 3844781"/>
              <a:gd name="connsiteX1053" fmla="*/ 3535797 w 6923157"/>
              <a:gd name="connsiteY1053" fmla="*/ 3157730 h 3844781"/>
              <a:gd name="connsiteX1054" fmla="*/ 3515893 w 6923157"/>
              <a:gd name="connsiteY1054" fmla="*/ 3164412 h 3844781"/>
              <a:gd name="connsiteX1055" fmla="*/ 3510502 w 6923157"/>
              <a:gd name="connsiteY1055" fmla="*/ 3169456 h 3844781"/>
              <a:gd name="connsiteX1056" fmla="*/ 3502308 w 6923157"/>
              <a:gd name="connsiteY1056" fmla="*/ 3172983 h 3844781"/>
              <a:gd name="connsiteX1057" fmla="*/ 3490123 w 6923157"/>
              <a:gd name="connsiteY1057" fmla="*/ 3166074 h 3844781"/>
              <a:gd name="connsiteX1058" fmla="*/ 3479099 w 6923157"/>
              <a:gd name="connsiteY1058" fmla="*/ 3154891 h 3844781"/>
              <a:gd name="connsiteX1059" fmla="*/ 3467310 w 6923157"/>
              <a:gd name="connsiteY1059" fmla="*/ 3150953 h 3844781"/>
              <a:gd name="connsiteX1060" fmla="*/ 3450313 w 6923157"/>
              <a:gd name="connsiteY1060" fmla="*/ 3146953 h 3844781"/>
              <a:gd name="connsiteX1061" fmla="*/ 3442701 w 6923157"/>
              <a:gd name="connsiteY1061" fmla="*/ 3148344 h 3844781"/>
              <a:gd name="connsiteX1062" fmla="*/ 3406781 w 6923157"/>
              <a:gd name="connsiteY1062" fmla="*/ 3151860 h 3844781"/>
              <a:gd name="connsiteX1063" fmla="*/ 3393910 w 6923157"/>
              <a:gd name="connsiteY1063" fmla="*/ 3159287 h 3844781"/>
              <a:gd name="connsiteX1064" fmla="*/ 3404800 w 6923157"/>
              <a:gd name="connsiteY1064" fmla="*/ 3169478 h 3844781"/>
              <a:gd name="connsiteX1065" fmla="*/ 3407601 w 6923157"/>
              <a:gd name="connsiteY1065" fmla="*/ 3170995 h 3844781"/>
              <a:gd name="connsiteX1066" fmla="*/ 3416724 w 6923157"/>
              <a:gd name="connsiteY1066" fmla="*/ 3206888 h 3844781"/>
              <a:gd name="connsiteX1067" fmla="*/ 3401525 w 6923157"/>
              <a:gd name="connsiteY1067" fmla="*/ 3190378 h 3844781"/>
              <a:gd name="connsiteX1068" fmla="*/ 3381887 w 6923157"/>
              <a:gd name="connsiteY1068" fmla="*/ 3199041 h 3844781"/>
              <a:gd name="connsiteX1069" fmla="*/ 3377128 w 6923157"/>
              <a:gd name="connsiteY1069" fmla="*/ 3195849 h 3844781"/>
              <a:gd name="connsiteX1070" fmla="*/ 3378026 w 6923157"/>
              <a:gd name="connsiteY1070" fmla="*/ 3189595 h 3844781"/>
              <a:gd name="connsiteX1071" fmla="*/ 3376836 w 6923157"/>
              <a:gd name="connsiteY1071" fmla="*/ 3180676 h 3844781"/>
              <a:gd name="connsiteX1072" fmla="*/ 3371893 w 6923157"/>
              <a:gd name="connsiteY1072" fmla="*/ 3182595 h 3844781"/>
              <a:gd name="connsiteX1073" fmla="*/ 3364334 w 6923157"/>
              <a:gd name="connsiteY1073" fmla="*/ 3177885 h 3844781"/>
              <a:gd name="connsiteX1074" fmla="*/ 3362694 w 6923157"/>
              <a:gd name="connsiteY1074" fmla="*/ 3172093 h 3844781"/>
              <a:gd name="connsiteX1075" fmla="*/ 3320299 w 6923157"/>
              <a:gd name="connsiteY1075" fmla="*/ 3192019 h 3844781"/>
              <a:gd name="connsiteX1076" fmla="*/ 3318475 w 6923157"/>
              <a:gd name="connsiteY1076" fmla="*/ 3191336 h 3844781"/>
              <a:gd name="connsiteX1077" fmla="*/ 3260932 w 6923157"/>
              <a:gd name="connsiteY1077" fmla="*/ 3188652 h 3844781"/>
              <a:gd name="connsiteX1078" fmla="*/ 3246341 w 6923157"/>
              <a:gd name="connsiteY1078" fmla="*/ 3183195 h 3844781"/>
              <a:gd name="connsiteX1079" fmla="*/ 3229530 w 6923157"/>
              <a:gd name="connsiteY1079" fmla="*/ 3174086 h 3844781"/>
              <a:gd name="connsiteX1080" fmla="*/ 3196727 w 6923157"/>
              <a:gd name="connsiteY1080" fmla="*/ 3175002 h 3844781"/>
              <a:gd name="connsiteX1081" fmla="*/ 3190967 w 6923157"/>
              <a:gd name="connsiteY1081" fmla="*/ 3190265 h 3844781"/>
              <a:gd name="connsiteX1082" fmla="*/ 3192871 w 6923157"/>
              <a:gd name="connsiteY1082" fmla="*/ 3198039 h 3844781"/>
              <a:gd name="connsiteX1083" fmla="*/ 3191604 w 6923157"/>
              <a:gd name="connsiteY1083" fmla="*/ 3214512 h 3844781"/>
              <a:gd name="connsiteX1084" fmla="*/ 3190124 w 6923157"/>
              <a:gd name="connsiteY1084" fmla="*/ 3222903 h 3844781"/>
              <a:gd name="connsiteX1085" fmla="*/ 3183410 w 6923157"/>
              <a:gd name="connsiteY1085" fmla="*/ 3218038 h 3844781"/>
              <a:gd name="connsiteX1086" fmla="*/ 3172888 w 6923157"/>
              <a:gd name="connsiteY1086" fmla="*/ 3197628 h 3844781"/>
              <a:gd name="connsiteX1087" fmla="*/ 3137705 w 6923157"/>
              <a:gd name="connsiteY1087" fmla="*/ 3180708 h 3844781"/>
              <a:gd name="connsiteX1088" fmla="*/ 3115001 w 6923157"/>
              <a:gd name="connsiteY1088" fmla="*/ 3185870 h 3844781"/>
              <a:gd name="connsiteX1089" fmla="*/ 3096233 w 6923157"/>
              <a:gd name="connsiteY1089" fmla="*/ 3175087 h 3844781"/>
              <a:gd name="connsiteX1090" fmla="*/ 3092901 w 6923157"/>
              <a:gd name="connsiteY1090" fmla="*/ 3169605 h 3844781"/>
              <a:gd name="connsiteX1091" fmla="*/ 3084947 w 6923157"/>
              <a:gd name="connsiteY1091" fmla="*/ 3194404 h 3844781"/>
              <a:gd name="connsiteX1092" fmla="*/ 3075644 w 6923157"/>
              <a:gd name="connsiteY1092" fmla="*/ 3196105 h 3844781"/>
              <a:gd name="connsiteX1093" fmla="*/ 3060736 w 6923157"/>
              <a:gd name="connsiteY1093" fmla="*/ 3194767 h 3844781"/>
              <a:gd name="connsiteX1094" fmla="*/ 3040965 w 6923157"/>
              <a:gd name="connsiteY1094" fmla="*/ 3202438 h 3844781"/>
              <a:gd name="connsiteX1095" fmla="*/ 3007819 w 6923157"/>
              <a:gd name="connsiteY1095" fmla="*/ 3194282 h 3844781"/>
              <a:gd name="connsiteX1096" fmla="*/ 2986357 w 6923157"/>
              <a:gd name="connsiteY1096" fmla="*/ 3202263 h 3844781"/>
              <a:gd name="connsiteX1097" fmla="*/ 2962277 w 6923157"/>
              <a:gd name="connsiteY1097" fmla="*/ 3203616 h 3844781"/>
              <a:gd name="connsiteX1098" fmla="*/ 2948612 w 6923157"/>
              <a:gd name="connsiteY1098" fmla="*/ 3205096 h 3844781"/>
              <a:gd name="connsiteX1099" fmla="*/ 2947053 w 6923157"/>
              <a:gd name="connsiteY1099" fmla="*/ 3206396 h 3844781"/>
              <a:gd name="connsiteX1100" fmla="*/ 2937485 w 6923157"/>
              <a:gd name="connsiteY1100" fmla="*/ 3206114 h 3844781"/>
              <a:gd name="connsiteX1101" fmla="*/ 2933757 w 6923157"/>
              <a:gd name="connsiteY1101" fmla="*/ 3197659 h 3844781"/>
              <a:gd name="connsiteX1102" fmla="*/ 2914407 w 6923157"/>
              <a:gd name="connsiteY1102" fmla="*/ 3189013 h 3844781"/>
              <a:gd name="connsiteX1103" fmla="*/ 2874101 w 6923157"/>
              <a:gd name="connsiteY1103" fmla="*/ 3211602 h 3844781"/>
              <a:gd name="connsiteX1104" fmla="*/ 2863422 w 6923157"/>
              <a:gd name="connsiteY1104" fmla="*/ 3209492 h 3844781"/>
              <a:gd name="connsiteX1105" fmla="*/ 2854435 w 6923157"/>
              <a:gd name="connsiteY1105" fmla="*/ 3207074 h 3844781"/>
              <a:gd name="connsiteX1106" fmla="*/ 2833687 w 6923157"/>
              <a:gd name="connsiteY1106" fmla="*/ 3213909 h 3844781"/>
              <a:gd name="connsiteX1107" fmla="*/ 2818041 w 6923157"/>
              <a:gd name="connsiteY1107" fmla="*/ 3233007 h 3844781"/>
              <a:gd name="connsiteX1108" fmla="*/ 2810508 w 6923157"/>
              <a:gd name="connsiteY1108" fmla="*/ 3241489 h 3844781"/>
              <a:gd name="connsiteX1109" fmla="*/ 2792747 w 6923157"/>
              <a:gd name="connsiteY1109" fmla="*/ 3244733 h 3844781"/>
              <a:gd name="connsiteX1110" fmla="*/ 2790581 w 6923157"/>
              <a:gd name="connsiteY1110" fmla="*/ 3267460 h 3844781"/>
              <a:gd name="connsiteX1111" fmla="*/ 2782861 w 6923157"/>
              <a:gd name="connsiteY1111" fmla="*/ 3248569 h 3844781"/>
              <a:gd name="connsiteX1112" fmla="*/ 2800965 w 6923157"/>
              <a:gd name="connsiteY1112" fmla="*/ 3221915 h 3844781"/>
              <a:gd name="connsiteX1113" fmla="*/ 2770330 w 6923157"/>
              <a:gd name="connsiteY1113" fmla="*/ 3232586 h 3844781"/>
              <a:gd name="connsiteX1114" fmla="*/ 2765732 w 6923157"/>
              <a:gd name="connsiteY1114" fmla="*/ 3243577 h 3844781"/>
              <a:gd name="connsiteX1115" fmla="*/ 2751065 w 6923157"/>
              <a:gd name="connsiteY1115" fmla="*/ 3263512 h 3844781"/>
              <a:gd name="connsiteX1116" fmla="*/ 2747894 w 6923157"/>
              <a:gd name="connsiteY1116" fmla="*/ 3272213 h 3844781"/>
              <a:gd name="connsiteX1117" fmla="*/ 2744618 w 6923157"/>
              <a:gd name="connsiteY1117" fmla="*/ 3293112 h 3844781"/>
              <a:gd name="connsiteX1118" fmla="*/ 2741022 w 6923157"/>
              <a:gd name="connsiteY1118" fmla="*/ 3285649 h 3844781"/>
              <a:gd name="connsiteX1119" fmla="*/ 2721622 w 6923157"/>
              <a:gd name="connsiteY1119" fmla="*/ 3283102 h 3844781"/>
              <a:gd name="connsiteX1120" fmla="*/ 2697754 w 6923157"/>
              <a:gd name="connsiteY1120" fmla="*/ 3292537 h 3844781"/>
              <a:gd name="connsiteX1121" fmla="*/ 2678486 w 6923157"/>
              <a:gd name="connsiteY1121" fmla="*/ 3290981 h 3844781"/>
              <a:gd name="connsiteX1122" fmla="*/ 2621444 w 6923157"/>
              <a:gd name="connsiteY1122" fmla="*/ 3279068 h 3844781"/>
              <a:gd name="connsiteX1123" fmla="*/ 2615098 w 6923157"/>
              <a:gd name="connsiteY1123" fmla="*/ 3263987 h 3844781"/>
              <a:gd name="connsiteX1124" fmla="*/ 2625933 w 6923157"/>
              <a:gd name="connsiteY1124" fmla="*/ 3247795 h 3844781"/>
              <a:gd name="connsiteX1125" fmla="*/ 2640866 w 6923157"/>
              <a:gd name="connsiteY1125" fmla="*/ 3229843 h 3844781"/>
              <a:gd name="connsiteX1126" fmla="*/ 2567468 w 6923157"/>
              <a:gd name="connsiteY1126" fmla="*/ 3270657 h 3844781"/>
              <a:gd name="connsiteX1127" fmla="*/ 2558429 w 6923157"/>
              <a:gd name="connsiteY1127" fmla="*/ 3274338 h 3844781"/>
              <a:gd name="connsiteX1128" fmla="*/ 2550920 w 6923157"/>
              <a:gd name="connsiteY1128" fmla="*/ 3263528 h 3844781"/>
              <a:gd name="connsiteX1129" fmla="*/ 2553113 w 6923157"/>
              <a:gd name="connsiteY1129" fmla="*/ 3253993 h 3844781"/>
              <a:gd name="connsiteX1130" fmla="*/ 2564451 w 6923157"/>
              <a:gd name="connsiteY1130" fmla="*/ 3228575 h 3844781"/>
              <a:gd name="connsiteX1131" fmla="*/ 2555937 w 6923157"/>
              <a:gd name="connsiteY1131" fmla="*/ 3203737 h 3844781"/>
              <a:gd name="connsiteX1132" fmla="*/ 2539947 w 6923157"/>
              <a:gd name="connsiteY1132" fmla="*/ 3213764 h 3844781"/>
              <a:gd name="connsiteX1133" fmla="*/ 2537173 w 6923157"/>
              <a:gd name="connsiteY1133" fmla="*/ 3225437 h 3844781"/>
              <a:gd name="connsiteX1134" fmla="*/ 2512832 w 6923157"/>
              <a:gd name="connsiteY1134" fmla="*/ 3257290 h 3844781"/>
              <a:gd name="connsiteX1135" fmla="*/ 2489546 w 6923157"/>
              <a:gd name="connsiteY1135" fmla="*/ 3264588 h 3844781"/>
              <a:gd name="connsiteX1136" fmla="*/ 2429333 w 6923157"/>
              <a:gd name="connsiteY1136" fmla="*/ 3261377 h 3844781"/>
              <a:gd name="connsiteX1137" fmla="*/ 2414506 w 6923157"/>
              <a:gd name="connsiteY1137" fmla="*/ 3267130 h 3844781"/>
              <a:gd name="connsiteX1138" fmla="*/ 2391036 w 6923157"/>
              <a:gd name="connsiteY1138" fmla="*/ 3279538 h 3844781"/>
              <a:gd name="connsiteX1139" fmla="*/ 2362117 w 6923157"/>
              <a:gd name="connsiteY1139" fmla="*/ 3270608 h 3844781"/>
              <a:gd name="connsiteX1140" fmla="*/ 2343245 w 6923157"/>
              <a:gd name="connsiteY1140" fmla="*/ 3272026 h 3844781"/>
              <a:gd name="connsiteX1141" fmla="*/ 2330373 w 6923157"/>
              <a:gd name="connsiteY1141" fmla="*/ 3279453 h 3844781"/>
              <a:gd name="connsiteX1142" fmla="*/ 2323422 w 6923157"/>
              <a:gd name="connsiteY1142" fmla="*/ 3285797 h 3844781"/>
              <a:gd name="connsiteX1143" fmla="*/ 2318452 w 6923157"/>
              <a:gd name="connsiteY1143" fmla="*/ 3274524 h 3844781"/>
              <a:gd name="connsiteX1144" fmla="*/ 2322654 w 6923157"/>
              <a:gd name="connsiteY1144" fmla="*/ 3260561 h 3844781"/>
              <a:gd name="connsiteX1145" fmla="*/ 2302166 w 6923157"/>
              <a:gd name="connsiteY1145" fmla="*/ 3236895 h 3844781"/>
              <a:gd name="connsiteX1146" fmla="*/ 2292414 w 6923157"/>
              <a:gd name="connsiteY1146" fmla="*/ 3241723 h 3844781"/>
              <a:gd name="connsiteX1147" fmla="*/ 2282977 w 6923157"/>
              <a:gd name="connsiteY1147" fmla="*/ 3242431 h 3844781"/>
              <a:gd name="connsiteX1148" fmla="*/ 2239047 w 6923157"/>
              <a:gd name="connsiteY1148" fmla="*/ 3244365 h 3844781"/>
              <a:gd name="connsiteX1149" fmla="*/ 2237039 w 6923157"/>
              <a:gd name="connsiteY1149" fmla="*/ 3248792 h 3844781"/>
              <a:gd name="connsiteX1150" fmla="*/ 2241745 w 6923157"/>
              <a:gd name="connsiteY1150" fmla="*/ 3258083 h 3844781"/>
              <a:gd name="connsiteX1151" fmla="*/ 2244864 w 6923157"/>
              <a:gd name="connsiteY1151" fmla="*/ 3255483 h 3844781"/>
              <a:gd name="connsiteX1152" fmla="*/ 2265745 w 6923157"/>
              <a:gd name="connsiteY1152" fmla="*/ 3249639 h 3844781"/>
              <a:gd name="connsiteX1153" fmla="*/ 2277641 w 6923157"/>
              <a:gd name="connsiteY1153" fmla="*/ 3273859 h 3844781"/>
              <a:gd name="connsiteX1154" fmla="*/ 2271139 w 6923157"/>
              <a:gd name="connsiteY1154" fmla="*/ 3277076 h 3844781"/>
              <a:gd name="connsiteX1155" fmla="*/ 2256311 w 6923157"/>
              <a:gd name="connsiteY1155" fmla="*/ 3282830 h 3844781"/>
              <a:gd name="connsiteX1156" fmla="*/ 2225096 w 6923157"/>
              <a:gd name="connsiteY1156" fmla="*/ 3295637 h 3844781"/>
              <a:gd name="connsiteX1157" fmla="*/ 2210188 w 6923157"/>
              <a:gd name="connsiteY1157" fmla="*/ 3294300 h 3844781"/>
              <a:gd name="connsiteX1158" fmla="*/ 2191501 w 6923157"/>
              <a:gd name="connsiteY1158" fmla="*/ 3290607 h 3844781"/>
              <a:gd name="connsiteX1159" fmla="*/ 2179395 w 6923157"/>
              <a:gd name="connsiteY1159" fmla="*/ 3290789 h 3844781"/>
              <a:gd name="connsiteX1160" fmla="*/ 2167104 w 6923157"/>
              <a:gd name="connsiteY1160" fmla="*/ 3296079 h 3844781"/>
              <a:gd name="connsiteX1161" fmla="*/ 2158222 w 6923157"/>
              <a:gd name="connsiteY1161" fmla="*/ 3281460 h 3844781"/>
              <a:gd name="connsiteX1162" fmla="*/ 2130101 w 6923157"/>
              <a:gd name="connsiteY1162" fmla="*/ 3310959 h 3844781"/>
              <a:gd name="connsiteX1163" fmla="*/ 2132425 w 6923157"/>
              <a:gd name="connsiteY1163" fmla="*/ 3302413 h 3844781"/>
              <a:gd name="connsiteX1164" fmla="*/ 2117807 w 6923157"/>
              <a:gd name="connsiteY1164" fmla="*/ 3283766 h 3844781"/>
              <a:gd name="connsiteX1165" fmla="*/ 2090741 w 6923157"/>
              <a:gd name="connsiteY1165" fmla="*/ 3288711 h 3844781"/>
              <a:gd name="connsiteX1166" fmla="*/ 2048475 w 6923157"/>
              <a:gd name="connsiteY1166" fmla="*/ 3277145 h 3844781"/>
              <a:gd name="connsiteX1167" fmla="*/ 2032353 w 6923157"/>
              <a:gd name="connsiteY1167" fmla="*/ 3286181 h 3844781"/>
              <a:gd name="connsiteX1168" fmla="*/ 2014750 w 6923157"/>
              <a:gd name="connsiteY1168" fmla="*/ 3303606 h 3844781"/>
              <a:gd name="connsiteX1169" fmla="*/ 1993340 w 6923157"/>
              <a:gd name="connsiteY1169" fmla="*/ 3305488 h 3844781"/>
              <a:gd name="connsiteX1170" fmla="*/ 1981419 w 6923157"/>
              <a:gd name="connsiteY1170" fmla="*/ 3300559 h 3844781"/>
              <a:gd name="connsiteX1171" fmla="*/ 1977771 w 6923157"/>
              <a:gd name="connsiteY1171" fmla="*/ 3299195 h 3844781"/>
              <a:gd name="connsiteX1172" fmla="*/ 1945579 w 6923157"/>
              <a:gd name="connsiteY1172" fmla="*/ 3311166 h 3844781"/>
              <a:gd name="connsiteX1173" fmla="*/ 1917297 w 6923157"/>
              <a:gd name="connsiteY1173" fmla="*/ 3326483 h 3844781"/>
              <a:gd name="connsiteX1174" fmla="*/ 1908575 w 6923157"/>
              <a:gd name="connsiteY1174" fmla="*/ 3326046 h 3844781"/>
              <a:gd name="connsiteX1175" fmla="*/ 1895491 w 6923157"/>
              <a:gd name="connsiteY1175" fmla="*/ 3325391 h 3844781"/>
              <a:gd name="connsiteX1176" fmla="*/ 1856876 w 6923157"/>
              <a:gd name="connsiteY1176" fmla="*/ 3347670 h 3844781"/>
              <a:gd name="connsiteX1177" fmla="*/ 1839431 w 6923157"/>
              <a:gd name="connsiteY1177" fmla="*/ 3346796 h 3844781"/>
              <a:gd name="connsiteX1178" fmla="*/ 1829650 w 6923157"/>
              <a:gd name="connsiteY1178" fmla="*/ 3338433 h 3844781"/>
              <a:gd name="connsiteX1179" fmla="*/ 1822407 w 6923157"/>
              <a:gd name="connsiteY1179" fmla="*/ 3329605 h 3844781"/>
              <a:gd name="connsiteX1180" fmla="*/ 1788362 w 6923157"/>
              <a:gd name="connsiteY1180" fmla="*/ 3327702 h 3844781"/>
              <a:gd name="connsiteX1181" fmla="*/ 1781887 w 6923157"/>
              <a:gd name="connsiteY1181" fmla="*/ 3344112 h 3844781"/>
              <a:gd name="connsiteX1182" fmla="*/ 1779907 w 6923157"/>
              <a:gd name="connsiteY1182" fmla="*/ 3361729 h 3844781"/>
              <a:gd name="connsiteX1183" fmla="*/ 1768090 w 6923157"/>
              <a:gd name="connsiteY1183" fmla="*/ 3344601 h 3844781"/>
              <a:gd name="connsiteX1184" fmla="*/ 1746308 w 6923157"/>
              <a:gd name="connsiteY1184" fmla="*/ 3324219 h 3844781"/>
              <a:gd name="connsiteX1185" fmla="*/ 1721807 w 6923157"/>
              <a:gd name="connsiteY1185" fmla="*/ 3341889 h 3844781"/>
              <a:gd name="connsiteX1186" fmla="*/ 1708803 w 6923157"/>
              <a:gd name="connsiteY1186" fmla="*/ 3348326 h 3844781"/>
              <a:gd name="connsiteX1187" fmla="*/ 1686335 w 6923157"/>
              <a:gd name="connsiteY1187" fmla="*/ 3342278 h 3844781"/>
              <a:gd name="connsiteX1188" fmla="*/ 1678459 w 6923157"/>
              <a:gd name="connsiteY1188" fmla="*/ 3341687 h 3844781"/>
              <a:gd name="connsiteX1189" fmla="*/ 1661094 w 6923157"/>
              <a:gd name="connsiteY1189" fmla="*/ 3347905 h 3844781"/>
              <a:gd name="connsiteX1190" fmla="*/ 1666934 w 6923157"/>
              <a:gd name="connsiteY1190" fmla="*/ 3339731 h 3844781"/>
              <a:gd name="connsiteX1191" fmla="*/ 1664236 w 6923157"/>
              <a:gd name="connsiteY1191" fmla="*/ 3326014 h 3844781"/>
              <a:gd name="connsiteX1192" fmla="*/ 1654352 w 6923157"/>
              <a:gd name="connsiteY1192" fmla="*/ 3329850 h 3844781"/>
              <a:gd name="connsiteX1193" fmla="*/ 1631439 w 6923157"/>
              <a:gd name="connsiteY1193" fmla="*/ 3359412 h 3844781"/>
              <a:gd name="connsiteX1194" fmla="*/ 1610690 w 6923157"/>
              <a:gd name="connsiteY1194" fmla="*/ 3366248 h 3844781"/>
              <a:gd name="connsiteX1195" fmla="*/ 1587588 w 6923157"/>
              <a:gd name="connsiteY1195" fmla="*/ 3368437 h 3844781"/>
              <a:gd name="connsiteX1196" fmla="*/ 1562399 w 6923157"/>
              <a:gd name="connsiteY1196" fmla="*/ 3367962 h 3844781"/>
              <a:gd name="connsiteX1197" fmla="*/ 1544901 w 6923157"/>
              <a:gd name="connsiteY1197" fmla="*/ 3373188 h 3844781"/>
              <a:gd name="connsiteX1198" fmla="*/ 1523623 w 6923157"/>
              <a:gd name="connsiteY1198" fmla="*/ 3376060 h 3844781"/>
              <a:gd name="connsiteX1199" fmla="*/ 1516776 w 6923157"/>
              <a:gd name="connsiteY1199" fmla="*/ 3370206 h 3844781"/>
              <a:gd name="connsiteX1200" fmla="*/ 1491904 w 6923157"/>
              <a:gd name="connsiteY1200" fmla="*/ 3365614 h 3844781"/>
              <a:gd name="connsiteX1201" fmla="*/ 1481201 w 6923157"/>
              <a:gd name="connsiteY1201" fmla="*/ 3382794 h 3844781"/>
              <a:gd name="connsiteX1202" fmla="*/ 1463465 w 6923157"/>
              <a:gd name="connsiteY1202" fmla="*/ 3399230 h 3844781"/>
              <a:gd name="connsiteX1203" fmla="*/ 1432119 w 6923157"/>
              <a:gd name="connsiteY1203" fmla="*/ 3411045 h 3844781"/>
              <a:gd name="connsiteX1204" fmla="*/ 1423925 w 6923157"/>
              <a:gd name="connsiteY1204" fmla="*/ 3414572 h 3844781"/>
              <a:gd name="connsiteX1205" fmla="*/ 1376163 w 6923157"/>
              <a:gd name="connsiteY1205" fmla="*/ 3420251 h 3844781"/>
              <a:gd name="connsiteX1206" fmla="*/ 1384514 w 6923157"/>
              <a:gd name="connsiteY1206" fmla="*/ 3398425 h 3844781"/>
              <a:gd name="connsiteX1207" fmla="*/ 1386707 w 6923157"/>
              <a:gd name="connsiteY1207" fmla="*/ 3388889 h 3844781"/>
              <a:gd name="connsiteX1208" fmla="*/ 1386230 w 6923157"/>
              <a:gd name="connsiteY1208" fmla="*/ 3378825 h 3844781"/>
              <a:gd name="connsiteX1209" fmla="*/ 1377903 w 6923157"/>
              <a:gd name="connsiteY1209" fmla="*/ 3381361 h 3844781"/>
              <a:gd name="connsiteX1210" fmla="*/ 1370187 w 6923157"/>
              <a:gd name="connsiteY1210" fmla="*/ 3394951 h 3844781"/>
              <a:gd name="connsiteX1211" fmla="*/ 1363157 w 6923157"/>
              <a:gd name="connsiteY1211" fmla="*/ 3394205 h 3844781"/>
              <a:gd name="connsiteX1212" fmla="*/ 1356625 w 6923157"/>
              <a:gd name="connsiteY1212" fmla="*/ 3384233 h 3844781"/>
              <a:gd name="connsiteX1213" fmla="*/ 1314151 w 6923157"/>
              <a:gd name="connsiteY1213" fmla="*/ 3397066 h 3844781"/>
              <a:gd name="connsiteX1214" fmla="*/ 1305456 w 6923157"/>
              <a:gd name="connsiteY1214" fmla="*/ 3409820 h 3844781"/>
              <a:gd name="connsiteX1215" fmla="*/ 1304715 w 6923157"/>
              <a:gd name="connsiteY1215" fmla="*/ 3397775 h 3844781"/>
              <a:gd name="connsiteX1216" fmla="*/ 1294220 w 6923157"/>
              <a:gd name="connsiteY1216" fmla="*/ 3390556 h 3844781"/>
              <a:gd name="connsiteX1217" fmla="*/ 1280371 w 6923157"/>
              <a:gd name="connsiteY1217" fmla="*/ 3397146 h 3844781"/>
              <a:gd name="connsiteX1218" fmla="*/ 1273632 w 6923157"/>
              <a:gd name="connsiteY1218" fmla="*/ 3411572 h 3844781"/>
              <a:gd name="connsiteX1219" fmla="*/ 1280374 w 6923157"/>
              <a:gd name="connsiteY1219" fmla="*/ 3429627 h 3844781"/>
              <a:gd name="connsiteX1220" fmla="*/ 1266100 w 6923157"/>
              <a:gd name="connsiteY1220" fmla="*/ 3420054 h 3844781"/>
              <a:gd name="connsiteX1221" fmla="*/ 1253413 w 6923157"/>
              <a:gd name="connsiteY1221" fmla="*/ 3422371 h 3844781"/>
              <a:gd name="connsiteX1222" fmla="*/ 1213475 w 6923157"/>
              <a:gd name="connsiteY1222" fmla="*/ 3434742 h 3844781"/>
              <a:gd name="connsiteX1223" fmla="*/ 1182789 w 6923157"/>
              <a:gd name="connsiteY1223" fmla="*/ 3451513 h 3844781"/>
              <a:gd name="connsiteX1224" fmla="*/ 1175706 w 6923157"/>
              <a:gd name="connsiteY1224" fmla="*/ 3456868 h 3844781"/>
              <a:gd name="connsiteX1225" fmla="*/ 1157575 w 6923157"/>
              <a:gd name="connsiteY1225" fmla="*/ 3470330 h 3844781"/>
              <a:gd name="connsiteX1226" fmla="*/ 1156993 w 6923157"/>
              <a:gd name="connsiteY1226" fmla="*/ 3472466 h 3844781"/>
              <a:gd name="connsiteX1227" fmla="*/ 1148483 w 6923157"/>
              <a:gd name="connsiteY1227" fmla="*/ 3480112 h 3844781"/>
              <a:gd name="connsiteX1228" fmla="*/ 1143196 w 6923157"/>
              <a:gd name="connsiteY1228" fmla="*/ 3472958 h 3844781"/>
              <a:gd name="connsiteX1229" fmla="*/ 1129450 w 6923157"/>
              <a:gd name="connsiteY1229" fmla="*/ 3467347 h 3844781"/>
              <a:gd name="connsiteX1230" fmla="*/ 1096544 w 6923157"/>
              <a:gd name="connsiteY1230" fmla="*/ 3480463 h 3844781"/>
              <a:gd name="connsiteX1231" fmla="*/ 1071962 w 6923157"/>
              <a:gd name="connsiteY1231" fmla="*/ 3491043 h 3844781"/>
              <a:gd name="connsiteX1232" fmla="*/ 1064799 w 6923157"/>
              <a:gd name="connsiteY1232" fmla="*/ 3489307 h 3844781"/>
              <a:gd name="connsiteX1233" fmla="*/ 1044023 w 6923157"/>
              <a:gd name="connsiteY1233" fmla="*/ 3482951 h 3844781"/>
              <a:gd name="connsiteX1234" fmla="*/ 1013309 w 6923157"/>
              <a:gd name="connsiteY1234" fmla="*/ 3486531 h 3844781"/>
              <a:gd name="connsiteX1235" fmla="*/ 1019972 w 6923157"/>
              <a:gd name="connsiteY1235" fmla="*/ 3497496 h 3844781"/>
              <a:gd name="connsiteX1236" fmla="*/ 1017911 w 6923157"/>
              <a:gd name="connsiteY1236" fmla="*/ 3508022 h 3844781"/>
              <a:gd name="connsiteX1237" fmla="*/ 988812 w 6923157"/>
              <a:gd name="connsiteY1237" fmla="*/ 3536685 h 3844781"/>
              <a:gd name="connsiteX1238" fmla="*/ 944489 w 6923157"/>
              <a:gd name="connsiteY1238" fmla="*/ 3568127 h 3844781"/>
              <a:gd name="connsiteX1239" fmla="*/ 938487 w 6923157"/>
              <a:gd name="connsiteY1239" fmla="*/ 3562118 h 3844781"/>
              <a:gd name="connsiteX1240" fmla="*/ 946520 w 6923157"/>
              <a:gd name="connsiteY1240" fmla="*/ 3544409 h 3844781"/>
              <a:gd name="connsiteX1241" fmla="*/ 946626 w 6923157"/>
              <a:gd name="connsiteY1241" fmla="*/ 3532209 h 3844781"/>
              <a:gd name="connsiteX1242" fmla="*/ 937057 w 6923157"/>
              <a:gd name="connsiteY1242" fmla="*/ 3531926 h 3844781"/>
              <a:gd name="connsiteX1243" fmla="*/ 924451 w 6923157"/>
              <a:gd name="connsiteY1243" fmla="*/ 3541335 h 3844781"/>
              <a:gd name="connsiteX1244" fmla="*/ 915278 w 6923157"/>
              <a:gd name="connsiteY1244" fmla="*/ 3544026 h 3844781"/>
              <a:gd name="connsiteX1245" fmla="*/ 915383 w 6923157"/>
              <a:gd name="connsiteY1245" fmla="*/ 3531825 h 3844781"/>
              <a:gd name="connsiteX1246" fmla="*/ 916281 w 6923157"/>
              <a:gd name="connsiteY1246" fmla="*/ 3525571 h 3844781"/>
              <a:gd name="connsiteX1247" fmla="*/ 910493 w 6923157"/>
              <a:gd name="connsiteY1247" fmla="*/ 3527644 h 3844781"/>
              <a:gd name="connsiteX1248" fmla="*/ 871457 w 6923157"/>
              <a:gd name="connsiteY1248" fmla="*/ 3566242 h 3844781"/>
              <a:gd name="connsiteX1249" fmla="*/ 820765 w 6923157"/>
              <a:gd name="connsiteY1249" fmla="*/ 3634375 h 3844781"/>
              <a:gd name="connsiteX1250" fmla="*/ 815110 w 6923157"/>
              <a:gd name="connsiteY1250" fmla="*/ 3637438 h 3844781"/>
              <a:gd name="connsiteX1251" fmla="*/ 811515 w 6923157"/>
              <a:gd name="connsiteY1251" fmla="*/ 3629975 h 3844781"/>
              <a:gd name="connsiteX1252" fmla="*/ 812517 w 6923157"/>
              <a:gd name="connsiteY1252" fmla="*/ 3611520 h 3844781"/>
              <a:gd name="connsiteX1253" fmla="*/ 812093 w 6923157"/>
              <a:gd name="connsiteY1253" fmla="*/ 3595357 h 3844781"/>
              <a:gd name="connsiteX1254" fmla="*/ 803238 w 6923157"/>
              <a:gd name="connsiteY1254" fmla="*/ 3593929 h 3844781"/>
              <a:gd name="connsiteX1255" fmla="*/ 795520 w 6923157"/>
              <a:gd name="connsiteY1255" fmla="*/ 3607519 h 3844781"/>
              <a:gd name="connsiteX1256" fmla="*/ 783944 w 6923157"/>
              <a:gd name="connsiteY1256" fmla="*/ 3611664 h 3844781"/>
              <a:gd name="connsiteX1257" fmla="*/ 778605 w 6923157"/>
              <a:gd name="connsiteY1257" fmla="*/ 3610609 h 3844781"/>
              <a:gd name="connsiteX1258" fmla="*/ 765469 w 6923157"/>
              <a:gd name="connsiteY1258" fmla="*/ 3616054 h 3844781"/>
              <a:gd name="connsiteX1259" fmla="*/ 748396 w 6923157"/>
              <a:gd name="connsiteY1259" fmla="*/ 3637444 h 3844781"/>
              <a:gd name="connsiteX1260" fmla="*/ 729895 w 6923157"/>
              <a:gd name="connsiteY1260" fmla="*/ 3661125 h 3844781"/>
              <a:gd name="connsiteX1261" fmla="*/ 718768 w 6923157"/>
              <a:gd name="connsiteY1261" fmla="*/ 3662143 h 3844781"/>
              <a:gd name="connsiteX1262" fmla="*/ 661731 w 6923157"/>
              <a:gd name="connsiteY1262" fmla="*/ 3715194 h 3844781"/>
              <a:gd name="connsiteX1263" fmla="*/ 641275 w 6923157"/>
              <a:gd name="connsiteY1263" fmla="*/ 3737201 h 3844781"/>
              <a:gd name="connsiteX1264" fmla="*/ 628853 w 6923157"/>
              <a:gd name="connsiteY1264" fmla="*/ 3741501 h 3844781"/>
              <a:gd name="connsiteX1265" fmla="*/ 606890 w 6923157"/>
              <a:gd name="connsiteY1265" fmla="*/ 3758709 h 3844781"/>
              <a:gd name="connsiteX1266" fmla="*/ 595895 w 6923157"/>
              <a:gd name="connsiteY1266" fmla="*/ 3760718 h 3844781"/>
              <a:gd name="connsiteX1267" fmla="*/ 583074 w 6923157"/>
              <a:gd name="connsiteY1267" fmla="*/ 3762044 h 3844781"/>
              <a:gd name="connsiteX1268" fmla="*/ 570732 w 6923157"/>
              <a:gd name="connsiteY1268" fmla="*/ 3773434 h 3844781"/>
              <a:gd name="connsiteX1269" fmla="*/ 569437 w 6923157"/>
              <a:gd name="connsiteY1269" fmla="*/ 3776716 h 3844781"/>
              <a:gd name="connsiteX1270" fmla="*/ 571052 w 6923157"/>
              <a:gd name="connsiteY1270" fmla="*/ 3801798 h 3844781"/>
              <a:gd name="connsiteX1271" fmla="*/ 560982 w 6923157"/>
              <a:gd name="connsiteY1271" fmla="*/ 3810743 h 3844781"/>
              <a:gd name="connsiteX1272" fmla="*/ 555431 w 6923157"/>
              <a:gd name="connsiteY1272" fmla="*/ 3801607 h 3844781"/>
              <a:gd name="connsiteX1273" fmla="*/ 554874 w 6923157"/>
              <a:gd name="connsiteY1273" fmla="*/ 3784452 h 3844781"/>
              <a:gd name="connsiteX1274" fmla="*/ 543617 w 6923157"/>
              <a:gd name="connsiteY1274" fmla="*/ 3816960 h 3844781"/>
              <a:gd name="connsiteX1275" fmla="*/ 526359 w 6923157"/>
              <a:gd name="connsiteY1275" fmla="*/ 3843460 h 3844781"/>
              <a:gd name="connsiteX1276" fmla="*/ 519776 w 6923157"/>
              <a:gd name="connsiteY1276" fmla="*/ 3839587 h 3844781"/>
              <a:gd name="connsiteX1277" fmla="*/ 523582 w 6923157"/>
              <a:gd name="connsiteY1277" fmla="*/ 3822650 h 3844781"/>
              <a:gd name="connsiteX1278" fmla="*/ 528681 w 6923157"/>
              <a:gd name="connsiteY1278" fmla="*/ 3802432 h 3844781"/>
              <a:gd name="connsiteX1279" fmla="*/ 503043 w 6923157"/>
              <a:gd name="connsiteY1279" fmla="*/ 3805086 h 3844781"/>
              <a:gd name="connsiteX1280" fmla="*/ 518424 w 6923157"/>
              <a:gd name="connsiteY1280" fmla="*/ 3784004 h 3844781"/>
              <a:gd name="connsiteX1281" fmla="*/ 524738 w 6923157"/>
              <a:gd name="connsiteY1281" fmla="*/ 3753413 h 3844781"/>
              <a:gd name="connsiteX1282" fmla="*/ 519267 w 6923157"/>
              <a:gd name="connsiteY1282" fmla="*/ 3751368 h 3844781"/>
              <a:gd name="connsiteX1283" fmla="*/ 510703 w 6923157"/>
              <a:gd name="connsiteY1283" fmla="*/ 3765112 h 3844781"/>
              <a:gd name="connsiteX1284" fmla="*/ 487470 w 6923157"/>
              <a:gd name="connsiteY1284" fmla="*/ 3766311 h 3844781"/>
              <a:gd name="connsiteX1285" fmla="*/ 485779 w 6923157"/>
              <a:gd name="connsiteY1285" fmla="*/ 3766620 h 3844781"/>
              <a:gd name="connsiteX1286" fmla="*/ 455966 w 6923157"/>
              <a:gd name="connsiteY1286" fmla="*/ 3796428 h 3844781"/>
              <a:gd name="connsiteX1287" fmla="*/ 407281 w 6923157"/>
              <a:gd name="connsiteY1287" fmla="*/ 3827653 h 3844781"/>
              <a:gd name="connsiteX1288" fmla="*/ 411535 w 6923157"/>
              <a:gd name="connsiteY1288" fmla="*/ 3807590 h 3844781"/>
              <a:gd name="connsiteX1289" fmla="*/ 402204 w 6923157"/>
              <a:gd name="connsiteY1289" fmla="*/ 3796098 h 3844781"/>
              <a:gd name="connsiteX1290" fmla="*/ 365409 w 6923157"/>
              <a:gd name="connsiteY1290" fmla="*/ 3786577 h 3844781"/>
              <a:gd name="connsiteX1291" fmla="*/ 354835 w 6923157"/>
              <a:gd name="connsiteY1291" fmla="*/ 3772267 h 3844781"/>
              <a:gd name="connsiteX1292" fmla="*/ 338075 w 6923157"/>
              <a:gd name="connsiteY1292" fmla="*/ 3757057 h 3844781"/>
              <a:gd name="connsiteX1293" fmla="*/ 325653 w 6923157"/>
              <a:gd name="connsiteY1293" fmla="*/ 3761357 h 3844781"/>
              <a:gd name="connsiteX1294" fmla="*/ 309554 w 6923157"/>
              <a:gd name="connsiteY1294" fmla="*/ 3751101 h 3844781"/>
              <a:gd name="connsiteX1295" fmla="*/ 304637 w 6923157"/>
              <a:gd name="connsiteY1295" fmla="*/ 3733728 h 3844781"/>
              <a:gd name="connsiteX1296" fmla="*/ 311031 w 6923157"/>
              <a:gd name="connsiteY1296" fmla="*/ 3710227 h 3844781"/>
              <a:gd name="connsiteX1297" fmla="*/ 325065 w 6923157"/>
              <a:gd name="connsiteY1297" fmla="*/ 3698529 h 3844781"/>
              <a:gd name="connsiteX1298" fmla="*/ 336617 w 6923157"/>
              <a:gd name="connsiteY1298" fmla="*/ 3713675 h 3844781"/>
              <a:gd name="connsiteX1299" fmla="*/ 347878 w 6923157"/>
              <a:gd name="connsiteY1299" fmla="*/ 3713648 h 3844781"/>
              <a:gd name="connsiteX1300" fmla="*/ 355884 w 6923157"/>
              <a:gd name="connsiteY1300" fmla="*/ 3682749 h 3844781"/>
              <a:gd name="connsiteX1301" fmla="*/ 354032 w 6923157"/>
              <a:gd name="connsiteY1301" fmla="*/ 3668875 h 3844781"/>
              <a:gd name="connsiteX1302" fmla="*/ 354745 w 6923157"/>
              <a:gd name="connsiteY1302" fmla="*/ 3667730 h 3844781"/>
              <a:gd name="connsiteX1303" fmla="*/ 353054 w 6923157"/>
              <a:gd name="connsiteY1303" fmla="*/ 3668038 h 3844781"/>
              <a:gd name="connsiteX1304" fmla="*/ 307884 w 6923157"/>
              <a:gd name="connsiteY1304" fmla="*/ 3699637 h 3844781"/>
              <a:gd name="connsiteX1305" fmla="*/ 282273 w 6923157"/>
              <a:gd name="connsiteY1305" fmla="*/ 3715481 h 3844781"/>
              <a:gd name="connsiteX1306" fmla="*/ 270459 w 6923157"/>
              <a:gd name="connsiteY1306" fmla="*/ 3730834 h 3844781"/>
              <a:gd name="connsiteX1307" fmla="*/ 263377 w 6923157"/>
              <a:gd name="connsiteY1307" fmla="*/ 3736189 h 3844781"/>
              <a:gd name="connsiteX1308" fmla="*/ 248284 w 6923157"/>
              <a:gd name="connsiteY1308" fmla="*/ 3739961 h 3844781"/>
              <a:gd name="connsiteX1309" fmla="*/ 223390 w 6923157"/>
              <a:gd name="connsiteY1309" fmla="*/ 3787142 h 3844781"/>
              <a:gd name="connsiteX1310" fmla="*/ 221962 w 6923157"/>
              <a:gd name="connsiteY1310" fmla="*/ 3789432 h 3844781"/>
              <a:gd name="connsiteX1311" fmla="*/ 214614 w 6923157"/>
              <a:gd name="connsiteY1311" fmla="*/ 3792805 h 3844781"/>
              <a:gd name="connsiteX1312" fmla="*/ 209328 w 6923157"/>
              <a:gd name="connsiteY1312" fmla="*/ 3785650 h 3844781"/>
              <a:gd name="connsiteX1313" fmla="*/ 212102 w 6923157"/>
              <a:gd name="connsiteY1313" fmla="*/ 3773976 h 3844781"/>
              <a:gd name="connsiteX1314" fmla="*/ 224997 w 6923157"/>
              <a:gd name="connsiteY1314" fmla="*/ 3747260 h 3844781"/>
              <a:gd name="connsiteX1315" fmla="*/ 225580 w 6923157"/>
              <a:gd name="connsiteY1315" fmla="*/ 3745123 h 3844781"/>
              <a:gd name="connsiteX1316" fmla="*/ 227139 w 6923157"/>
              <a:gd name="connsiteY1316" fmla="*/ 3743824 h 3844781"/>
              <a:gd name="connsiteX1317" fmla="*/ 224601 w 6923157"/>
              <a:gd name="connsiteY1317" fmla="*/ 3744287 h 3844781"/>
              <a:gd name="connsiteX1318" fmla="*/ 223043 w 6923157"/>
              <a:gd name="connsiteY1318" fmla="*/ 3745587 h 3844781"/>
              <a:gd name="connsiteX1319" fmla="*/ 200946 w 6923157"/>
              <a:gd name="connsiteY1319" fmla="*/ 3761803 h 3844781"/>
              <a:gd name="connsiteX1320" fmla="*/ 177952 w 6923157"/>
              <a:gd name="connsiteY1320" fmla="*/ 3784275 h 3844781"/>
              <a:gd name="connsiteX1321" fmla="*/ 164420 w 6923157"/>
              <a:gd name="connsiteY1321" fmla="*/ 3786747 h 3844781"/>
              <a:gd name="connsiteX1322" fmla="*/ 163863 w 6923157"/>
              <a:gd name="connsiteY1322" fmla="*/ 3769592 h 3844781"/>
              <a:gd name="connsiteX1323" fmla="*/ 177208 w 6923157"/>
              <a:gd name="connsiteY1323" fmla="*/ 3739748 h 3844781"/>
              <a:gd name="connsiteX1324" fmla="*/ 181646 w 6923157"/>
              <a:gd name="connsiteY1324" fmla="*/ 3714576 h 3844781"/>
              <a:gd name="connsiteX1325" fmla="*/ 172502 w 6923157"/>
              <a:gd name="connsiteY1325" fmla="*/ 3730457 h 3844781"/>
              <a:gd name="connsiteX1326" fmla="*/ 150038 w 6923157"/>
              <a:gd name="connsiteY1326" fmla="*/ 3756891 h 3844781"/>
              <a:gd name="connsiteX1327" fmla="*/ 118823 w 6923157"/>
              <a:gd name="connsiteY1327" fmla="*/ 3769699 h 3844781"/>
              <a:gd name="connsiteX1328" fmla="*/ 88345 w 6923157"/>
              <a:gd name="connsiteY1328" fmla="*/ 3762069 h 3844781"/>
              <a:gd name="connsiteX1329" fmla="*/ 73120 w 6923157"/>
              <a:gd name="connsiteY1329" fmla="*/ 3764851 h 3844781"/>
              <a:gd name="connsiteX1330" fmla="*/ 62418 w 6923157"/>
              <a:gd name="connsiteY1330" fmla="*/ 3782032 h 3844781"/>
              <a:gd name="connsiteX1331" fmla="*/ 20334 w 6923157"/>
              <a:gd name="connsiteY1331" fmla="*/ 3732874 h 3844781"/>
              <a:gd name="connsiteX1332" fmla="*/ 3595 w 6923157"/>
              <a:gd name="connsiteY1332" fmla="*/ 3665891 h 3844781"/>
              <a:gd name="connsiteX1333" fmla="*/ 16781 w 6923157"/>
              <a:gd name="connsiteY1333" fmla="*/ 3621866 h 3844781"/>
              <a:gd name="connsiteX1334" fmla="*/ 36259 w 6923157"/>
              <a:gd name="connsiteY1334" fmla="*/ 3599020 h 3844781"/>
              <a:gd name="connsiteX1335" fmla="*/ 39934 w 6923157"/>
              <a:gd name="connsiteY1335" fmla="*/ 3613574 h 3844781"/>
              <a:gd name="connsiteX1336" fmla="*/ 58538 w 6923157"/>
              <a:gd name="connsiteY1336" fmla="*/ 3577694 h 3844781"/>
              <a:gd name="connsiteX1337" fmla="*/ 72362 w 6923157"/>
              <a:gd name="connsiteY1337" fmla="*/ 3557912 h 3844781"/>
              <a:gd name="connsiteX1338" fmla="*/ 96545 w 6923157"/>
              <a:gd name="connsiteY1338" fmla="*/ 3544360 h 3844781"/>
              <a:gd name="connsiteX1339" fmla="*/ 120677 w 6923157"/>
              <a:gd name="connsiteY1339" fmla="*/ 3536906 h 3844781"/>
              <a:gd name="connsiteX1340" fmla="*/ 141530 w 6923157"/>
              <a:gd name="connsiteY1340" fmla="*/ 3517871 h 3844781"/>
              <a:gd name="connsiteX1341" fmla="*/ 153713 w 6923157"/>
              <a:gd name="connsiteY1341" fmla="*/ 3492300 h 3844781"/>
              <a:gd name="connsiteX1342" fmla="*/ 165475 w 6923157"/>
              <a:gd name="connsiteY1342" fmla="*/ 3483046 h 3844781"/>
              <a:gd name="connsiteX1343" fmla="*/ 235437 w 6923157"/>
              <a:gd name="connsiteY1343" fmla="*/ 3448950 h 3844781"/>
              <a:gd name="connsiteX1344" fmla="*/ 256318 w 6923157"/>
              <a:gd name="connsiteY1344" fmla="*/ 3443105 h 3844781"/>
              <a:gd name="connsiteX1345" fmla="*/ 287160 w 6923157"/>
              <a:gd name="connsiteY1345" fmla="*/ 3408033 h 3844781"/>
              <a:gd name="connsiteX1346" fmla="*/ 297520 w 6923157"/>
              <a:gd name="connsiteY1346" fmla="*/ 3381779 h 3844781"/>
              <a:gd name="connsiteX1347" fmla="*/ 304652 w 6923157"/>
              <a:gd name="connsiteY1347" fmla="*/ 3337843 h 3844781"/>
              <a:gd name="connsiteX1348" fmla="*/ 299761 w 6923157"/>
              <a:gd name="connsiteY1348" fmla="*/ 3333660 h 3844781"/>
              <a:gd name="connsiteX1349" fmla="*/ 295215 w 6923157"/>
              <a:gd name="connsiteY1349" fmla="*/ 3338552 h 3844781"/>
              <a:gd name="connsiteX1350" fmla="*/ 295428 w 6923157"/>
              <a:gd name="connsiteY1350" fmla="*/ 3346634 h 3844781"/>
              <a:gd name="connsiteX1351" fmla="*/ 282980 w 6923157"/>
              <a:gd name="connsiteY1351" fmla="*/ 3370224 h 3844781"/>
              <a:gd name="connsiteX1352" fmla="*/ 247773 w 6923157"/>
              <a:gd name="connsiteY1352" fmla="*/ 3372594 h 3844781"/>
              <a:gd name="connsiteX1353" fmla="*/ 256440 w 6923157"/>
              <a:gd name="connsiteY1353" fmla="*/ 3346650 h 3844781"/>
              <a:gd name="connsiteX1354" fmla="*/ 255250 w 6923157"/>
              <a:gd name="connsiteY1354" fmla="*/ 3337732 h 3844781"/>
              <a:gd name="connsiteX1355" fmla="*/ 248034 w 6923157"/>
              <a:gd name="connsiteY1355" fmla="*/ 3342095 h 3844781"/>
              <a:gd name="connsiteX1356" fmla="*/ 240053 w 6923157"/>
              <a:gd name="connsiteY1356" fmla="*/ 3353703 h 3844781"/>
              <a:gd name="connsiteX1357" fmla="*/ 227286 w 6923157"/>
              <a:gd name="connsiteY1357" fmla="*/ 3348929 h 3844781"/>
              <a:gd name="connsiteX1358" fmla="*/ 211055 w 6923157"/>
              <a:gd name="connsiteY1358" fmla="*/ 3337683 h 3844781"/>
              <a:gd name="connsiteX1359" fmla="*/ 202121 w 6923157"/>
              <a:gd name="connsiteY1359" fmla="*/ 3329165 h 3844781"/>
              <a:gd name="connsiteX1360" fmla="*/ 203733 w 6923157"/>
              <a:gd name="connsiteY1360" fmla="*/ 3321765 h 3844781"/>
              <a:gd name="connsiteX1361" fmla="*/ 195247 w 6923157"/>
              <a:gd name="connsiteY1361" fmla="*/ 3310118 h 3844781"/>
              <a:gd name="connsiteX1362" fmla="*/ 149862 w 6923157"/>
              <a:gd name="connsiteY1362" fmla="*/ 3301152 h 3844781"/>
              <a:gd name="connsiteX1363" fmla="*/ 140214 w 6923157"/>
              <a:gd name="connsiteY1363" fmla="*/ 3293778 h 3844781"/>
              <a:gd name="connsiteX1364" fmla="*/ 140158 w 6923157"/>
              <a:gd name="connsiteY1364" fmla="*/ 3267396 h 3844781"/>
              <a:gd name="connsiteX1365" fmla="*/ 164394 w 6923157"/>
              <a:gd name="connsiteY1365" fmla="*/ 3247744 h 3844781"/>
              <a:gd name="connsiteX1366" fmla="*/ 245032 w 6923157"/>
              <a:gd name="connsiteY1366" fmla="*/ 3183276 h 3844781"/>
              <a:gd name="connsiteX1367" fmla="*/ 262502 w 6923157"/>
              <a:gd name="connsiteY1367" fmla="*/ 3164857 h 3844781"/>
              <a:gd name="connsiteX1368" fmla="*/ 327651 w 6923157"/>
              <a:gd name="connsiteY1368" fmla="*/ 3101188 h 3844781"/>
              <a:gd name="connsiteX1369" fmla="*/ 332911 w 6923157"/>
              <a:gd name="connsiteY1369" fmla="*/ 3095153 h 3844781"/>
              <a:gd name="connsiteX1370" fmla="*/ 336555 w 6923157"/>
              <a:gd name="connsiteY1370" fmla="*/ 3064034 h 3844781"/>
              <a:gd name="connsiteX1371" fmla="*/ 331321 w 6923157"/>
              <a:gd name="connsiteY1371" fmla="*/ 3050779 h 3844781"/>
              <a:gd name="connsiteX1372" fmla="*/ 322281 w 6923157"/>
              <a:gd name="connsiteY1372" fmla="*/ 3054460 h 3844781"/>
              <a:gd name="connsiteX1373" fmla="*/ 259009 w 6923157"/>
              <a:gd name="connsiteY1373" fmla="*/ 3112712 h 3844781"/>
              <a:gd name="connsiteX1374" fmla="*/ 182756 w 6923157"/>
              <a:gd name="connsiteY1374" fmla="*/ 3158108 h 3844781"/>
              <a:gd name="connsiteX1375" fmla="*/ 172474 w 6923157"/>
              <a:gd name="connsiteY1375" fmla="*/ 3158970 h 3844781"/>
              <a:gd name="connsiteX1376" fmla="*/ 173292 w 6923157"/>
              <a:gd name="connsiteY1376" fmla="*/ 3145626 h 3844781"/>
              <a:gd name="connsiteX1377" fmla="*/ 176728 w 6923157"/>
              <a:gd name="connsiteY1377" fmla="*/ 3138907 h 3844781"/>
              <a:gd name="connsiteX1378" fmla="*/ 181959 w 6923157"/>
              <a:gd name="connsiteY1378" fmla="*/ 3119679 h 3844781"/>
              <a:gd name="connsiteX1379" fmla="*/ 124232 w 6923157"/>
              <a:gd name="connsiteY1379" fmla="*/ 3122105 h 3844781"/>
              <a:gd name="connsiteX1380" fmla="*/ 119791 w 6923157"/>
              <a:gd name="connsiteY1380" fmla="*/ 3114794 h 3844781"/>
              <a:gd name="connsiteX1381" fmla="*/ 120344 w 6923157"/>
              <a:gd name="connsiteY1381" fmla="*/ 3099467 h 3844781"/>
              <a:gd name="connsiteX1382" fmla="*/ 127264 w 6923157"/>
              <a:gd name="connsiteY1382" fmla="*/ 3047449 h 3844781"/>
              <a:gd name="connsiteX1383" fmla="*/ 172852 w 6923157"/>
              <a:gd name="connsiteY1383" fmla="*/ 2967051 h 3844781"/>
              <a:gd name="connsiteX1384" fmla="*/ 209905 w 6923157"/>
              <a:gd name="connsiteY1384" fmla="*/ 2913588 h 3844781"/>
              <a:gd name="connsiteX1385" fmla="*/ 245109 w 6923157"/>
              <a:gd name="connsiteY1385" fmla="*/ 2878736 h 3844781"/>
              <a:gd name="connsiteX1386" fmla="*/ 270376 w 6923157"/>
              <a:gd name="connsiteY1386" fmla="*/ 2853820 h 3844781"/>
              <a:gd name="connsiteX1387" fmla="*/ 279898 w 6923157"/>
              <a:gd name="connsiteY1387" fmla="*/ 2844104 h 3844781"/>
              <a:gd name="connsiteX1388" fmla="*/ 278558 w 6923157"/>
              <a:gd name="connsiteY1388" fmla="*/ 2844794 h 3844781"/>
              <a:gd name="connsiteX1389" fmla="*/ 247119 w 6923157"/>
              <a:gd name="connsiteY1389" fmla="*/ 2824235 h 3844781"/>
              <a:gd name="connsiteX1390" fmla="*/ 224132 w 6923157"/>
              <a:gd name="connsiteY1390" fmla="*/ 2827459 h 3844781"/>
              <a:gd name="connsiteX1391" fmla="*/ 207276 w 6923157"/>
              <a:gd name="connsiteY1391" fmla="*/ 2852591 h 3844781"/>
              <a:gd name="connsiteX1392" fmla="*/ 146325 w 6923157"/>
              <a:gd name="connsiteY1392" fmla="*/ 2776149 h 3844781"/>
              <a:gd name="connsiteX1393" fmla="*/ 124246 w 6923157"/>
              <a:gd name="connsiteY1393" fmla="*/ 2674521 h 3844781"/>
              <a:gd name="connsiteX1394" fmla="*/ 146053 w 6923157"/>
              <a:gd name="connsiteY1394" fmla="*/ 2609234 h 3844781"/>
              <a:gd name="connsiteX1395" fmla="*/ 176343 w 6923157"/>
              <a:gd name="connsiteY1395" fmla="*/ 2576149 h 3844781"/>
              <a:gd name="connsiteX1396" fmla="*/ 181199 w 6923157"/>
              <a:gd name="connsiteY1396" fmla="*/ 2598233 h 3844781"/>
              <a:gd name="connsiteX1397" fmla="*/ 210774 w 6923157"/>
              <a:gd name="connsiteY1397" fmla="*/ 2545516 h 3844781"/>
              <a:gd name="connsiteX1398" fmla="*/ 232431 w 6923157"/>
              <a:gd name="connsiteY1398" fmla="*/ 2516675 h 3844781"/>
              <a:gd name="connsiteX1399" fmla="*/ 269363 w 6923157"/>
              <a:gd name="connsiteY1399" fmla="*/ 2497833 h 3844781"/>
              <a:gd name="connsiteX1400" fmla="*/ 305940 w 6923157"/>
              <a:gd name="connsiteY1400" fmla="*/ 2488148 h 3844781"/>
              <a:gd name="connsiteX1401" fmla="*/ 338121 w 6923157"/>
              <a:gd name="connsiteY1401" fmla="*/ 2460867 h 3844781"/>
              <a:gd name="connsiteX1402" fmla="*/ 357581 w 6923157"/>
              <a:gd name="connsiteY1402" fmla="*/ 2423228 h 3844781"/>
              <a:gd name="connsiteX1403" fmla="*/ 375664 w 6923157"/>
              <a:gd name="connsiteY1403" fmla="*/ 2410067 h 3844781"/>
              <a:gd name="connsiteX1404" fmla="*/ 482274 w 6923157"/>
              <a:gd name="connsiteY1404" fmla="*/ 2363235 h 3844781"/>
              <a:gd name="connsiteX1405" fmla="*/ 513895 w 6923157"/>
              <a:gd name="connsiteY1405" fmla="*/ 2355764 h 3844781"/>
              <a:gd name="connsiteX1406" fmla="*/ 561808 w 6923157"/>
              <a:gd name="connsiteY1406" fmla="*/ 2305026 h 3844781"/>
              <a:gd name="connsiteX1407" fmla="*/ 578560 w 6923157"/>
              <a:gd name="connsiteY1407" fmla="*/ 2266250 h 3844781"/>
              <a:gd name="connsiteX1408" fmla="*/ 591275 w 6923157"/>
              <a:gd name="connsiteY1408" fmla="*/ 2200721 h 3844781"/>
              <a:gd name="connsiteX1409" fmla="*/ 584123 w 6923157"/>
              <a:gd name="connsiteY1409" fmla="*/ 2194135 h 3844781"/>
              <a:gd name="connsiteX1410" fmla="*/ 577073 w 6923157"/>
              <a:gd name="connsiteY1410" fmla="*/ 2201196 h 3844781"/>
              <a:gd name="connsiteX1411" fmla="*/ 577024 w 6923157"/>
              <a:gd name="connsiteY1411" fmla="*/ 2213343 h 3844781"/>
              <a:gd name="connsiteX1412" fmla="*/ 557257 w 6923157"/>
              <a:gd name="connsiteY1412" fmla="*/ 2247990 h 3844781"/>
              <a:gd name="connsiteX1413" fmla="*/ 504281 w 6923157"/>
              <a:gd name="connsiteY1413" fmla="*/ 2249351 h 3844781"/>
              <a:gd name="connsiteX1414" fmla="*/ 518480 w 6923157"/>
              <a:gd name="connsiteY1414" fmla="*/ 2210933 h 3844781"/>
              <a:gd name="connsiteX1415" fmla="*/ 517099 w 6923157"/>
              <a:gd name="connsiteY1415" fmla="*/ 2197468 h 3844781"/>
              <a:gd name="connsiteX1416" fmla="*/ 506065 w 6923157"/>
              <a:gd name="connsiteY1416" fmla="*/ 2203570 h 3844781"/>
              <a:gd name="connsiteX1417" fmla="*/ 493550 w 6923157"/>
              <a:gd name="connsiteY1417" fmla="*/ 2220502 h 3844781"/>
              <a:gd name="connsiteX1418" fmla="*/ 474597 w 6923157"/>
              <a:gd name="connsiteY1418" fmla="*/ 2212539 h 3844781"/>
              <a:gd name="connsiteX1419" fmla="*/ 450739 w 6923157"/>
              <a:gd name="connsiteY1419" fmla="*/ 2194637 h 3844781"/>
              <a:gd name="connsiteX1420" fmla="*/ 437711 w 6923157"/>
              <a:gd name="connsiteY1420" fmla="*/ 2181288 h 3844781"/>
              <a:gd name="connsiteX1421" fmla="*/ 440469 w 6923157"/>
              <a:gd name="connsiteY1421" fmla="*/ 2170276 h 3844781"/>
              <a:gd name="connsiteX1422" fmla="*/ 428258 w 6923157"/>
              <a:gd name="connsiteY1422" fmla="*/ 2152259 h 3844781"/>
              <a:gd name="connsiteX1423" fmla="*/ 360518 w 6923157"/>
              <a:gd name="connsiteY1423" fmla="*/ 2135962 h 3844781"/>
              <a:gd name="connsiteX1424" fmla="*/ 346365 w 6923157"/>
              <a:gd name="connsiteY1424" fmla="*/ 2124288 h 3844781"/>
              <a:gd name="connsiteX1425" fmla="*/ 347486 w 6923157"/>
              <a:gd name="connsiteY1425" fmla="*/ 2084669 h 3844781"/>
              <a:gd name="connsiteX1426" fmla="*/ 384776 w 6923157"/>
              <a:gd name="connsiteY1426" fmla="*/ 2056671 h 3844781"/>
              <a:gd name="connsiteX1427" fmla="*/ 508802 w 6923157"/>
              <a:gd name="connsiteY1427" fmla="*/ 1964899 h 3844781"/>
              <a:gd name="connsiteX1428" fmla="*/ 535875 w 6923157"/>
              <a:gd name="connsiteY1428" fmla="*/ 1938334 h 3844781"/>
              <a:gd name="connsiteX1429" fmla="*/ 636606 w 6923157"/>
              <a:gd name="connsiteY1429" fmla="*/ 1846796 h 3844781"/>
              <a:gd name="connsiteX1430" fmla="*/ 644780 w 6923157"/>
              <a:gd name="connsiteY1430" fmla="*/ 1838061 h 3844781"/>
              <a:gd name="connsiteX1431" fmla="*/ 651672 w 6923157"/>
              <a:gd name="connsiteY1431" fmla="*/ 1791561 h 3844781"/>
              <a:gd name="connsiteX1432" fmla="*/ 644415 w 6923157"/>
              <a:gd name="connsiteY1432" fmla="*/ 1771331 h 3844781"/>
              <a:gd name="connsiteX1433" fmla="*/ 630674 w 6923157"/>
              <a:gd name="connsiteY1433" fmla="*/ 1776295 h 3844781"/>
              <a:gd name="connsiteX1434" fmla="*/ 533006 w 6923157"/>
              <a:gd name="connsiteY1434" fmla="*/ 1859814 h 3844781"/>
              <a:gd name="connsiteX1435" fmla="*/ 416436 w 6923157"/>
              <a:gd name="connsiteY1435" fmla="*/ 1923220 h 3844781"/>
              <a:gd name="connsiteX1436" fmla="*/ 400957 w 6923157"/>
              <a:gd name="connsiteY1436" fmla="*/ 1923875 h 3844781"/>
              <a:gd name="connsiteX1437" fmla="*/ 402795 w 6923157"/>
              <a:gd name="connsiteY1437" fmla="*/ 1903885 h 3844781"/>
              <a:gd name="connsiteX1438" fmla="*/ 408260 w 6923157"/>
              <a:gd name="connsiteY1438" fmla="*/ 1894012 h 3844781"/>
              <a:gd name="connsiteX1439" fmla="*/ 416993 w 6923157"/>
              <a:gd name="connsiteY1439" fmla="*/ 1865468 h 3844781"/>
              <a:gd name="connsiteX1440" fmla="*/ 330199 w 6923157"/>
              <a:gd name="connsiteY1440" fmla="*/ 1865504 h 3844781"/>
              <a:gd name="connsiteX1441" fmla="*/ 323863 w 6923157"/>
              <a:gd name="connsiteY1441" fmla="*/ 1854250 h 3844781"/>
              <a:gd name="connsiteX1442" fmla="*/ 325394 w 6923157"/>
              <a:gd name="connsiteY1442" fmla="*/ 1831270 h 3844781"/>
              <a:gd name="connsiteX1443" fmla="*/ 338158 w 6923157"/>
              <a:gd name="connsiteY1443" fmla="*/ 1753591 h 3844781"/>
              <a:gd name="connsiteX1444" fmla="*/ 410280 w 6923157"/>
              <a:gd name="connsiteY1444" fmla="*/ 1635711 h 3844781"/>
              <a:gd name="connsiteX1445" fmla="*/ 468357 w 6923157"/>
              <a:gd name="connsiteY1445" fmla="*/ 1557746 h 3844781"/>
              <a:gd name="connsiteX1446" fmla="*/ 522809 w 6923157"/>
              <a:gd name="connsiteY1446" fmla="*/ 1507610 h 3844781"/>
              <a:gd name="connsiteX1447" fmla="*/ 561886 w 6923157"/>
              <a:gd name="connsiteY1447" fmla="*/ 1471771 h 3844781"/>
              <a:gd name="connsiteX1448" fmla="*/ 649696 w 6923157"/>
              <a:gd name="connsiteY1448" fmla="*/ 1418472 h 3844781"/>
              <a:gd name="connsiteX1449" fmla="*/ 713242 w 6923157"/>
              <a:gd name="connsiteY1449" fmla="*/ 1368577 h 3844781"/>
              <a:gd name="connsiteX1450" fmla="*/ 740771 w 6923157"/>
              <a:gd name="connsiteY1450" fmla="*/ 1308558 h 3844781"/>
              <a:gd name="connsiteX1451" fmla="*/ 786385 w 6923157"/>
              <a:gd name="connsiteY1451" fmla="*/ 1235378 h 3844781"/>
              <a:gd name="connsiteX1452" fmla="*/ 798032 w 6923157"/>
              <a:gd name="connsiteY1452" fmla="*/ 1235262 h 3844781"/>
              <a:gd name="connsiteX1453" fmla="*/ 832413 w 6923157"/>
              <a:gd name="connsiteY1453" fmla="*/ 1254721 h 3844781"/>
              <a:gd name="connsiteX1454" fmla="*/ 879103 w 6923157"/>
              <a:gd name="connsiteY1454" fmla="*/ 1229957 h 3844781"/>
              <a:gd name="connsiteX1455" fmla="*/ 888654 w 6923157"/>
              <a:gd name="connsiteY1455" fmla="*/ 1196745 h 3844781"/>
              <a:gd name="connsiteX1456" fmla="*/ 926709 w 6923157"/>
              <a:gd name="connsiteY1456" fmla="*/ 1176227 h 3844781"/>
              <a:gd name="connsiteX1457" fmla="*/ 929110 w 6923157"/>
              <a:gd name="connsiteY1457" fmla="*/ 1174373 h 3844781"/>
              <a:gd name="connsiteX1458" fmla="*/ 931714 w 6923157"/>
              <a:gd name="connsiteY1458" fmla="*/ 1161865 h 3844781"/>
              <a:gd name="connsiteX1459" fmla="*/ 957000 w 6923157"/>
              <a:gd name="connsiteY1459" fmla="*/ 1143140 h 3844781"/>
              <a:gd name="connsiteX1460" fmla="*/ 1044458 w 6923157"/>
              <a:gd name="connsiteY1460" fmla="*/ 1136940 h 3844781"/>
              <a:gd name="connsiteX1461" fmla="*/ 1109074 w 6923157"/>
              <a:gd name="connsiteY1461" fmla="*/ 1059575 h 3844781"/>
              <a:gd name="connsiteX1462" fmla="*/ 1123426 w 6923157"/>
              <a:gd name="connsiteY1462" fmla="*/ 1022654 h 3844781"/>
              <a:gd name="connsiteX1463" fmla="*/ 1176193 w 6923157"/>
              <a:gd name="connsiteY1463" fmla="*/ 994002 h 3844781"/>
              <a:gd name="connsiteX1464" fmla="*/ 1204954 w 6923157"/>
              <a:gd name="connsiteY1464" fmla="*/ 983895 h 3844781"/>
              <a:gd name="connsiteX1465" fmla="*/ 1244029 w 6923157"/>
              <a:gd name="connsiteY1465" fmla="*/ 948057 h 3844781"/>
              <a:gd name="connsiteX1466" fmla="*/ 1356921 w 6923157"/>
              <a:gd name="connsiteY1466" fmla="*/ 848742 h 3844781"/>
              <a:gd name="connsiteX1467" fmla="*/ 1404426 w 6923157"/>
              <a:gd name="connsiteY1467" fmla="*/ 819310 h 3844781"/>
              <a:gd name="connsiteX1468" fmla="*/ 1480437 w 6923157"/>
              <a:gd name="connsiteY1468" fmla="*/ 764631 h 3844781"/>
              <a:gd name="connsiteX1469" fmla="*/ 1510677 w 6923157"/>
              <a:gd name="connsiteY1469" fmla="*/ 743693 h 3844781"/>
              <a:gd name="connsiteX1470" fmla="*/ 1522835 w 6923157"/>
              <a:gd name="connsiteY1470" fmla="*/ 735916 h 3844781"/>
              <a:gd name="connsiteX1471" fmla="*/ 1610848 w 6923157"/>
              <a:gd name="connsiteY1471" fmla="*/ 671964 h 3844781"/>
              <a:gd name="connsiteX1472" fmla="*/ 1635881 w 6923157"/>
              <a:gd name="connsiteY1472" fmla="*/ 676040 h 3844781"/>
              <a:gd name="connsiteX1473" fmla="*/ 1629088 w 6923157"/>
              <a:gd name="connsiteY1473" fmla="*/ 698241 h 3844781"/>
              <a:gd name="connsiteX1474" fmla="*/ 1609421 w 6923157"/>
              <a:gd name="connsiteY1474" fmla="*/ 708589 h 3844781"/>
              <a:gd name="connsiteX1475" fmla="*/ 1584799 w 6923157"/>
              <a:gd name="connsiteY1475" fmla="*/ 721150 h 3844781"/>
              <a:gd name="connsiteX1476" fmla="*/ 1576423 w 6923157"/>
              <a:gd name="connsiteY1476" fmla="*/ 740538 h 3844781"/>
              <a:gd name="connsiteX1477" fmla="*/ 1577497 w 6923157"/>
              <a:gd name="connsiteY1477" fmla="*/ 751013 h 3844781"/>
              <a:gd name="connsiteX1478" fmla="*/ 1586743 w 6923157"/>
              <a:gd name="connsiteY1478" fmla="*/ 752750 h 3844781"/>
              <a:gd name="connsiteX1479" fmla="*/ 1612592 w 6923157"/>
              <a:gd name="connsiteY1479" fmla="*/ 752159 h 3844781"/>
              <a:gd name="connsiteX1480" fmla="*/ 1635428 w 6923157"/>
              <a:gd name="connsiteY1480" fmla="*/ 747436 h 3844781"/>
              <a:gd name="connsiteX1481" fmla="*/ 1749087 w 6923157"/>
              <a:gd name="connsiteY1481" fmla="*/ 693547 h 3844781"/>
              <a:gd name="connsiteX1482" fmla="*/ 1775343 w 6923157"/>
              <a:gd name="connsiteY1482" fmla="*/ 671650 h 3844781"/>
              <a:gd name="connsiteX1483" fmla="*/ 1790515 w 6923157"/>
              <a:gd name="connsiteY1483" fmla="*/ 668003 h 3844781"/>
              <a:gd name="connsiteX1484" fmla="*/ 1809315 w 6923157"/>
              <a:gd name="connsiteY1484" fmla="*/ 674471 h 3844781"/>
              <a:gd name="connsiteX1485" fmla="*/ 1831126 w 6923157"/>
              <a:gd name="connsiteY1485" fmla="*/ 647127 h 3844781"/>
              <a:gd name="connsiteX1486" fmla="*/ 1847778 w 6923157"/>
              <a:gd name="connsiteY1486" fmla="*/ 632649 h 3844781"/>
              <a:gd name="connsiteX1487" fmla="*/ 1859119 w 6923157"/>
              <a:gd name="connsiteY1487" fmla="*/ 629540 h 3844781"/>
              <a:gd name="connsiteX1488" fmla="*/ 1931044 w 6923157"/>
              <a:gd name="connsiteY1488" fmla="*/ 598199 h 3844781"/>
              <a:gd name="connsiteX1489" fmla="*/ 1955052 w 6923157"/>
              <a:gd name="connsiteY1489" fmla="*/ 579654 h 3844781"/>
              <a:gd name="connsiteX1490" fmla="*/ 1971347 w 6923157"/>
              <a:gd name="connsiteY1490" fmla="*/ 574332 h 3844781"/>
              <a:gd name="connsiteX1491" fmla="*/ 2024477 w 6923157"/>
              <a:gd name="connsiteY1491" fmla="*/ 574466 h 3844781"/>
              <a:gd name="connsiteX1492" fmla="*/ 2168484 w 6923157"/>
              <a:gd name="connsiteY1492" fmla="*/ 551225 h 3844781"/>
              <a:gd name="connsiteX1493" fmla="*/ 2222429 w 6923157"/>
              <a:gd name="connsiteY1493" fmla="*/ 546692 h 3844781"/>
              <a:gd name="connsiteX1494" fmla="*/ 2309324 w 6923157"/>
              <a:gd name="connsiteY1494" fmla="*/ 522358 h 3844781"/>
              <a:gd name="connsiteX1495" fmla="*/ 2426561 w 6923157"/>
              <a:gd name="connsiteY1495" fmla="*/ 490731 h 3844781"/>
              <a:gd name="connsiteX1496" fmla="*/ 2524029 w 6923157"/>
              <a:gd name="connsiteY1496" fmla="*/ 455807 h 3844781"/>
              <a:gd name="connsiteX1497" fmla="*/ 2618585 w 6923157"/>
              <a:gd name="connsiteY1497" fmla="*/ 430397 h 3844781"/>
              <a:gd name="connsiteX1498" fmla="*/ 2686169 w 6923157"/>
              <a:gd name="connsiteY1498" fmla="*/ 407256 h 3844781"/>
              <a:gd name="connsiteX1499" fmla="*/ 2966161 w 6923157"/>
              <a:gd name="connsiteY1499" fmla="*/ 333063 h 3844781"/>
              <a:gd name="connsiteX1500" fmla="*/ 3270774 w 6923157"/>
              <a:gd name="connsiteY1500" fmla="*/ 246308 h 3844781"/>
              <a:gd name="connsiteX1501" fmla="*/ 3563794 w 6923157"/>
              <a:gd name="connsiteY1501" fmla="*/ 185465 h 3844781"/>
              <a:gd name="connsiteX1502" fmla="*/ 3788615 w 6923157"/>
              <a:gd name="connsiteY1502" fmla="*/ 141779 h 3844781"/>
              <a:gd name="connsiteX1503" fmla="*/ 3959493 w 6923157"/>
              <a:gd name="connsiteY1503" fmla="*/ 102625 h 3844781"/>
              <a:gd name="connsiteX1504" fmla="*/ 4082759 w 6923157"/>
              <a:gd name="connsiteY1504" fmla="*/ 79260 h 3844781"/>
              <a:gd name="connsiteX1505" fmla="*/ 4160510 w 6923157"/>
              <a:gd name="connsiteY1505" fmla="*/ 66832 h 3844781"/>
              <a:gd name="connsiteX1506" fmla="*/ 4184775 w 6923157"/>
              <a:gd name="connsiteY1506" fmla="*/ 63429 h 3844781"/>
              <a:gd name="connsiteX1507" fmla="*/ 4190037 w 6923157"/>
              <a:gd name="connsiteY1507" fmla="*/ 64206 h 3844781"/>
              <a:gd name="connsiteX1508" fmla="*/ 4555241 w 6923157"/>
              <a:gd name="connsiteY1508" fmla="*/ 25108 h 3844781"/>
              <a:gd name="connsiteX1509" fmla="*/ 4651792 w 6923157"/>
              <a:gd name="connsiteY1509" fmla="*/ 19150 h 3844781"/>
              <a:gd name="connsiteX1510" fmla="*/ 4863232 w 6923157"/>
              <a:gd name="connsiteY1510" fmla="*/ 9214 h 3844781"/>
              <a:gd name="connsiteX1511" fmla="*/ 5029821 w 6923157"/>
              <a:gd name="connsiteY1511" fmla="*/ 4053 h 3844781"/>
              <a:gd name="connsiteX1512" fmla="*/ 5184916 w 6923157"/>
              <a:gd name="connsiteY1512" fmla="*/ 504 h 3844781"/>
              <a:gd name="connsiteX1513" fmla="*/ 5191838 w 6923157"/>
              <a:gd name="connsiteY1513" fmla="*/ 103 h 3844781"/>
              <a:gd name="connsiteX1514" fmla="*/ 5198148 w 6923157"/>
              <a:gd name="connsiteY1514" fmla="*/ 3202 h 3844781"/>
              <a:gd name="connsiteX1515" fmla="*/ 5279936 w 6923157"/>
              <a:gd name="connsiteY1515" fmla="*/ 17527 h 3844781"/>
              <a:gd name="connsiteX1516" fmla="*/ 5364685 w 6923157"/>
              <a:gd name="connsiteY1516" fmla="*/ 10190 h 3844781"/>
              <a:gd name="connsiteX1517" fmla="*/ 5509053 w 6923157"/>
              <a:gd name="connsiteY1517" fmla="*/ 15735 h 38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Lst>
            <a:rect l="l" t="t" r="r" b="b"/>
            <a:pathLst>
              <a:path w="6923157" h="3844781">
                <a:moveTo>
                  <a:pt x="4127094" y="2650274"/>
                </a:moveTo>
                <a:lnTo>
                  <a:pt x="4120952" y="2652027"/>
                </a:lnTo>
                <a:lnTo>
                  <a:pt x="4121694" y="2652798"/>
                </a:lnTo>
                <a:lnTo>
                  <a:pt x="4123622" y="2654447"/>
                </a:lnTo>
                <a:close/>
                <a:moveTo>
                  <a:pt x="4042165" y="2624169"/>
                </a:moveTo>
                <a:cubicBezTo>
                  <a:pt x="4038517" y="2622805"/>
                  <a:pt x="4035623" y="2623841"/>
                  <a:pt x="4033090" y="2625954"/>
                </a:cubicBezTo>
                <a:lnTo>
                  <a:pt x="4032096" y="2627139"/>
                </a:lnTo>
                <a:lnTo>
                  <a:pt x="4039066" y="2637438"/>
                </a:lnTo>
                <a:cubicBezTo>
                  <a:pt x="4039330" y="2639420"/>
                  <a:pt x="4040308" y="2640257"/>
                  <a:pt x="4040573" y="2642238"/>
                </a:cubicBezTo>
                <a:cubicBezTo>
                  <a:pt x="4043190" y="2648865"/>
                  <a:pt x="4046705" y="2649238"/>
                  <a:pt x="4050273" y="2643511"/>
                </a:cubicBezTo>
                <a:lnTo>
                  <a:pt x="4050295" y="2643480"/>
                </a:lnTo>
                <a:lnTo>
                  <a:pt x="4049615" y="2633721"/>
                </a:lnTo>
                <a:cubicBezTo>
                  <a:pt x="4048001" y="2628940"/>
                  <a:pt x="4045325" y="2625115"/>
                  <a:pt x="4042165" y="2624169"/>
                </a:cubicBezTo>
                <a:close/>
                <a:moveTo>
                  <a:pt x="4268802" y="2636824"/>
                </a:moveTo>
                <a:lnTo>
                  <a:pt x="4256851" y="2652632"/>
                </a:lnTo>
                <a:lnTo>
                  <a:pt x="4274805" y="2655317"/>
                </a:lnTo>
                <a:lnTo>
                  <a:pt x="4275574" y="2653477"/>
                </a:lnTo>
                <a:cubicBezTo>
                  <a:pt x="4279284" y="2649628"/>
                  <a:pt x="4283850" y="2646510"/>
                  <a:pt x="4287193" y="2642347"/>
                </a:cubicBezTo>
                <a:cubicBezTo>
                  <a:pt x="4279567" y="2637142"/>
                  <a:pt x="4273673" y="2635174"/>
                  <a:pt x="4268802" y="2636824"/>
                </a:cubicBezTo>
                <a:close/>
                <a:moveTo>
                  <a:pt x="5509053" y="15735"/>
                </a:moveTo>
                <a:cubicBezTo>
                  <a:pt x="5530765" y="12689"/>
                  <a:pt x="5550842" y="18979"/>
                  <a:pt x="5568007" y="34782"/>
                </a:cubicBezTo>
                <a:cubicBezTo>
                  <a:pt x="5573730" y="40050"/>
                  <a:pt x="5577561" y="39514"/>
                  <a:pt x="5582209" y="34308"/>
                </a:cubicBezTo>
                <a:cubicBezTo>
                  <a:pt x="5592936" y="25214"/>
                  <a:pt x="5603970" y="19113"/>
                  <a:pt x="5615414" y="29649"/>
                </a:cubicBezTo>
                <a:cubicBezTo>
                  <a:pt x="5630843" y="41144"/>
                  <a:pt x="5646475" y="41987"/>
                  <a:pt x="5664202" y="37982"/>
                </a:cubicBezTo>
                <a:cubicBezTo>
                  <a:pt x="5690868" y="32722"/>
                  <a:pt x="5715899" y="36799"/>
                  <a:pt x="5739604" y="53203"/>
                </a:cubicBezTo>
                <a:cubicBezTo>
                  <a:pt x="5753603" y="63381"/>
                  <a:pt x="5772096" y="66858"/>
                  <a:pt x="5783946" y="56089"/>
                </a:cubicBezTo>
                <a:cubicBezTo>
                  <a:pt x="5805248" y="36405"/>
                  <a:pt x="5825018" y="39701"/>
                  <a:pt x="5846832" y="50301"/>
                </a:cubicBezTo>
                <a:cubicBezTo>
                  <a:pt x="5857663" y="54852"/>
                  <a:pt x="5869770" y="59225"/>
                  <a:pt x="5882235" y="54440"/>
                </a:cubicBezTo>
                <a:cubicBezTo>
                  <a:pt x="5888314" y="50551"/>
                  <a:pt x="5891328" y="54682"/>
                  <a:pt x="5891942" y="60666"/>
                </a:cubicBezTo>
                <a:cubicBezTo>
                  <a:pt x="5892402" y="65155"/>
                  <a:pt x="5892708" y="68148"/>
                  <a:pt x="5893015" y="71140"/>
                </a:cubicBezTo>
                <a:cubicBezTo>
                  <a:pt x="5893426" y="87778"/>
                  <a:pt x="5894703" y="87599"/>
                  <a:pt x="5905430" y="78505"/>
                </a:cubicBezTo>
                <a:cubicBezTo>
                  <a:pt x="5917434" y="69232"/>
                  <a:pt x="5930868" y="61276"/>
                  <a:pt x="5943179" y="54995"/>
                </a:cubicBezTo>
                <a:cubicBezTo>
                  <a:pt x="5948135" y="52782"/>
                  <a:pt x="5953089" y="50570"/>
                  <a:pt x="5957381" y="54521"/>
                </a:cubicBezTo>
                <a:cubicBezTo>
                  <a:pt x="5961674" y="58471"/>
                  <a:pt x="5959733" y="64814"/>
                  <a:pt x="5957638" y="69662"/>
                </a:cubicBezTo>
                <a:cubicBezTo>
                  <a:pt x="5952480" y="82528"/>
                  <a:pt x="5956925" y="87975"/>
                  <a:pt x="5967294" y="88037"/>
                </a:cubicBezTo>
                <a:cubicBezTo>
                  <a:pt x="5971280" y="88997"/>
                  <a:pt x="5975418" y="91452"/>
                  <a:pt x="5979250" y="90913"/>
                </a:cubicBezTo>
                <a:cubicBezTo>
                  <a:pt x="5988189" y="89659"/>
                  <a:pt x="5989927" y="93969"/>
                  <a:pt x="5985739" y="103664"/>
                </a:cubicBezTo>
                <a:cubicBezTo>
                  <a:pt x="5983491" y="107014"/>
                  <a:pt x="5981396" y="111861"/>
                  <a:pt x="5985535" y="114315"/>
                </a:cubicBezTo>
                <a:cubicBezTo>
                  <a:pt x="5988549" y="118446"/>
                  <a:pt x="5992227" y="116412"/>
                  <a:pt x="5995906" y="114378"/>
                </a:cubicBezTo>
                <a:cubicBezTo>
                  <a:pt x="6005509" y="106960"/>
                  <a:pt x="6016032" y="108519"/>
                  <a:pt x="6027833" y="109899"/>
                </a:cubicBezTo>
                <a:cubicBezTo>
                  <a:pt x="6063542" y="117031"/>
                  <a:pt x="6093120" y="102256"/>
                  <a:pt x="6120345" y="77188"/>
                </a:cubicBezTo>
                <a:cubicBezTo>
                  <a:pt x="6125147" y="73479"/>
                  <a:pt x="6126934" y="65639"/>
                  <a:pt x="6133167" y="63247"/>
                </a:cubicBezTo>
                <a:cubicBezTo>
                  <a:pt x="6132656" y="70908"/>
                  <a:pt x="6131992" y="77071"/>
                  <a:pt x="6131482" y="84731"/>
                </a:cubicBezTo>
                <a:cubicBezTo>
                  <a:pt x="6130463" y="100052"/>
                  <a:pt x="6136491" y="108312"/>
                  <a:pt x="6148292" y="109692"/>
                </a:cubicBezTo>
                <a:cubicBezTo>
                  <a:pt x="6187680" y="114790"/>
                  <a:pt x="6227066" y="119888"/>
                  <a:pt x="6266453" y="124986"/>
                </a:cubicBezTo>
                <a:cubicBezTo>
                  <a:pt x="6280809" y="126008"/>
                  <a:pt x="6294703" y="122540"/>
                  <a:pt x="6309365" y="126553"/>
                </a:cubicBezTo>
                <a:cubicBezTo>
                  <a:pt x="6318765" y="129789"/>
                  <a:pt x="6324335" y="133561"/>
                  <a:pt x="6323161" y="147384"/>
                </a:cubicBezTo>
                <a:cubicBezTo>
                  <a:pt x="6323571" y="164021"/>
                  <a:pt x="6334709" y="171565"/>
                  <a:pt x="6346711" y="162293"/>
                </a:cubicBezTo>
                <a:cubicBezTo>
                  <a:pt x="6356315" y="154875"/>
                  <a:pt x="6364132" y="155296"/>
                  <a:pt x="6373685" y="160026"/>
                </a:cubicBezTo>
                <a:cubicBezTo>
                  <a:pt x="6379407" y="165294"/>
                  <a:pt x="6384516" y="164577"/>
                  <a:pt x="6390287" y="157697"/>
                </a:cubicBezTo>
                <a:cubicBezTo>
                  <a:pt x="6395906" y="149321"/>
                  <a:pt x="6403416" y="146749"/>
                  <a:pt x="6411539" y="150162"/>
                </a:cubicBezTo>
                <a:cubicBezTo>
                  <a:pt x="6416800" y="150941"/>
                  <a:pt x="6423645" y="154534"/>
                  <a:pt x="6428754" y="153817"/>
                </a:cubicBezTo>
                <a:cubicBezTo>
                  <a:pt x="6436417" y="152743"/>
                  <a:pt x="6439431" y="156872"/>
                  <a:pt x="6441476" y="164175"/>
                </a:cubicBezTo>
                <a:cubicBezTo>
                  <a:pt x="6446840" y="178599"/>
                  <a:pt x="6449548" y="179737"/>
                  <a:pt x="6461400" y="168968"/>
                </a:cubicBezTo>
                <a:cubicBezTo>
                  <a:pt x="6468448" y="161908"/>
                  <a:pt x="6475344" y="153351"/>
                  <a:pt x="6483977" y="149104"/>
                </a:cubicBezTo>
                <a:cubicBezTo>
                  <a:pt x="6484130" y="150601"/>
                  <a:pt x="6485407" y="150422"/>
                  <a:pt x="6485561" y="151918"/>
                </a:cubicBezTo>
                <a:cubicBezTo>
                  <a:pt x="6476061" y="172981"/>
                  <a:pt x="6476061" y="172981"/>
                  <a:pt x="6488426" y="192495"/>
                </a:cubicBezTo>
                <a:cubicBezTo>
                  <a:pt x="6490009" y="195307"/>
                  <a:pt x="6491594" y="198122"/>
                  <a:pt x="6493024" y="199438"/>
                </a:cubicBezTo>
                <a:cubicBezTo>
                  <a:pt x="6505849" y="223441"/>
                  <a:pt x="6521634" y="225780"/>
                  <a:pt x="6542118" y="210763"/>
                </a:cubicBezTo>
                <a:cubicBezTo>
                  <a:pt x="6552845" y="201670"/>
                  <a:pt x="6560967" y="205083"/>
                  <a:pt x="6563778" y="219867"/>
                </a:cubicBezTo>
                <a:cubicBezTo>
                  <a:pt x="6565823" y="227168"/>
                  <a:pt x="6566590" y="234649"/>
                  <a:pt x="6566079" y="242309"/>
                </a:cubicBezTo>
                <a:cubicBezTo>
                  <a:pt x="6564395" y="263794"/>
                  <a:pt x="6548406" y="272108"/>
                  <a:pt x="6534254" y="260435"/>
                </a:cubicBezTo>
                <a:cubicBezTo>
                  <a:pt x="6522964" y="251394"/>
                  <a:pt x="6512287" y="248339"/>
                  <a:pt x="6500486" y="246959"/>
                </a:cubicBezTo>
                <a:cubicBezTo>
                  <a:pt x="6488839" y="247076"/>
                  <a:pt x="6478162" y="244020"/>
                  <a:pt x="6469425" y="234623"/>
                </a:cubicBezTo>
                <a:cubicBezTo>
                  <a:pt x="6456091" y="218280"/>
                  <a:pt x="6449552" y="217681"/>
                  <a:pt x="6437038" y="234614"/>
                </a:cubicBezTo>
                <a:cubicBezTo>
                  <a:pt x="6427741" y="245025"/>
                  <a:pt x="6419108" y="249272"/>
                  <a:pt x="6406030" y="248070"/>
                </a:cubicBezTo>
                <a:cubicBezTo>
                  <a:pt x="6382582" y="246808"/>
                  <a:pt x="6359643" y="237883"/>
                  <a:pt x="6337319" y="234945"/>
                </a:cubicBezTo>
                <a:cubicBezTo>
                  <a:pt x="6317548" y="231648"/>
                  <a:pt x="6298393" y="234336"/>
                  <a:pt x="6283169" y="250132"/>
                </a:cubicBezTo>
                <a:cubicBezTo>
                  <a:pt x="6275151" y="260363"/>
                  <a:pt x="6269735" y="258087"/>
                  <a:pt x="6261153" y="250186"/>
                </a:cubicBezTo>
                <a:cubicBezTo>
                  <a:pt x="6221098" y="213308"/>
                  <a:pt x="6178084" y="198095"/>
                  <a:pt x="6130883" y="230520"/>
                </a:cubicBezTo>
                <a:cubicBezTo>
                  <a:pt x="6123681" y="236083"/>
                  <a:pt x="6116988" y="233987"/>
                  <a:pt x="6110296" y="231890"/>
                </a:cubicBezTo>
                <a:cubicBezTo>
                  <a:pt x="6106158" y="229436"/>
                  <a:pt x="6100436" y="224168"/>
                  <a:pt x="6095786" y="229372"/>
                </a:cubicBezTo>
                <a:cubicBezTo>
                  <a:pt x="6091293" y="236075"/>
                  <a:pt x="6095737" y="241521"/>
                  <a:pt x="6097628" y="247327"/>
                </a:cubicBezTo>
                <a:cubicBezTo>
                  <a:pt x="6102379" y="255768"/>
                  <a:pt x="6098856" y="259297"/>
                  <a:pt x="6091193" y="260372"/>
                </a:cubicBezTo>
                <a:cubicBezTo>
                  <a:pt x="6083530" y="261447"/>
                  <a:pt x="6075560" y="259530"/>
                  <a:pt x="6067744" y="259109"/>
                </a:cubicBezTo>
                <a:cubicBezTo>
                  <a:pt x="6050528" y="255454"/>
                  <a:pt x="6035713" y="249943"/>
                  <a:pt x="6018293" y="256941"/>
                </a:cubicBezTo>
                <a:cubicBezTo>
                  <a:pt x="6014462" y="257479"/>
                  <a:pt x="6014155" y="254486"/>
                  <a:pt x="6012571" y="251672"/>
                </a:cubicBezTo>
                <a:cubicBezTo>
                  <a:pt x="6007360" y="238744"/>
                  <a:pt x="5998113" y="237006"/>
                  <a:pt x="5987896" y="238440"/>
                </a:cubicBezTo>
                <a:cubicBezTo>
                  <a:pt x="5949429" y="242318"/>
                  <a:pt x="5910656" y="243205"/>
                  <a:pt x="5872086" y="233441"/>
                </a:cubicBezTo>
                <a:cubicBezTo>
                  <a:pt x="5869378" y="232303"/>
                  <a:pt x="5865546" y="232839"/>
                  <a:pt x="5861868" y="234874"/>
                </a:cubicBezTo>
                <a:cubicBezTo>
                  <a:pt x="5851141" y="243967"/>
                  <a:pt x="5843019" y="240554"/>
                  <a:pt x="5835099" y="226487"/>
                </a:cubicBezTo>
                <a:cubicBezTo>
                  <a:pt x="5827180" y="212421"/>
                  <a:pt x="5819363" y="211999"/>
                  <a:pt x="5809096" y="225583"/>
                </a:cubicBezTo>
                <a:cubicBezTo>
                  <a:pt x="5804448" y="230788"/>
                  <a:pt x="5801077" y="235815"/>
                  <a:pt x="5796583" y="242516"/>
                </a:cubicBezTo>
                <a:cubicBezTo>
                  <a:pt x="5790554" y="234256"/>
                  <a:pt x="5784525" y="225995"/>
                  <a:pt x="5775585" y="227250"/>
                </a:cubicBezTo>
                <a:cubicBezTo>
                  <a:pt x="5765367" y="228683"/>
                  <a:pt x="5754997" y="228620"/>
                  <a:pt x="5746058" y="229875"/>
                </a:cubicBezTo>
                <a:cubicBezTo>
                  <a:pt x="5712699" y="233037"/>
                  <a:pt x="5708560" y="230583"/>
                  <a:pt x="5706471" y="273373"/>
                </a:cubicBezTo>
                <a:cubicBezTo>
                  <a:pt x="5706471" y="273373"/>
                  <a:pt x="5705193" y="273551"/>
                  <a:pt x="5705346" y="275048"/>
                </a:cubicBezTo>
                <a:cubicBezTo>
                  <a:pt x="5703050" y="290547"/>
                  <a:pt x="5698401" y="295754"/>
                  <a:pt x="5685169" y="293056"/>
                </a:cubicBezTo>
                <a:cubicBezTo>
                  <a:pt x="5627596" y="287474"/>
                  <a:pt x="5569206" y="286561"/>
                  <a:pt x="5511940" y="283972"/>
                </a:cubicBezTo>
                <a:cubicBezTo>
                  <a:pt x="5475566" y="283005"/>
                  <a:pt x="5438070" y="283712"/>
                  <a:pt x="5401850" y="284240"/>
                </a:cubicBezTo>
                <a:cubicBezTo>
                  <a:pt x="5357814" y="284348"/>
                  <a:pt x="5315413" y="275120"/>
                  <a:pt x="5271889" y="267567"/>
                </a:cubicBezTo>
                <a:cubicBezTo>
                  <a:pt x="5239039" y="263069"/>
                  <a:pt x="5207775" y="261386"/>
                  <a:pt x="5177228" y="279331"/>
                </a:cubicBezTo>
                <a:cubicBezTo>
                  <a:pt x="5165070" y="287108"/>
                  <a:pt x="5153269" y="285728"/>
                  <a:pt x="5139732" y="280040"/>
                </a:cubicBezTo>
                <a:cubicBezTo>
                  <a:pt x="5114085" y="269977"/>
                  <a:pt x="5086653" y="267755"/>
                  <a:pt x="5058709" y="273193"/>
                </a:cubicBezTo>
                <a:cubicBezTo>
                  <a:pt x="5034751" y="279591"/>
                  <a:pt x="5009055" y="281678"/>
                  <a:pt x="4984023" y="277602"/>
                </a:cubicBezTo>
                <a:cubicBezTo>
                  <a:pt x="4946067" y="273821"/>
                  <a:pt x="4908570" y="274529"/>
                  <a:pt x="4870257" y="279905"/>
                </a:cubicBezTo>
                <a:cubicBezTo>
                  <a:pt x="4845991" y="283310"/>
                  <a:pt x="4822696" y="283542"/>
                  <a:pt x="4799402" y="283776"/>
                </a:cubicBezTo>
                <a:cubicBezTo>
                  <a:pt x="4748674" y="281786"/>
                  <a:pt x="4697129" y="284465"/>
                  <a:pt x="4645891" y="290136"/>
                </a:cubicBezTo>
                <a:cubicBezTo>
                  <a:pt x="4594653" y="295808"/>
                  <a:pt x="4543721" y="304472"/>
                  <a:pt x="4493454" y="306971"/>
                </a:cubicBezTo>
                <a:cubicBezTo>
                  <a:pt x="4458512" y="307321"/>
                  <a:pt x="4423263" y="304677"/>
                  <a:pt x="4389242" y="314005"/>
                </a:cubicBezTo>
                <a:cubicBezTo>
                  <a:pt x="4335246" y="330687"/>
                  <a:pt x="4280993" y="332229"/>
                  <a:pt x="4227047" y="336762"/>
                </a:cubicBezTo>
                <a:cubicBezTo>
                  <a:pt x="4199921" y="337533"/>
                  <a:pt x="4172641" y="336806"/>
                  <a:pt x="4144697" y="342246"/>
                </a:cubicBezTo>
                <a:cubicBezTo>
                  <a:pt x="4113078" y="349717"/>
                  <a:pt x="4079258" y="348391"/>
                  <a:pt x="4048252" y="361849"/>
                </a:cubicBezTo>
                <a:cubicBezTo>
                  <a:pt x="4028430" y="370701"/>
                  <a:pt x="4007844" y="372071"/>
                  <a:pt x="3988227" y="370271"/>
                </a:cubicBezTo>
                <a:cubicBezTo>
                  <a:pt x="3965902" y="367332"/>
                  <a:pt x="3945315" y="368702"/>
                  <a:pt x="3924064" y="376237"/>
                </a:cubicBezTo>
                <a:cubicBezTo>
                  <a:pt x="3899289" y="387302"/>
                  <a:pt x="3872776" y="394058"/>
                  <a:pt x="3846110" y="399317"/>
                </a:cubicBezTo>
                <a:cubicBezTo>
                  <a:pt x="3809381" y="407506"/>
                  <a:pt x="3773775" y="414020"/>
                  <a:pt x="3738322" y="422029"/>
                </a:cubicBezTo>
                <a:cubicBezTo>
                  <a:pt x="3690251" y="433327"/>
                  <a:pt x="3642182" y="444624"/>
                  <a:pt x="3594111" y="455923"/>
                </a:cubicBezTo>
                <a:cubicBezTo>
                  <a:pt x="3564891" y="461540"/>
                  <a:pt x="3537101" y="468476"/>
                  <a:pt x="3509312" y="475409"/>
                </a:cubicBezTo>
                <a:cubicBezTo>
                  <a:pt x="3465073" y="486170"/>
                  <a:pt x="3422878" y="504232"/>
                  <a:pt x="3376799" y="497038"/>
                </a:cubicBezTo>
                <a:cubicBezTo>
                  <a:pt x="3370261" y="496437"/>
                  <a:pt x="3368013" y="499788"/>
                  <a:pt x="3368778" y="507270"/>
                </a:cubicBezTo>
                <a:cubicBezTo>
                  <a:pt x="3369854" y="517743"/>
                  <a:pt x="3374299" y="523191"/>
                  <a:pt x="3383238" y="521937"/>
                </a:cubicBezTo>
                <a:cubicBezTo>
                  <a:pt x="3392178" y="520682"/>
                  <a:pt x="3400964" y="517930"/>
                  <a:pt x="3409904" y="516676"/>
                </a:cubicBezTo>
                <a:cubicBezTo>
                  <a:pt x="3600858" y="483813"/>
                  <a:pt x="3792781" y="447779"/>
                  <a:pt x="3984042" y="417907"/>
                </a:cubicBezTo>
                <a:cubicBezTo>
                  <a:pt x="4160130" y="391684"/>
                  <a:pt x="4336373" y="366955"/>
                  <a:pt x="4513535" y="351205"/>
                </a:cubicBezTo>
                <a:cubicBezTo>
                  <a:pt x="4627811" y="341241"/>
                  <a:pt x="4741118" y="334451"/>
                  <a:pt x="4854731" y="330651"/>
                </a:cubicBezTo>
                <a:cubicBezTo>
                  <a:pt x="4953989" y="325830"/>
                  <a:pt x="5053708" y="325499"/>
                  <a:pt x="5153579" y="326663"/>
                </a:cubicBezTo>
                <a:cubicBezTo>
                  <a:pt x="5276900" y="329092"/>
                  <a:pt x="5398740" y="342352"/>
                  <a:pt x="5521550" y="352439"/>
                </a:cubicBezTo>
                <a:cubicBezTo>
                  <a:pt x="5560630" y="354545"/>
                  <a:pt x="5600477" y="364131"/>
                  <a:pt x="5638636" y="357260"/>
                </a:cubicBezTo>
                <a:cubicBezTo>
                  <a:pt x="5682059" y="351168"/>
                  <a:pt x="5723386" y="349922"/>
                  <a:pt x="5762367" y="376325"/>
                </a:cubicBezTo>
                <a:cubicBezTo>
                  <a:pt x="5777643" y="386324"/>
                  <a:pt x="5795676" y="385312"/>
                  <a:pt x="5812941" y="376818"/>
                </a:cubicBezTo>
                <a:cubicBezTo>
                  <a:pt x="5823976" y="370716"/>
                  <a:pt x="5835624" y="370599"/>
                  <a:pt x="5848701" y="371801"/>
                </a:cubicBezTo>
                <a:cubicBezTo>
                  <a:pt x="5868319" y="373602"/>
                  <a:pt x="5888395" y="379891"/>
                  <a:pt x="5908215" y="371039"/>
                </a:cubicBezTo>
                <a:cubicBezTo>
                  <a:pt x="5925634" y="364042"/>
                  <a:pt x="5939019" y="368234"/>
                  <a:pt x="5952201" y="383081"/>
                </a:cubicBezTo>
                <a:cubicBezTo>
                  <a:pt x="5956645" y="388529"/>
                  <a:pt x="5961907" y="389307"/>
                  <a:pt x="5967986" y="385420"/>
                </a:cubicBezTo>
                <a:cubicBezTo>
                  <a:pt x="5976466" y="379676"/>
                  <a:pt x="5986529" y="376745"/>
                  <a:pt x="5997206" y="379801"/>
                </a:cubicBezTo>
                <a:cubicBezTo>
                  <a:pt x="6029085" y="387471"/>
                  <a:pt x="6063873" y="385625"/>
                  <a:pt x="6096058" y="396287"/>
                </a:cubicBezTo>
                <a:cubicBezTo>
                  <a:pt x="6106889" y="400838"/>
                  <a:pt x="6117259" y="400901"/>
                  <a:pt x="6126863" y="393483"/>
                </a:cubicBezTo>
                <a:cubicBezTo>
                  <a:pt x="6147500" y="379963"/>
                  <a:pt x="6154039" y="380563"/>
                  <a:pt x="6170388" y="401035"/>
                </a:cubicBezTo>
                <a:cubicBezTo>
                  <a:pt x="6176417" y="409296"/>
                  <a:pt x="6183416" y="414384"/>
                  <a:pt x="6191078" y="413309"/>
                </a:cubicBezTo>
                <a:cubicBezTo>
                  <a:pt x="6218051" y="411043"/>
                  <a:pt x="6243544" y="419608"/>
                  <a:pt x="6268729" y="425181"/>
                </a:cubicBezTo>
                <a:cubicBezTo>
                  <a:pt x="6291361" y="431112"/>
                  <a:pt x="6313839" y="435548"/>
                  <a:pt x="6336367" y="427833"/>
                </a:cubicBezTo>
                <a:cubicBezTo>
                  <a:pt x="6345153" y="425082"/>
                  <a:pt x="6350569" y="427357"/>
                  <a:pt x="6355166" y="434301"/>
                </a:cubicBezTo>
                <a:cubicBezTo>
                  <a:pt x="6361196" y="442561"/>
                  <a:pt x="6368654" y="452139"/>
                  <a:pt x="6378564" y="447714"/>
                </a:cubicBezTo>
                <a:cubicBezTo>
                  <a:pt x="6399662" y="438682"/>
                  <a:pt x="6418615" y="446647"/>
                  <a:pt x="6435781" y="462451"/>
                </a:cubicBezTo>
                <a:cubicBezTo>
                  <a:pt x="6461377" y="484663"/>
                  <a:pt x="6490394" y="489697"/>
                  <a:pt x="6519972" y="474924"/>
                </a:cubicBezTo>
                <a:cubicBezTo>
                  <a:pt x="6531158" y="470319"/>
                  <a:pt x="6535296" y="472772"/>
                  <a:pt x="6536677" y="486239"/>
                </a:cubicBezTo>
                <a:cubicBezTo>
                  <a:pt x="6537137" y="490728"/>
                  <a:pt x="6537598" y="495216"/>
                  <a:pt x="6539181" y="498030"/>
                </a:cubicBezTo>
                <a:cubicBezTo>
                  <a:pt x="6559005" y="527121"/>
                  <a:pt x="6578675" y="554716"/>
                  <a:pt x="6613923" y="557358"/>
                </a:cubicBezTo>
                <a:cubicBezTo>
                  <a:pt x="6621740" y="557780"/>
                  <a:pt x="6620923" y="562448"/>
                  <a:pt x="6618983" y="568791"/>
                </a:cubicBezTo>
                <a:cubicBezTo>
                  <a:pt x="6618013" y="571963"/>
                  <a:pt x="6615765" y="575314"/>
                  <a:pt x="6613518" y="578664"/>
                </a:cubicBezTo>
                <a:cubicBezTo>
                  <a:pt x="6609023" y="585366"/>
                  <a:pt x="6604373" y="590572"/>
                  <a:pt x="6610403" y="598832"/>
                </a:cubicBezTo>
                <a:cubicBezTo>
                  <a:pt x="6615154" y="607272"/>
                  <a:pt x="6620927" y="600391"/>
                  <a:pt x="6627160" y="597999"/>
                </a:cubicBezTo>
                <a:cubicBezTo>
                  <a:pt x="6639470" y="591719"/>
                  <a:pt x="6653058" y="585258"/>
                  <a:pt x="6664195" y="592802"/>
                </a:cubicBezTo>
                <a:cubicBezTo>
                  <a:pt x="6678041" y="601483"/>
                  <a:pt x="6683966" y="596098"/>
                  <a:pt x="6691678" y="582875"/>
                </a:cubicBezTo>
                <a:cubicBezTo>
                  <a:pt x="6693925" y="579524"/>
                  <a:pt x="6696174" y="576174"/>
                  <a:pt x="6699852" y="574140"/>
                </a:cubicBezTo>
                <a:cubicBezTo>
                  <a:pt x="6703223" y="569114"/>
                  <a:pt x="6706901" y="567080"/>
                  <a:pt x="6712622" y="572348"/>
                </a:cubicBezTo>
                <a:cubicBezTo>
                  <a:pt x="6716915" y="576300"/>
                  <a:pt x="6717528" y="582284"/>
                  <a:pt x="6714156" y="587310"/>
                </a:cubicBezTo>
                <a:cubicBezTo>
                  <a:pt x="6710938" y="593832"/>
                  <a:pt x="6710275" y="599997"/>
                  <a:pt x="6705626" y="605202"/>
                </a:cubicBezTo>
                <a:cubicBezTo>
                  <a:pt x="6703226" y="607056"/>
                  <a:pt x="6700826" y="608911"/>
                  <a:pt x="6702562" y="613221"/>
                </a:cubicBezTo>
                <a:cubicBezTo>
                  <a:pt x="6704147" y="616034"/>
                  <a:pt x="6707824" y="614000"/>
                  <a:pt x="6710379" y="613641"/>
                </a:cubicBezTo>
                <a:cubicBezTo>
                  <a:pt x="6714210" y="613105"/>
                  <a:pt x="6716764" y="612746"/>
                  <a:pt x="6719011" y="609395"/>
                </a:cubicBezTo>
                <a:cubicBezTo>
                  <a:pt x="6721258" y="606044"/>
                  <a:pt x="6723814" y="605687"/>
                  <a:pt x="6726674" y="608320"/>
                </a:cubicBezTo>
                <a:cubicBezTo>
                  <a:pt x="6742410" y="622808"/>
                  <a:pt x="6759779" y="627959"/>
                  <a:pt x="6778782" y="623775"/>
                </a:cubicBezTo>
                <a:cubicBezTo>
                  <a:pt x="6787569" y="621025"/>
                  <a:pt x="6796509" y="619770"/>
                  <a:pt x="6805602" y="620012"/>
                </a:cubicBezTo>
                <a:cubicBezTo>
                  <a:pt x="6810710" y="619295"/>
                  <a:pt x="6818373" y="618220"/>
                  <a:pt x="6821694" y="625343"/>
                </a:cubicBezTo>
                <a:cubicBezTo>
                  <a:pt x="6823584" y="631149"/>
                  <a:pt x="6817661" y="636533"/>
                  <a:pt x="6814289" y="641560"/>
                </a:cubicBezTo>
                <a:cubicBezTo>
                  <a:pt x="6812041" y="644911"/>
                  <a:pt x="6809640" y="646765"/>
                  <a:pt x="6807393" y="650116"/>
                </a:cubicBezTo>
                <a:cubicBezTo>
                  <a:pt x="6805145" y="653466"/>
                  <a:pt x="6799066" y="657356"/>
                  <a:pt x="6802234" y="662981"/>
                </a:cubicBezTo>
                <a:cubicBezTo>
                  <a:pt x="6804125" y="668787"/>
                  <a:pt x="6810511" y="667891"/>
                  <a:pt x="6815465" y="665678"/>
                </a:cubicBezTo>
                <a:cubicBezTo>
                  <a:pt x="6826960" y="664066"/>
                  <a:pt x="6836207" y="665803"/>
                  <a:pt x="6848314" y="670176"/>
                </a:cubicBezTo>
                <a:cubicBezTo>
                  <a:pt x="6875390" y="681554"/>
                  <a:pt x="6888672" y="672102"/>
                  <a:pt x="6895820" y="640744"/>
                </a:cubicBezTo>
                <a:cubicBezTo>
                  <a:pt x="6898425" y="628237"/>
                  <a:pt x="6904197" y="621356"/>
                  <a:pt x="6914567" y="621419"/>
                </a:cubicBezTo>
                <a:cubicBezTo>
                  <a:pt x="6917482" y="649847"/>
                  <a:pt x="6920242" y="676779"/>
                  <a:pt x="6923157" y="705208"/>
                </a:cubicBezTo>
                <a:cubicBezTo>
                  <a:pt x="6905431" y="709212"/>
                  <a:pt x="6902367" y="717231"/>
                  <a:pt x="6908855" y="729981"/>
                </a:cubicBezTo>
                <a:cubicBezTo>
                  <a:pt x="6910593" y="734289"/>
                  <a:pt x="6916008" y="736565"/>
                  <a:pt x="6913913" y="741412"/>
                </a:cubicBezTo>
                <a:cubicBezTo>
                  <a:pt x="6910543" y="746438"/>
                  <a:pt x="6905281" y="745659"/>
                  <a:pt x="6901296" y="744700"/>
                </a:cubicBezTo>
                <a:cubicBezTo>
                  <a:pt x="6897464" y="745238"/>
                  <a:pt x="6894757" y="744100"/>
                  <a:pt x="6892049" y="742962"/>
                </a:cubicBezTo>
                <a:cubicBezTo>
                  <a:pt x="6884080" y="741046"/>
                  <a:pt x="6880401" y="743079"/>
                  <a:pt x="6880198" y="753731"/>
                </a:cubicBezTo>
                <a:cubicBezTo>
                  <a:pt x="6879535" y="759896"/>
                  <a:pt x="6876624" y="769411"/>
                  <a:pt x="6869779" y="765818"/>
                </a:cubicBezTo>
                <a:cubicBezTo>
                  <a:pt x="6860378" y="762583"/>
                  <a:pt x="6851438" y="763838"/>
                  <a:pt x="6842346" y="763595"/>
                </a:cubicBezTo>
                <a:cubicBezTo>
                  <a:pt x="6834529" y="763175"/>
                  <a:pt x="6825283" y="761437"/>
                  <a:pt x="6816649" y="765683"/>
                </a:cubicBezTo>
                <a:cubicBezTo>
                  <a:pt x="6809294" y="769752"/>
                  <a:pt x="6800661" y="773998"/>
                  <a:pt x="6808580" y="788064"/>
                </a:cubicBezTo>
                <a:cubicBezTo>
                  <a:pt x="6811596" y="792194"/>
                  <a:pt x="6809348" y="795546"/>
                  <a:pt x="6804392" y="797759"/>
                </a:cubicBezTo>
                <a:cubicBezTo>
                  <a:pt x="6785235" y="800447"/>
                  <a:pt x="6778237" y="795357"/>
                  <a:pt x="6774658" y="773093"/>
                </a:cubicBezTo>
                <a:cubicBezTo>
                  <a:pt x="6773891" y="765612"/>
                  <a:pt x="6772000" y="759806"/>
                  <a:pt x="6766585" y="757530"/>
                </a:cubicBezTo>
                <a:cubicBezTo>
                  <a:pt x="6757185" y="754297"/>
                  <a:pt x="6747939" y="752558"/>
                  <a:pt x="6738029" y="756984"/>
                </a:cubicBezTo>
                <a:cubicBezTo>
                  <a:pt x="6735475" y="757343"/>
                  <a:pt x="6734812" y="763507"/>
                  <a:pt x="6736395" y="766319"/>
                </a:cubicBezTo>
                <a:cubicBezTo>
                  <a:pt x="6736855" y="770808"/>
                  <a:pt x="6737470" y="776793"/>
                  <a:pt x="6735221" y="780145"/>
                </a:cubicBezTo>
                <a:cubicBezTo>
                  <a:pt x="6731849" y="785171"/>
                  <a:pt x="6727816" y="796360"/>
                  <a:pt x="6723064" y="787920"/>
                </a:cubicBezTo>
                <a:cubicBezTo>
                  <a:pt x="6711160" y="772896"/>
                  <a:pt x="6698388" y="774687"/>
                  <a:pt x="6684339" y="776658"/>
                </a:cubicBezTo>
                <a:cubicBezTo>
                  <a:pt x="6676523" y="776238"/>
                  <a:pt x="6668708" y="775817"/>
                  <a:pt x="6661556" y="769231"/>
                </a:cubicBezTo>
                <a:cubicBezTo>
                  <a:pt x="6634529" y="745705"/>
                  <a:pt x="6615525" y="749889"/>
                  <a:pt x="6601021" y="785313"/>
                </a:cubicBezTo>
                <a:cubicBezTo>
                  <a:pt x="6596832" y="795008"/>
                  <a:pt x="6590754" y="798897"/>
                  <a:pt x="6583448" y="790815"/>
                </a:cubicBezTo>
                <a:cubicBezTo>
                  <a:pt x="6566282" y="775010"/>
                  <a:pt x="6546511" y="771714"/>
                  <a:pt x="6525925" y="773084"/>
                </a:cubicBezTo>
                <a:cubicBezTo>
                  <a:pt x="6515554" y="773022"/>
                  <a:pt x="6505490" y="775951"/>
                  <a:pt x="6493843" y="776068"/>
                </a:cubicBezTo>
                <a:cubicBezTo>
                  <a:pt x="6474380" y="775764"/>
                  <a:pt x="6457776" y="778093"/>
                  <a:pt x="6452875" y="806100"/>
                </a:cubicBezTo>
                <a:cubicBezTo>
                  <a:pt x="6451802" y="795627"/>
                  <a:pt x="6452312" y="787966"/>
                  <a:pt x="6447560" y="779526"/>
                </a:cubicBezTo>
                <a:cubicBezTo>
                  <a:pt x="6442502" y="768094"/>
                  <a:pt x="6433101" y="764860"/>
                  <a:pt x="6424162" y="766114"/>
                </a:cubicBezTo>
                <a:cubicBezTo>
                  <a:pt x="6414099" y="769043"/>
                  <a:pt x="6421557" y="778621"/>
                  <a:pt x="6420893" y="784785"/>
                </a:cubicBezTo>
                <a:cubicBezTo>
                  <a:pt x="6420537" y="793942"/>
                  <a:pt x="6416042" y="800644"/>
                  <a:pt x="6407920" y="797231"/>
                </a:cubicBezTo>
                <a:cubicBezTo>
                  <a:pt x="6397089" y="792678"/>
                  <a:pt x="6388149" y="793933"/>
                  <a:pt x="6376808" y="797042"/>
                </a:cubicBezTo>
                <a:cubicBezTo>
                  <a:pt x="6363221" y="803502"/>
                  <a:pt x="6349172" y="805473"/>
                  <a:pt x="6335173" y="795295"/>
                </a:cubicBezTo>
                <a:cubicBezTo>
                  <a:pt x="6326744" y="788890"/>
                  <a:pt x="6319234" y="791460"/>
                  <a:pt x="6313616" y="799837"/>
                </a:cubicBezTo>
                <a:cubicBezTo>
                  <a:pt x="6310245" y="804864"/>
                  <a:pt x="6306874" y="809890"/>
                  <a:pt x="6304626" y="813240"/>
                </a:cubicBezTo>
                <a:cubicBezTo>
                  <a:pt x="6298854" y="820121"/>
                  <a:pt x="6296097" y="831132"/>
                  <a:pt x="6288128" y="829216"/>
                </a:cubicBezTo>
                <a:cubicBezTo>
                  <a:pt x="6280158" y="827298"/>
                  <a:pt x="6280362" y="816645"/>
                  <a:pt x="6279594" y="809163"/>
                </a:cubicBezTo>
                <a:cubicBezTo>
                  <a:pt x="6278828" y="801682"/>
                  <a:pt x="6274026" y="805393"/>
                  <a:pt x="6270042" y="804434"/>
                </a:cubicBezTo>
                <a:cubicBezTo>
                  <a:pt x="6266210" y="804972"/>
                  <a:pt x="6262378" y="805508"/>
                  <a:pt x="6264269" y="811314"/>
                </a:cubicBezTo>
                <a:cubicBezTo>
                  <a:pt x="6268510" y="827413"/>
                  <a:pt x="6261308" y="832978"/>
                  <a:pt x="6249967" y="836088"/>
                </a:cubicBezTo>
                <a:cubicBezTo>
                  <a:pt x="6238627" y="839197"/>
                  <a:pt x="6237964" y="845361"/>
                  <a:pt x="6246699" y="854759"/>
                </a:cubicBezTo>
                <a:cubicBezTo>
                  <a:pt x="6248284" y="857572"/>
                  <a:pt x="6252268" y="858531"/>
                  <a:pt x="6256252" y="859489"/>
                </a:cubicBezTo>
                <a:cubicBezTo>
                  <a:pt x="6291299" y="872785"/>
                  <a:pt x="6327978" y="876745"/>
                  <a:pt x="6365475" y="876037"/>
                </a:cubicBezTo>
                <a:cubicBezTo>
                  <a:pt x="6395309" y="876405"/>
                  <a:pt x="6422895" y="880123"/>
                  <a:pt x="6449461" y="899162"/>
                </a:cubicBezTo>
                <a:cubicBezTo>
                  <a:pt x="6464890" y="910656"/>
                  <a:pt x="6476948" y="927177"/>
                  <a:pt x="6487881" y="945374"/>
                </a:cubicBezTo>
                <a:cubicBezTo>
                  <a:pt x="6494981" y="926165"/>
                  <a:pt x="6501212" y="923773"/>
                  <a:pt x="6515518" y="936943"/>
                </a:cubicBezTo>
                <a:cubicBezTo>
                  <a:pt x="6519809" y="940895"/>
                  <a:pt x="6523131" y="948017"/>
                  <a:pt x="6522620" y="955678"/>
                </a:cubicBezTo>
                <a:cubicBezTo>
                  <a:pt x="6522724" y="969323"/>
                  <a:pt x="6532123" y="972557"/>
                  <a:pt x="6541216" y="972800"/>
                </a:cubicBezTo>
                <a:cubicBezTo>
                  <a:pt x="6550464" y="974537"/>
                  <a:pt x="6553529" y="966518"/>
                  <a:pt x="6556593" y="958500"/>
                </a:cubicBezTo>
                <a:cubicBezTo>
                  <a:pt x="6558379" y="950660"/>
                  <a:pt x="6557459" y="941684"/>
                  <a:pt x="6564202" y="931631"/>
                </a:cubicBezTo>
                <a:cubicBezTo>
                  <a:pt x="6562211" y="950122"/>
                  <a:pt x="6570334" y="953536"/>
                  <a:pt x="6580858" y="955096"/>
                </a:cubicBezTo>
                <a:cubicBezTo>
                  <a:pt x="6589951" y="955337"/>
                  <a:pt x="6600935" y="961384"/>
                  <a:pt x="6600578" y="970541"/>
                </a:cubicBezTo>
                <a:cubicBezTo>
                  <a:pt x="6599711" y="987358"/>
                  <a:pt x="6600121" y="1003996"/>
                  <a:pt x="6592562" y="1018716"/>
                </a:cubicBezTo>
                <a:cubicBezTo>
                  <a:pt x="6588221" y="1026915"/>
                  <a:pt x="6583266" y="1029127"/>
                  <a:pt x="6574173" y="1028885"/>
                </a:cubicBezTo>
                <a:cubicBezTo>
                  <a:pt x="6567480" y="1026788"/>
                  <a:pt x="6564619" y="1024155"/>
                  <a:pt x="6564976" y="1014998"/>
                </a:cubicBezTo>
                <a:cubicBezTo>
                  <a:pt x="6564361" y="1009013"/>
                  <a:pt x="6560224" y="1006557"/>
                  <a:pt x="6556392" y="1007096"/>
                </a:cubicBezTo>
                <a:cubicBezTo>
                  <a:pt x="6541220" y="1010743"/>
                  <a:pt x="6531360" y="1003019"/>
                  <a:pt x="6521346" y="993799"/>
                </a:cubicBezTo>
                <a:cubicBezTo>
                  <a:pt x="6511486" y="986077"/>
                  <a:pt x="6500963" y="984518"/>
                  <a:pt x="6493097" y="996246"/>
                </a:cubicBezTo>
                <a:cubicBezTo>
                  <a:pt x="6487478" y="1004623"/>
                  <a:pt x="6484617" y="1001988"/>
                  <a:pt x="6484974" y="992832"/>
                </a:cubicBezTo>
                <a:cubicBezTo>
                  <a:pt x="6484361" y="986847"/>
                  <a:pt x="6481653" y="985709"/>
                  <a:pt x="6476238" y="983433"/>
                </a:cubicBezTo>
                <a:cubicBezTo>
                  <a:pt x="6453606" y="977502"/>
                  <a:pt x="6430619" y="980728"/>
                  <a:pt x="6409828" y="992751"/>
                </a:cubicBezTo>
                <a:cubicBezTo>
                  <a:pt x="6398947" y="1000349"/>
                  <a:pt x="6387453" y="1001961"/>
                  <a:pt x="6375651" y="1000583"/>
                </a:cubicBezTo>
                <a:cubicBezTo>
                  <a:pt x="6365128" y="999024"/>
                  <a:pt x="6355422" y="992797"/>
                  <a:pt x="6346992" y="986391"/>
                </a:cubicBezTo>
                <a:cubicBezTo>
                  <a:pt x="6342701" y="982439"/>
                  <a:pt x="6339533" y="976813"/>
                  <a:pt x="6333608" y="982198"/>
                </a:cubicBezTo>
                <a:cubicBezTo>
                  <a:pt x="6327682" y="987583"/>
                  <a:pt x="6328295" y="993567"/>
                  <a:pt x="6330339" y="1000869"/>
                </a:cubicBezTo>
                <a:cubicBezTo>
                  <a:pt x="6332230" y="1006674"/>
                  <a:pt x="6335245" y="1010805"/>
                  <a:pt x="6334581" y="1016969"/>
                </a:cubicBezTo>
                <a:cubicBezTo>
                  <a:pt x="6336269" y="1033428"/>
                  <a:pt x="6343421" y="1040012"/>
                  <a:pt x="6356499" y="1041213"/>
                </a:cubicBezTo>
                <a:cubicBezTo>
                  <a:pt x="6380100" y="1043972"/>
                  <a:pt x="6401301" y="1048587"/>
                  <a:pt x="6423933" y="1054518"/>
                </a:cubicBezTo>
                <a:cubicBezTo>
                  <a:pt x="6437471" y="1060207"/>
                  <a:pt x="6439514" y="1067509"/>
                  <a:pt x="6431802" y="1080733"/>
                </a:cubicBezTo>
                <a:cubicBezTo>
                  <a:pt x="6430525" y="1080912"/>
                  <a:pt x="6430679" y="1082409"/>
                  <a:pt x="6430832" y="1083904"/>
                </a:cubicBezTo>
                <a:cubicBezTo>
                  <a:pt x="6429811" y="1099225"/>
                  <a:pt x="6421793" y="1109456"/>
                  <a:pt x="6413620" y="1118194"/>
                </a:cubicBezTo>
                <a:cubicBezTo>
                  <a:pt x="6407847" y="1125073"/>
                  <a:pt x="6404986" y="1122439"/>
                  <a:pt x="6403095" y="1116633"/>
                </a:cubicBezTo>
                <a:cubicBezTo>
                  <a:pt x="6399162" y="1103526"/>
                  <a:pt x="6404933" y="1096645"/>
                  <a:pt x="6414996" y="1093715"/>
                </a:cubicBezTo>
                <a:cubicBezTo>
                  <a:pt x="6411675" y="1086593"/>
                  <a:pt x="6407230" y="1081145"/>
                  <a:pt x="6400845" y="1082041"/>
                </a:cubicBezTo>
                <a:cubicBezTo>
                  <a:pt x="6397014" y="1082578"/>
                  <a:pt x="6396350" y="1088743"/>
                  <a:pt x="6395533" y="1093411"/>
                </a:cubicBezTo>
                <a:cubicBezTo>
                  <a:pt x="6392724" y="1116571"/>
                  <a:pt x="6388078" y="1121776"/>
                  <a:pt x="6368767" y="1122968"/>
                </a:cubicBezTo>
                <a:cubicBezTo>
                  <a:pt x="6350580" y="1122485"/>
                  <a:pt x="6331424" y="1125172"/>
                  <a:pt x="6313851" y="1130673"/>
                </a:cubicBezTo>
                <a:cubicBezTo>
                  <a:pt x="6290046" y="1138567"/>
                  <a:pt x="6284324" y="1133299"/>
                  <a:pt x="6285241" y="1104333"/>
                </a:cubicBezTo>
                <a:cubicBezTo>
                  <a:pt x="6285087" y="1102836"/>
                  <a:pt x="6284934" y="1101340"/>
                  <a:pt x="6284780" y="1099844"/>
                </a:cubicBezTo>
                <a:cubicBezTo>
                  <a:pt x="6285597" y="1095175"/>
                  <a:pt x="6288814" y="1088653"/>
                  <a:pt x="6282123" y="1086557"/>
                </a:cubicBezTo>
                <a:cubicBezTo>
                  <a:pt x="6275583" y="1085957"/>
                  <a:pt x="6268891" y="1083860"/>
                  <a:pt x="6265980" y="1093375"/>
                </a:cubicBezTo>
                <a:cubicBezTo>
                  <a:pt x="6264040" y="1099718"/>
                  <a:pt x="6261946" y="1104565"/>
                  <a:pt x="6261283" y="1110729"/>
                </a:cubicBezTo>
                <a:cubicBezTo>
                  <a:pt x="6257094" y="1120424"/>
                  <a:pt x="6252139" y="1122636"/>
                  <a:pt x="6243863" y="1117727"/>
                </a:cubicBezTo>
                <a:cubicBezTo>
                  <a:pt x="6235740" y="1114313"/>
                  <a:pt x="6236250" y="1106654"/>
                  <a:pt x="6240745" y="1099951"/>
                </a:cubicBezTo>
                <a:cubicBezTo>
                  <a:pt x="6241715" y="1096780"/>
                  <a:pt x="6242838" y="1095104"/>
                  <a:pt x="6243809" y="1091932"/>
                </a:cubicBezTo>
                <a:cubicBezTo>
                  <a:pt x="6246057" y="1088582"/>
                  <a:pt x="6245597" y="1084093"/>
                  <a:pt x="6242736" y="1081459"/>
                </a:cubicBezTo>
                <a:cubicBezTo>
                  <a:pt x="6238597" y="1079004"/>
                  <a:pt x="6237780" y="1083672"/>
                  <a:pt x="6235379" y="1085526"/>
                </a:cubicBezTo>
                <a:cubicBezTo>
                  <a:pt x="6230732" y="1090731"/>
                  <a:pt x="6227514" y="1097254"/>
                  <a:pt x="6225726" y="1105094"/>
                </a:cubicBezTo>
                <a:cubicBezTo>
                  <a:pt x="6218780" y="1125800"/>
                  <a:pt x="6211425" y="1129868"/>
                  <a:pt x="6193749" y="1121723"/>
                </a:cubicBezTo>
                <a:cubicBezTo>
                  <a:pt x="6185626" y="1118310"/>
                  <a:pt x="6177350" y="1113399"/>
                  <a:pt x="6169226" y="1109986"/>
                </a:cubicBezTo>
                <a:cubicBezTo>
                  <a:pt x="6163811" y="1107710"/>
                  <a:pt x="6157273" y="1107110"/>
                  <a:pt x="6152931" y="1115309"/>
                </a:cubicBezTo>
                <a:cubicBezTo>
                  <a:pt x="6147466" y="1125181"/>
                  <a:pt x="6144708" y="1136192"/>
                  <a:pt x="6131783" y="1136488"/>
                </a:cubicBezTo>
                <a:cubicBezTo>
                  <a:pt x="6123968" y="1136067"/>
                  <a:pt x="6119166" y="1139776"/>
                  <a:pt x="6112166" y="1134688"/>
                </a:cubicBezTo>
                <a:cubicBezTo>
                  <a:pt x="6077018" y="1107746"/>
                  <a:pt x="6040492" y="1105282"/>
                  <a:pt x="6001821" y="1119814"/>
                </a:cubicBezTo>
                <a:cubicBezTo>
                  <a:pt x="5995589" y="1122207"/>
                  <a:pt x="5990327" y="1121427"/>
                  <a:pt x="5984758" y="1117655"/>
                </a:cubicBezTo>
                <a:cubicBezTo>
                  <a:pt x="5971883" y="1105802"/>
                  <a:pt x="5957682" y="1106276"/>
                  <a:pt x="5942664" y="1111420"/>
                </a:cubicBezTo>
                <a:cubicBezTo>
                  <a:pt x="5921566" y="1120451"/>
                  <a:pt x="5903176" y="1130619"/>
                  <a:pt x="5885247" y="1145277"/>
                </a:cubicBezTo>
                <a:cubicBezTo>
                  <a:pt x="5876920" y="1152517"/>
                  <a:pt x="5868593" y="1159756"/>
                  <a:pt x="5858225" y="1159693"/>
                </a:cubicBezTo>
                <a:cubicBezTo>
                  <a:pt x="5824098" y="1155375"/>
                  <a:pt x="5788339" y="1160393"/>
                  <a:pt x="5755695" y="1145242"/>
                </a:cubicBezTo>
                <a:cubicBezTo>
                  <a:pt x="5748849" y="1141649"/>
                  <a:pt x="5743894" y="1143862"/>
                  <a:pt x="5738121" y="1150743"/>
                </a:cubicBezTo>
                <a:cubicBezTo>
                  <a:pt x="5735874" y="1154094"/>
                  <a:pt x="5733626" y="1157444"/>
                  <a:pt x="5731226" y="1159299"/>
                </a:cubicBezTo>
                <a:cubicBezTo>
                  <a:pt x="5724994" y="1161691"/>
                  <a:pt x="5726578" y="1164504"/>
                  <a:pt x="5728315" y="1168814"/>
                </a:cubicBezTo>
                <a:cubicBezTo>
                  <a:pt x="5731790" y="1177432"/>
                  <a:pt x="5737359" y="1181206"/>
                  <a:pt x="5745021" y="1180129"/>
                </a:cubicBezTo>
                <a:cubicBezTo>
                  <a:pt x="5753960" y="1178876"/>
                  <a:pt x="5758712" y="1187315"/>
                  <a:pt x="5758356" y="1196471"/>
                </a:cubicBezTo>
                <a:cubicBezTo>
                  <a:pt x="5757845" y="1204132"/>
                  <a:pt x="5749877" y="1202215"/>
                  <a:pt x="5744614" y="1201435"/>
                </a:cubicBezTo>
                <a:cubicBezTo>
                  <a:pt x="5730259" y="1200414"/>
                  <a:pt x="5725047" y="1187485"/>
                  <a:pt x="5719988" y="1176053"/>
                </a:cubicBezTo>
                <a:cubicBezTo>
                  <a:pt x="5697814" y="1136667"/>
                  <a:pt x="5665783" y="1127502"/>
                  <a:pt x="5632171" y="1153467"/>
                </a:cubicBezTo>
                <a:cubicBezTo>
                  <a:pt x="5623692" y="1159210"/>
                  <a:pt x="5615058" y="1163456"/>
                  <a:pt x="5605965" y="1163215"/>
                </a:cubicBezTo>
                <a:cubicBezTo>
                  <a:pt x="5599580" y="1164110"/>
                  <a:pt x="5596871" y="1162973"/>
                  <a:pt x="5596105" y="1155492"/>
                </a:cubicBezTo>
                <a:cubicBezTo>
                  <a:pt x="5593447" y="1142205"/>
                  <a:pt x="5589156" y="1138253"/>
                  <a:pt x="5578122" y="1144354"/>
                </a:cubicBezTo>
                <a:cubicBezTo>
                  <a:pt x="5557177" y="1154883"/>
                  <a:pt x="5536745" y="1157750"/>
                  <a:pt x="5515033" y="1160795"/>
                </a:cubicBezTo>
                <a:cubicBezTo>
                  <a:pt x="5480397" y="1164137"/>
                  <a:pt x="5449391" y="1177595"/>
                  <a:pt x="5425638" y="1211282"/>
                </a:cubicBezTo>
                <a:cubicBezTo>
                  <a:pt x="5425638" y="1211282"/>
                  <a:pt x="5424208" y="1209965"/>
                  <a:pt x="5424054" y="1208468"/>
                </a:cubicBezTo>
                <a:cubicBezTo>
                  <a:pt x="5424872" y="1203801"/>
                  <a:pt x="5426966" y="1198954"/>
                  <a:pt x="5427630" y="1192790"/>
                </a:cubicBezTo>
                <a:cubicBezTo>
                  <a:pt x="5428803" y="1178965"/>
                  <a:pt x="5425636" y="1173339"/>
                  <a:pt x="5413835" y="1171959"/>
                </a:cubicBezTo>
                <a:cubicBezTo>
                  <a:pt x="5399479" y="1170938"/>
                  <a:pt x="5395955" y="1174467"/>
                  <a:pt x="5396364" y="1191106"/>
                </a:cubicBezTo>
                <a:cubicBezTo>
                  <a:pt x="5396825" y="1195594"/>
                  <a:pt x="5400299" y="1204213"/>
                  <a:pt x="5392638" y="1205288"/>
                </a:cubicBezTo>
                <a:cubicBezTo>
                  <a:pt x="5381297" y="1208397"/>
                  <a:pt x="5372407" y="1197502"/>
                  <a:pt x="5376288" y="1184816"/>
                </a:cubicBezTo>
                <a:cubicBezTo>
                  <a:pt x="5379352" y="1176797"/>
                  <a:pt x="5377615" y="1172488"/>
                  <a:pt x="5369645" y="1170570"/>
                </a:cubicBezTo>
                <a:cubicBezTo>
                  <a:pt x="5352276" y="1165419"/>
                  <a:pt x="5334753" y="1158770"/>
                  <a:pt x="5318201" y="1148951"/>
                </a:cubicBezTo>
                <a:cubicBezTo>
                  <a:pt x="5304509" y="1141765"/>
                  <a:pt x="5290308" y="1142241"/>
                  <a:pt x="5277333" y="1154686"/>
                </a:cubicBezTo>
                <a:cubicBezTo>
                  <a:pt x="5273962" y="1159713"/>
                  <a:pt x="5269006" y="1161925"/>
                  <a:pt x="5262621" y="1162820"/>
                </a:cubicBezTo>
                <a:cubicBezTo>
                  <a:pt x="5252251" y="1162758"/>
                  <a:pt x="5241880" y="1162695"/>
                  <a:pt x="5231510" y="1162632"/>
                </a:cubicBezTo>
                <a:cubicBezTo>
                  <a:pt x="5223847" y="1163707"/>
                  <a:pt x="5217002" y="1160115"/>
                  <a:pt x="5213374" y="1150000"/>
                </a:cubicBezTo>
                <a:cubicBezTo>
                  <a:pt x="5211023" y="1139706"/>
                  <a:pt x="5205761" y="1138926"/>
                  <a:pt x="5198406" y="1142993"/>
                </a:cubicBezTo>
                <a:cubicBezTo>
                  <a:pt x="5192173" y="1145385"/>
                  <a:pt x="5184664" y="1147956"/>
                  <a:pt x="5178431" y="1150349"/>
                </a:cubicBezTo>
                <a:cubicBezTo>
                  <a:pt x="5163567" y="1156988"/>
                  <a:pt x="5155700" y="1168715"/>
                  <a:pt x="5154987" y="1187028"/>
                </a:cubicBezTo>
                <a:cubicBezTo>
                  <a:pt x="5154324" y="1193193"/>
                  <a:pt x="5154937" y="1199178"/>
                  <a:pt x="5154273" y="1205341"/>
                </a:cubicBezTo>
                <a:cubicBezTo>
                  <a:pt x="5145840" y="1160993"/>
                  <a:pt x="5116977" y="1157454"/>
                  <a:pt x="5086990" y="1155590"/>
                </a:cubicBezTo>
                <a:cubicBezTo>
                  <a:pt x="5077743" y="1153853"/>
                  <a:pt x="5071817" y="1159237"/>
                  <a:pt x="5066046" y="1166117"/>
                </a:cubicBezTo>
                <a:cubicBezTo>
                  <a:pt x="5060273" y="1172999"/>
                  <a:pt x="5058487" y="1180838"/>
                  <a:pt x="5061960" y="1189457"/>
                </a:cubicBezTo>
                <a:cubicBezTo>
                  <a:pt x="5065282" y="1196580"/>
                  <a:pt x="5071207" y="1191195"/>
                  <a:pt x="5076315" y="1190478"/>
                </a:cubicBezTo>
                <a:cubicBezTo>
                  <a:pt x="5080147" y="1189941"/>
                  <a:pt x="5086380" y="1187549"/>
                  <a:pt x="5088423" y="1194852"/>
                </a:cubicBezTo>
                <a:cubicBezTo>
                  <a:pt x="5090314" y="1200656"/>
                  <a:pt x="5088526" y="1208496"/>
                  <a:pt x="5083725" y="1212205"/>
                </a:cubicBezTo>
                <a:cubicBezTo>
                  <a:pt x="5079078" y="1217410"/>
                  <a:pt x="5072691" y="1218307"/>
                  <a:pt x="5067583" y="1219023"/>
                </a:cubicBezTo>
                <a:cubicBezTo>
                  <a:pt x="5061197" y="1219919"/>
                  <a:pt x="5054811" y="1220815"/>
                  <a:pt x="5051593" y="1227338"/>
                </a:cubicBezTo>
                <a:cubicBezTo>
                  <a:pt x="5059054" y="1236915"/>
                  <a:pt x="5069730" y="1239971"/>
                  <a:pt x="5078669" y="1238716"/>
                </a:cubicBezTo>
                <a:cubicBezTo>
                  <a:pt x="5105796" y="1237946"/>
                  <a:pt x="5131135" y="1245014"/>
                  <a:pt x="5156475" y="1252083"/>
                </a:cubicBezTo>
                <a:cubicBezTo>
                  <a:pt x="5173843" y="1257235"/>
                  <a:pt x="5190446" y="1254905"/>
                  <a:pt x="5205821" y="1240606"/>
                </a:cubicBezTo>
                <a:cubicBezTo>
                  <a:pt x="5210469" y="1235400"/>
                  <a:pt x="5215731" y="1236180"/>
                  <a:pt x="5221453" y="1241448"/>
                </a:cubicBezTo>
                <a:cubicBezTo>
                  <a:pt x="5231621" y="1252164"/>
                  <a:pt x="5243881" y="1258032"/>
                  <a:pt x="5256143" y="1263901"/>
                </a:cubicBezTo>
                <a:cubicBezTo>
                  <a:pt x="5262835" y="1265997"/>
                  <a:pt x="5269221" y="1265102"/>
                  <a:pt x="5275146" y="1259717"/>
                </a:cubicBezTo>
                <a:cubicBezTo>
                  <a:pt x="5286997" y="1248947"/>
                  <a:pt x="5300738" y="1243984"/>
                  <a:pt x="5315246" y="1246501"/>
                </a:cubicBezTo>
                <a:cubicBezTo>
                  <a:pt x="5328478" y="1249198"/>
                  <a:pt x="5341710" y="1251895"/>
                  <a:pt x="5353663" y="1254771"/>
                </a:cubicBezTo>
                <a:cubicBezTo>
                  <a:pt x="5363064" y="1258005"/>
                  <a:pt x="5368018" y="1255792"/>
                  <a:pt x="5368068" y="1243644"/>
                </a:cubicBezTo>
                <a:cubicBezTo>
                  <a:pt x="5368579" y="1235984"/>
                  <a:pt x="5370673" y="1231136"/>
                  <a:pt x="5377058" y="1230239"/>
                </a:cubicBezTo>
                <a:cubicBezTo>
                  <a:pt x="5390953" y="1226773"/>
                  <a:pt x="5395552" y="1233716"/>
                  <a:pt x="5393254" y="1249216"/>
                </a:cubicBezTo>
                <a:cubicBezTo>
                  <a:pt x="5390293" y="1270880"/>
                  <a:pt x="5394585" y="1274832"/>
                  <a:pt x="5412465" y="1272322"/>
                </a:cubicBezTo>
                <a:cubicBezTo>
                  <a:pt x="5423958" y="1270710"/>
                  <a:pt x="5435299" y="1267600"/>
                  <a:pt x="5445363" y="1264671"/>
                </a:cubicBezTo>
                <a:cubicBezTo>
                  <a:pt x="5461965" y="1262342"/>
                  <a:pt x="5476984" y="1257198"/>
                  <a:pt x="5493076" y="1262529"/>
                </a:cubicBezTo>
                <a:cubicBezTo>
                  <a:pt x="5502323" y="1264267"/>
                  <a:pt x="5509168" y="1267860"/>
                  <a:pt x="5508148" y="1283182"/>
                </a:cubicBezTo>
                <a:cubicBezTo>
                  <a:pt x="5506668" y="1294013"/>
                  <a:pt x="5512696" y="1302273"/>
                  <a:pt x="5522913" y="1300840"/>
                </a:cubicBezTo>
                <a:cubicBezTo>
                  <a:pt x="5554994" y="1297856"/>
                  <a:pt x="5584472" y="1307380"/>
                  <a:pt x="5614102" y="1318401"/>
                </a:cubicBezTo>
                <a:cubicBezTo>
                  <a:pt x="5636887" y="1325828"/>
                  <a:pt x="5649812" y="1325533"/>
                  <a:pt x="5661252" y="1298126"/>
                </a:cubicBezTo>
                <a:cubicBezTo>
                  <a:pt x="5662529" y="1297946"/>
                  <a:pt x="5663807" y="1297767"/>
                  <a:pt x="5663807" y="1297767"/>
                </a:cubicBezTo>
                <a:cubicBezTo>
                  <a:pt x="5669375" y="1301539"/>
                  <a:pt x="5664370" y="1315901"/>
                  <a:pt x="5672032" y="1314826"/>
                </a:cubicBezTo>
                <a:cubicBezTo>
                  <a:pt x="5678418" y="1313930"/>
                  <a:pt x="5682606" y="1304236"/>
                  <a:pt x="5685670" y="1296217"/>
                </a:cubicBezTo>
                <a:cubicBezTo>
                  <a:pt x="5686794" y="1294542"/>
                  <a:pt x="5687765" y="1291369"/>
                  <a:pt x="5688889" y="1289695"/>
                </a:cubicBezTo>
                <a:cubicBezTo>
                  <a:pt x="5692923" y="1278504"/>
                  <a:pt x="5695680" y="1267493"/>
                  <a:pt x="5697161" y="1256661"/>
                </a:cubicBezTo>
                <a:cubicBezTo>
                  <a:pt x="5698948" y="1248822"/>
                  <a:pt x="5703904" y="1246608"/>
                  <a:pt x="5710596" y="1248706"/>
                </a:cubicBezTo>
                <a:cubicBezTo>
                  <a:pt x="5714734" y="1251160"/>
                  <a:pt x="5720303" y="1254932"/>
                  <a:pt x="5718361" y="1261275"/>
                </a:cubicBezTo>
                <a:cubicBezTo>
                  <a:pt x="5708862" y="1282339"/>
                  <a:pt x="5717089" y="1299398"/>
                  <a:pt x="5724038" y="1316636"/>
                </a:cubicBezTo>
                <a:cubicBezTo>
                  <a:pt x="5727666" y="1326751"/>
                  <a:pt x="5730680" y="1330881"/>
                  <a:pt x="5737422" y="1320828"/>
                </a:cubicBezTo>
                <a:cubicBezTo>
                  <a:pt x="5748965" y="1307066"/>
                  <a:pt x="5764139" y="1303421"/>
                  <a:pt x="5777880" y="1298457"/>
                </a:cubicBezTo>
                <a:cubicBezTo>
                  <a:pt x="5782834" y="1296244"/>
                  <a:pt x="5786666" y="1295706"/>
                  <a:pt x="5788403" y="1300016"/>
                </a:cubicBezTo>
                <a:cubicBezTo>
                  <a:pt x="5797907" y="1316895"/>
                  <a:pt x="5812262" y="1317917"/>
                  <a:pt x="5826617" y="1318938"/>
                </a:cubicBezTo>
                <a:cubicBezTo>
                  <a:pt x="5839848" y="1321635"/>
                  <a:pt x="5852925" y="1322835"/>
                  <a:pt x="5860692" y="1335406"/>
                </a:cubicBezTo>
                <a:cubicBezTo>
                  <a:pt x="5864013" y="1342528"/>
                  <a:pt x="5866567" y="1342170"/>
                  <a:pt x="5872800" y="1339778"/>
                </a:cubicBezTo>
                <a:cubicBezTo>
                  <a:pt x="5895021" y="1329071"/>
                  <a:pt x="5916732" y="1326025"/>
                  <a:pt x="5937576" y="1339795"/>
                </a:cubicBezTo>
                <a:cubicBezTo>
                  <a:pt x="5945853" y="1344704"/>
                  <a:pt x="5950960" y="1343989"/>
                  <a:pt x="5958163" y="1338425"/>
                </a:cubicBezTo>
                <a:cubicBezTo>
                  <a:pt x="5973846" y="1327119"/>
                  <a:pt x="5990448" y="1324789"/>
                  <a:pt x="6008431" y="1335925"/>
                </a:cubicBezTo>
                <a:cubicBezTo>
                  <a:pt x="6012722" y="1339877"/>
                  <a:pt x="6016707" y="1340834"/>
                  <a:pt x="6021510" y="1337126"/>
                </a:cubicBezTo>
                <a:cubicBezTo>
                  <a:pt x="6042299" y="1325102"/>
                  <a:pt x="6080870" y="1334868"/>
                  <a:pt x="6094664" y="1355698"/>
                </a:cubicBezTo>
                <a:cubicBezTo>
                  <a:pt x="6103654" y="1342295"/>
                  <a:pt x="6116273" y="1339008"/>
                  <a:pt x="6128227" y="1341882"/>
                </a:cubicBezTo>
                <a:cubicBezTo>
                  <a:pt x="6145596" y="1347035"/>
                  <a:pt x="6163629" y="1346022"/>
                  <a:pt x="6181662" y="1345011"/>
                </a:cubicBezTo>
                <a:cubicBezTo>
                  <a:pt x="6206234" y="1344597"/>
                  <a:pt x="6221203" y="1351605"/>
                  <a:pt x="6230809" y="1382128"/>
                </a:cubicBezTo>
                <a:cubicBezTo>
                  <a:pt x="6231115" y="1385121"/>
                  <a:pt x="6232546" y="1386438"/>
                  <a:pt x="6232853" y="1389430"/>
                </a:cubicBezTo>
                <a:cubicBezTo>
                  <a:pt x="6236481" y="1399545"/>
                  <a:pt x="6241743" y="1400325"/>
                  <a:pt x="6247362" y="1391948"/>
                </a:cubicBezTo>
                <a:cubicBezTo>
                  <a:pt x="6251857" y="1385246"/>
                  <a:pt x="6256351" y="1378545"/>
                  <a:pt x="6262123" y="1371663"/>
                </a:cubicBezTo>
                <a:cubicBezTo>
                  <a:pt x="6282811" y="1345995"/>
                  <a:pt x="6309121" y="1349892"/>
                  <a:pt x="6326390" y="1379343"/>
                </a:cubicBezTo>
                <a:cubicBezTo>
                  <a:pt x="6332878" y="1392092"/>
                  <a:pt x="6341769" y="1402986"/>
                  <a:pt x="6354183" y="1410351"/>
                </a:cubicBezTo>
                <a:cubicBezTo>
                  <a:pt x="6365320" y="1417895"/>
                  <a:pt x="6376457" y="1425438"/>
                  <a:pt x="6384224" y="1438008"/>
                </a:cubicBezTo>
                <a:cubicBezTo>
                  <a:pt x="6390352" y="1421972"/>
                  <a:pt x="6380849" y="1405091"/>
                  <a:pt x="6386978" y="1389054"/>
                </a:cubicBezTo>
                <a:cubicBezTo>
                  <a:pt x="6400466" y="1406892"/>
                  <a:pt x="6400466" y="1406892"/>
                  <a:pt x="6417272" y="1393909"/>
                </a:cubicBezTo>
                <a:cubicBezTo>
                  <a:pt x="6424627" y="1389843"/>
                  <a:pt x="6429583" y="1387630"/>
                  <a:pt x="6437706" y="1391044"/>
                </a:cubicBezTo>
                <a:cubicBezTo>
                  <a:pt x="6459212" y="1398650"/>
                  <a:pt x="6480414" y="1403264"/>
                  <a:pt x="6501615" y="1407879"/>
                </a:cubicBezTo>
                <a:cubicBezTo>
                  <a:pt x="6566648" y="1423037"/>
                  <a:pt x="6632038" y="1429041"/>
                  <a:pt x="6696254" y="1448867"/>
                </a:cubicBezTo>
                <a:cubicBezTo>
                  <a:pt x="6701515" y="1449647"/>
                  <a:pt x="6709178" y="1448571"/>
                  <a:pt x="6709944" y="1456053"/>
                </a:cubicBezTo>
                <a:cubicBezTo>
                  <a:pt x="6711989" y="1463354"/>
                  <a:pt x="6705910" y="1467242"/>
                  <a:pt x="6702539" y="1472269"/>
                </a:cubicBezTo>
                <a:cubicBezTo>
                  <a:pt x="6699015" y="1475799"/>
                  <a:pt x="6694212" y="1479508"/>
                  <a:pt x="6697380" y="1485135"/>
                </a:cubicBezTo>
                <a:cubicBezTo>
                  <a:pt x="6699424" y="1492437"/>
                  <a:pt x="6704839" y="1494713"/>
                  <a:pt x="6710102" y="1495493"/>
                </a:cubicBezTo>
                <a:cubicBezTo>
                  <a:pt x="6713933" y="1494954"/>
                  <a:pt x="6717765" y="1494416"/>
                  <a:pt x="6721595" y="1493879"/>
                </a:cubicBezTo>
                <a:cubicBezTo>
                  <a:pt x="6739629" y="1492867"/>
                  <a:pt x="6751073" y="1503403"/>
                  <a:pt x="6753221" y="1524350"/>
                </a:cubicBezTo>
                <a:cubicBezTo>
                  <a:pt x="6753987" y="1531831"/>
                  <a:pt x="6754754" y="1539313"/>
                  <a:pt x="6752967" y="1547152"/>
                </a:cubicBezTo>
                <a:cubicBezTo>
                  <a:pt x="6752610" y="1556308"/>
                  <a:pt x="6758178" y="1560080"/>
                  <a:pt x="6765534" y="1556012"/>
                </a:cubicBezTo>
                <a:cubicBezTo>
                  <a:pt x="6779123" y="1549553"/>
                  <a:pt x="6784281" y="1536687"/>
                  <a:pt x="6780857" y="1515919"/>
                </a:cubicBezTo>
                <a:cubicBezTo>
                  <a:pt x="6791024" y="1526635"/>
                  <a:pt x="6798483" y="1536211"/>
                  <a:pt x="6803541" y="1547645"/>
                </a:cubicBezTo>
                <a:cubicBezTo>
                  <a:pt x="6808599" y="1559077"/>
                  <a:pt x="6807530" y="1586548"/>
                  <a:pt x="6799510" y="1596778"/>
                </a:cubicBezTo>
                <a:cubicBezTo>
                  <a:pt x="6789090" y="1608864"/>
                  <a:pt x="6776829" y="1602997"/>
                  <a:pt x="6767276" y="1598266"/>
                </a:cubicBezTo>
                <a:cubicBezTo>
                  <a:pt x="6753584" y="1591080"/>
                  <a:pt x="6738922" y="1587066"/>
                  <a:pt x="6723597" y="1589216"/>
                </a:cubicBezTo>
                <a:cubicBezTo>
                  <a:pt x="6714657" y="1590471"/>
                  <a:pt x="6704440" y="1591905"/>
                  <a:pt x="6694223" y="1593338"/>
                </a:cubicBezTo>
                <a:cubicBezTo>
                  <a:pt x="6652078" y="1599252"/>
                  <a:pt x="6610444" y="1597503"/>
                  <a:pt x="6573557" y="1566253"/>
                </a:cubicBezTo>
                <a:cubicBezTo>
                  <a:pt x="6559406" y="1554579"/>
                  <a:pt x="6552204" y="1560144"/>
                  <a:pt x="6547657" y="1578994"/>
                </a:cubicBezTo>
                <a:cubicBezTo>
                  <a:pt x="6546688" y="1582164"/>
                  <a:pt x="6549702" y="1586296"/>
                  <a:pt x="6546024" y="1588330"/>
                </a:cubicBezTo>
                <a:cubicBezTo>
                  <a:pt x="6542193" y="1588867"/>
                  <a:pt x="6539332" y="1586233"/>
                  <a:pt x="6537748" y="1583419"/>
                </a:cubicBezTo>
                <a:cubicBezTo>
                  <a:pt x="6536164" y="1580607"/>
                  <a:pt x="6534580" y="1577793"/>
                  <a:pt x="6533150" y="1576476"/>
                </a:cubicBezTo>
                <a:cubicBezTo>
                  <a:pt x="6528552" y="1569533"/>
                  <a:pt x="6522829" y="1564265"/>
                  <a:pt x="6517211" y="1572641"/>
                </a:cubicBezTo>
                <a:cubicBezTo>
                  <a:pt x="6510315" y="1581198"/>
                  <a:pt x="6520685" y="1581260"/>
                  <a:pt x="6523700" y="1585391"/>
                </a:cubicBezTo>
                <a:cubicBezTo>
                  <a:pt x="6523853" y="1586886"/>
                  <a:pt x="6525130" y="1586708"/>
                  <a:pt x="6525284" y="1588204"/>
                </a:cubicBezTo>
                <a:cubicBezTo>
                  <a:pt x="6528145" y="1590839"/>
                  <a:pt x="6529882" y="1595147"/>
                  <a:pt x="6527634" y="1598499"/>
                </a:cubicBezTo>
                <a:cubicBezTo>
                  <a:pt x="6525540" y="1603345"/>
                  <a:pt x="6522986" y="1603704"/>
                  <a:pt x="6518848" y="1601249"/>
                </a:cubicBezTo>
                <a:cubicBezTo>
                  <a:pt x="6502603" y="1594422"/>
                  <a:pt x="6489168" y="1602378"/>
                  <a:pt x="6480638" y="1620270"/>
                </a:cubicBezTo>
                <a:cubicBezTo>
                  <a:pt x="6478390" y="1623621"/>
                  <a:pt x="6473590" y="1627330"/>
                  <a:pt x="6474049" y="1631818"/>
                </a:cubicBezTo>
                <a:cubicBezTo>
                  <a:pt x="6475736" y="1648278"/>
                  <a:pt x="6491472" y="1662765"/>
                  <a:pt x="6503937" y="1657980"/>
                </a:cubicBezTo>
                <a:cubicBezTo>
                  <a:pt x="6528865" y="1648411"/>
                  <a:pt x="6553590" y="1649496"/>
                  <a:pt x="6579236" y="1659557"/>
                </a:cubicBezTo>
                <a:cubicBezTo>
                  <a:pt x="6588483" y="1661296"/>
                  <a:pt x="6597730" y="1663033"/>
                  <a:pt x="6604625" y="1654477"/>
                </a:cubicBezTo>
                <a:cubicBezTo>
                  <a:pt x="6610550" y="1649093"/>
                  <a:pt x="6613258" y="1650231"/>
                  <a:pt x="6615456" y="1659028"/>
                </a:cubicBezTo>
                <a:cubicBezTo>
                  <a:pt x="6617960" y="1670818"/>
                  <a:pt x="6625112" y="1677404"/>
                  <a:pt x="6635635" y="1678964"/>
                </a:cubicBezTo>
                <a:cubicBezTo>
                  <a:pt x="6646313" y="1682018"/>
                  <a:pt x="6658268" y="1684895"/>
                  <a:pt x="6670222" y="1687770"/>
                </a:cubicBezTo>
                <a:cubicBezTo>
                  <a:pt x="6680746" y="1689329"/>
                  <a:pt x="6685497" y="1697769"/>
                  <a:pt x="6685448" y="1709917"/>
                </a:cubicBezTo>
                <a:cubicBezTo>
                  <a:pt x="6685601" y="1711415"/>
                  <a:pt x="6685907" y="1714408"/>
                  <a:pt x="6684937" y="1717578"/>
                </a:cubicBezTo>
                <a:cubicBezTo>
                  <a:pt x="6685704" y="1725060"/>
                  <a:pt x="6690148" y="1730507"/>
                  <a:pt x="6696534" y="1729610"/>
                </a:cubicBezTo>
                <a:cubicBezTo>
                  <a:pt x="6701797" y="1730390"/>
                  <a:pt x="6701030" y="1722908"/>
                  <a:pt x="6700416" y="1716925"/>
                </a:cubicBezTo>
                <a:cubicBezTo>
                  <a:pt x="6701080" y="1710760"/>
                  <a:pt x="6700465" y="1704775"/>
                  <a:pt x="6707975" y="1702203"/>
                </a:cubicBezTo>
                <a:cubicBezTo>
                  <a:pt x="6719469" y="1700591"/>
                  <a:pt x="6731220" y="1714120"/>
                  <a:pt x="6730045" y="1727944"/>
                </a:cubicBezTo>
                <a:cubicBezTo>
                  <a:pt x="6730506" y="1732433"/>
                  <a:pt x="6728259" y="1735784"/>
                  <a:pt x="6731273" y="1739914"/>
                </a:cubicBezTo>
                <a:cubicBezTo>
                  <a:pt x="6735104" y="1739376"/>
                  <a:pt x="6734645" y="1734888"/>
                  <a:pt x="6737045" y="1733033"/>
                </a:cubicBezTo>
                <a:cubicBezTo>
                  <a:pt x="6742511" y="1723160"/>
                  <a:pt x="6747619" y="1722443"/>
                  <a:pt x="6753802" y="1732200"/>
                </a:cubicBezTo>
                <a:cubicBezTo>
                  <a:pt x="6761875" y="1747763"/>
                  <a:pt x="6773318" y="1758299"/>
                  <a:pt x="6784609" y="1767339"/>
                </a:cubicBezTo>
                <a:cubicBezTo>
                  <a:pt x="6797484" y="1779193"/>
                  <a:pt x="6809235" y="1792721"/>
                  <a:pt x="6812659" y="1813489"/>
                </a:cubicBezTo>
                <a:cubicBezTo>
                  <a:pt x="6814703" y="1820791"/>
                  <a:pt x="6818177" y="1829410"/>
                  <a:pt x="6824870" y="1831507"/>
                </a:cubicBezTo>
                <a:cubicBezTo>
                  <a:pt x="6851946" y="1842884"/>
                  <a:pt x="6863290" y="1877719"/>
                  <a:pt x="6889395" y="1892269"/>
                </a:cubicBezTo>
                <a:cubicBezTo>
                  <a:pt x="6896395" y="1897358"/>
                  <a:pt x="6895885" y="1905018"/>
                  <a:pt x="6894098" y="1912858"/>
                </a:cubicBezTo>
                <a:cubicBezTo>
                  <a:pt x="6891034" y="1920877"/>
                  <a:pt x="6884188" y="1917284"/>
                  <a:pt x="6879897" y="1913333"/>
                </a:cubicBezTo>
                <a:cubicBezTo>
                  <a:pt x="6871467" y="1906926"/>
                  <a:pt x="6863958" y="1909499"/>
                  <a:pt x="6856908" y="1916558"/>
                </a:cubicBezTo>
                <a:cubicBezTo>
                  <a:pt x="6848736" y="1925294"/>
                  <a:pt x="6838825" y="1929719"/>
                  <a:pt x="6827331" y="1931332"/>
                </a:cubicBezTo>
                <a:cubicBezTo>
                  <a:pt x="6808022" y="1932524"/>
                  <a:pt x="6796117" y="1917498"/>
                  <a:pt x="6799077" y="1895835"/>
                </a:cubicBezTo>
                <a:cubicBezTo>
                  <a:pt x="6799894" y="1891166"/>
                  <a:pt x="6800559" y="1885004"/>
                  <a:pt x="6800099" y="1880514"/>
                </a:cubicBezTo>
                <a:cubicBezTo>
                  <a:pt x="6799945" y="1879017"/>
                  <a:pt x="6801068" y="1877342"/>
                  <a:pt x="6801068" y="1877342"/>
                </a:cubicBezTo>
                <a:cubicBezTo>
                  <a:pt x="6799791" y="1877523"/>
                  <a:pt x="6799791" y="1877523"/>
                  <a:pt x="6798668" y="1879197"/>
                </a:cubicBezTo>
                <a:cubicBezTo>
                  <a:pt x="6793559" y="1879914"/>
                  <a:pt x="6789727" y="1880452"/>
                  <a:pt x="6784466" y="1879672"/>
                </a:cubicBezTo>
                <a:cubicBezTo>
                  <a:pt x="6759434" y="1875596"/>
                  <a:pt x="6752231" y="1881159"/>
                  <a:pt x="6747483" y="1910662"/>
                </a:cubicBezTo>
                <a:cubicBezTo>
                  <a:pt x="6746310" y="1924487"/>
                  <a:pt x="6738953" y="1928554"/>
                  <a:pt x="6727153" y="1927175"/>
                </a:cubicBezTo>
                <a:cubicBezTo>
                  <a:pt x="6718059" y="1926933"/>
                  <a:pt x="6712338" y="1921665"/>
                  <a:pt x="6706155" y="1911909"/>
                </a:cubicBezTo>
                <a:cubicBezTo>
                  <a:pt x="6689038" y="1883955"/>
                  <a:pt x="6665334" y="1867550"/>
                  <a:pt x="6635193" y="1864190"/>
                </a:cubicBezTo>
                <a:cubicBezTo>
                  <a:pt x="6610007" y="1858618"/>
                  <a:pt x="6610007" y="1858618"/>
                  <a:pt x="6618184" y="1887826"/>
                </a:cubicBezTo>
                <a:cubicBezTo>
                  <a:pt x="6622426" y="1903926"/>
                  <a:pt x="6620638" y="1911765"/>
                  <a:pt x="6609758" y="1919363"/>
                </a:cubicBezTo>
                <a:cubicBezTo>
                  <a:pt x="6603625" y="1897457"/>
                  <a:pt x="6599334" y="1893505"/>
                  <a:pt x="6580025" y="1894697"/>
                </a:cubicBezTo>
                <a:cubicBezTo>
                  <a:pt x="6567253" y="1896490"/>
                  <a:pt x="6553665" y="1902950"/>
                  <a:pt x="6543192" y="1889241"/>
                </a:cubicBezTo>
                <a:cubicBezTo>
                  <a:pt x="6543038" y="1887745"/>
                  <a:pt x="6541760" y="1887924"/>
                  <a:pt x="6540483" y="1888103"/>
                </a:cubicBezTo>
                <a:cubicBezTo>
                  <a:pt x="6525772" y="1896239"/>
                  <a:pt x="6519489" y="1910779"/>
                  <a:pt x="6520207" y="1930409"/>
                </a:cubicBezTo>
                <a:cubicBezTo>
                  <a:pt x="6521280" y="1940883"/>
                  <a:pt x="6522354" y="1951356"/>
                  <a:pt x="6512597" y="1957279"/>
                </a:cubicBezTo>
                <a:cubicBezTo>
                  <a:pt x="6511474" y="1958954"/>
                  <a:pt x="6507949" y="1962484"/>
                  <a:pt x="6507490" y="1957996"/>
                </a:cubicBezTo>
                <a:cubicBezTo>
                  <a:pt x="6504984" y="1946205"/>
                  <a:pt x="6495892" y="1945964"/>
                  <a:pt x="6487768" y="1942550"/>
                </a:cubicBezTo>
                <a:cubicBezTo>
                  <a:pt x="6478368" y="1939314"/>
                  <a:pt x="6472493" y="1932551"/>
                  <a:pt x="6472544" y="1920402"/>
                </a:cubicBezTo>
                <a:cubicBezTo>
                  <a:pt x="6472440" y="1906757"/>
                  <a:pt x="6466257" y="1897000"/>
                  <a:pt x="6455427" y="1892449"/>
                </a:cubicBezTo>
                <a:cubicBezTo>
                  <a:pt x="6445720" y="1886222"/>
                  <a:pt x="6437241" y="1891966"/>
                  <a:pt x="6429067" y="1900700"/>
                </a:cubicBezTo>
                <a:cubicBezTo>
                  <a:pt x="6422325" y="1910753"/>
                  <a:pt x="6419158" y="1905126"/>
                  <a:pt x="6418237" y="1896150"/>
                </a:cubicBezTo>
                <a:cubicBezTo>
                  <a:pt x="6416856" y="1882682"/>
                  <a:pt x="6410010" y="1879091"/>
                  <a:pt x="6400101" y="1883516"/>
                </a:cubicBezTo>
                <a:cubicBezTo>
                  <a:pt x="6397546" y="1883874"/>
                  <a:pt x="6394992" y="1884232"/>
                  <a:pt x="6392592" y="1886088"/>
                </a:cubicBezTo>
                <a:cubicBezTo>
                  <a:pt x="6381404" y="1890693"/>
                  <a:pt x="6372311" y="1890451"/>
                  <a:pt x="6365669" y="1876205"/>
                </a:cubicBezTo>
                <a:cubicBezTo>
                  <a:pt x="6357903" y="1863635"/>
                  <a:pt x="6345642" y="1857767"/>
                  <a:pt x="6333994" y="1857884"/>
                </a:cubicBezTo>
                <a:cubicBezTo>
                  <a:pt x="6324747" y="1856145"/>
                  <a:pt x="6314531" y="1857579"/>
                  <a:pt x="6318772" y="1873679"/>
                </a:cubicBezTo>
                <a:cubicBezTo>
                  <a:pt x="6319232" y="1878167"/>
                  <a:pt x="6318568" y="1884331"/>
                  <a:pt x="6317752" y="1889000"/>
                </a:cubicBezTo>
                <a:cubicBezTo>
                  <a:pt x="6318826" y="1899473"/>
                  <a:pt x="6316069" y="1910484"/>
                  <a:pt x="6322097" y="1918744"/>
                </a:cubicBezTo>
                <a:cubicBezTo>
                  <a:pt x="6337986" y="1934729"/>
                  <a:pt x="6338856" y="1955855"/>
                  <a:pt x="6341157" y="1978298"/>
                </a:cubicBezTo>
                <a:cubicBezTo>
                  <a:pt x="6331604" y="1973567"/>
                  <a:pt x="6322050" y="1968836"/>
                  <a:pt x="6311833" y="1970270"/>
                </a:cubicBezTo>
                <a:cubicBezTo>
                  <a:pt x="6299215" y="1973559"/>
                  <a:pt x="6287262" y="1970682"/>
                  <a:pt x="6276125" y="1963139"/>
                </a:cubicBezTo>
                <a:cubicBezTo>
                  <a:pt x="6266418" y="1956912"/>
                  <a:pt x="6255587" y="1952361"/>
                  <a:pt x="6244756" y="1947809"/>
                </a:cubicBezTo>
                <a:cubicBezTo>
                  <a:pt x="6213388" y="1932479"/>
                  <a:pt x="6179773" y="1920501"/>
                  <a:pt x="6150194" y="1897331"/>
                </a:cubicBezTo>
                <a:cubicBezTo>
                  <a:pt x="6143194" y="1892243"/>
                  <a:pt x="6139669" y="1895773"/>
                  <a:pt x="6137882" y="1903612"/>
                </a:cubicBezTo>
                <a:cubicBezTo>
                  <a:pt x="6136911" y="1906783"/>
                  <a:pt x="6136248" y="1912947"/>
                  <a:pt x="6130987" y="1912168"/>
                </a:cubicBezTo>
                <a:cubicBezTo>
                  <a:pt x="6127002" y="1911210"/>
                  <a:pt x="6126388" y="1905226"/>
                  <a:pt x="6126082" y="1902232"/>
                </a:cubicBezTo>
                <a:cubicBezTo>
                  <a:pt x="6124037" y="1894931"/>
                  <a:pt x="6122146" y="1889125"/>
                  <a:pt x="6116885" y="1888346"/>
                </a:cubicBezTo>
                <a:cubicBezTo>
                  <a:pt x="6110346" y="1887745"/>
                  <a:pt x="6104624" y="1882477"/>
                  <a:pt x="6098085" y="1881876"/>
                </a:cubicBezTo>
                <a:cubicBezTo>
                  <a:pt x="6088838" y="1880139"/>
                  <a:pt x="6086947" y="1874332"/>
                  <a:pt x="6089858" y="1864818"/>
                </a:cubicBezTo>
                <a:cubicBezTo>
                  <a:pt x="6097417" y="1850097"/>
                  <a:pt x="6086894" y="1848539"/>
                  <a:pt x="6078618" y="1843629"/>
                </a:cubicBezTo>
                <a:cubicBezTo>
                  <a:pt x="6067635" y="1837581"/>
                  <a:pt x="6068861" y="1849552"/>
                  <a:pt x="6066920" y="1855895"/>
                </a:cubicBezTo>
                <a:cubicBezTo>
                  <a:pt x="6065949" y="1859066"/>
                  <a:pt x="6066256" y="1862058"/>
                  <a:pt x="6062425" y="1862596"/>
                </a:cubicBezTo>
                <a:cubicBezTo>
                  <a:pt x="6059103" y="1855474"/>
                  <a:pt x="6054506" y="1848530"/>
                  <a:pt x="6052308" y="1839731"/>
                </a:cubicBezTo>
                <a:cubicBezTo>
                  <a:pt x="6049140" y="1834105"/>
                  <a:pt x="6044849" y="1830154"/>
                  <a:pt x="6039740" y="1830870"/>
                </a:cubicBezTo>
                <a:cubicBezTo>
                  <a:pt x="6033355" y="1831767"/>
                  <a:pt x="6034123" y="1839247"/>
                  <a:pt x="6033306" y="1843915"/>
                </a:cubicBezTo>
                <a:cubicBezTo>
                  <a:pt x="6026156" y="1875274"/>
                  <a:pt x="6011598" y="1884905"/>
                  <a:pt x="5984828" y="1876520"/>
                </a:cubicBezTo>
                <a:cubicBezTo>
                  <a:pt x="5979412" y="1874244"/>
                  <a:pt x="5974151" y="1873464"/>
                  <a:pt x="5969859" y="1869513"/>
                </a:cubicBezTo>
                <a:cubicBezTo>
                  <a:pt x="5946768" y="1859093"/>
                  <a:pt x="5927151" y="1857293"/>
                  <a:pt x="5911878" y="1885236"/>
                </a:cubicBezTo>
                <a:cubicBezTo>
                  <a:pt x="5911878" y="1885236"/>
                  <a:pt x="5910602" y="1885416"/>
                  <a:pt x="5910756" y="1886912"/>
                </a:cubicBezTo>
                <a:cubicBezTo>
                  <a:pt x="5904676" y="1890801"/>
                  <a:pt x="5899721" y="1893014"/>
                  <a:pt x="5892876" y="1889420"/>
                </a:cubicBezTo>
                <a:cubicBezTo>
                  <a:pt x="5890169" y="1888283"/>
                  <a:pt x="5887308" y="1885649"/>
                  <a:pt x="5888124" y="1880981"/>
                </a:cubicBezTo>
                <a:cubicBezTo>
                  <a:pt x="5888634" y="1873321"/>
                  <a:pt x="5894866" y="1870929"/>
                  <a:pt x="5899822" y="1868716"/>
                </a:cubicBezTo>
                <a:cubicBezTo>
                  <a:pt x="5903653" y="1868178"/>
                  <a:pt x="5908608" y="1865965"/>
                  <a:pt x="5908148" y="1861477"/>
                </a:cubicBezTo>
                <a:cubicBezTo>
                  <a:pt x="5908812" y="1855312"/>
                  <a:pt x="5902579" y="1857704"/>
                  <a:pt x="5899719" y="1855071"/>
                </a:cubicBezTo>
                <a:cubicBezTo>
                  <a:pt x="5893026" y="1852975"/>
                  <a:pt x="5886487" y="1852374"/>
                  <a:pt x="5879794" y="1850277"/>
                </a:cubicBezTo>
                <a:cubicBezTo>
                  <a:pt x="5870548" y="1848539"/>
                  <a:pt x="5862424" y="1845125"/>
                  <a:pt x="5856396" y="1836864"/>
                </a:cubicBezTo>
                <a:cubicBezTo>
                  <a:pt x="5851951" y="1831418"/>
                  <a:pt x="5848119" y="1831955"/>
                  <a:pt x="5842041" y="1835843"/>
                </a:cubicBezTo>
                <a:cubicBezTo>
                  <a:pt x="5824927" y="1845833"/>
                  <a:pt x="5812974" y="1842957"/>
                  <a:pt x="5799639" y="1826615"/>
                </a:cubicBezTo>
                <a:cubicBezTo>
                  <a:pt x="5792333" y="1818533"/>
                  <a:pt x="5787428" y="1808597"/>
                  <a:pt x="5781245" y="1798841"/>
                </a:cubicBezTo>
                <a:cubicBezTo>
                  <a:pt x="5773633" y="1787768"/>
                  <a:pt x="5763926" y="1781540"/>
                  <a:pt x="5751972" y="1778664"/>
                </a:cubicBezTo>
                <a:cubicBezTo>
                  <a:pt x="5738741" y="1775967"/>
                  <a:pt x="5732663" y="1779857"/>
                  <a:pt x="5727964" y="1797210"/>
                </a:cubicBezTo>
                <a:cubicBezTo>
                  <a:pt x="5723419" y="1816062"/>
                  <a:pt x="5714633" y="1818811"/>
                  <a:pt x="5699511" y="1810309"/>
                </a:cubicBezTo>
                <a:cubicBezTo>
                  <a:pt x="5694095" y="1808034"/>
                  <a:pt x="5691233" y="1805400"/>
                  <a:pt x="5685002" y="1807792"/>
                </a:cubicBezTo>
                <a:cubicBezTo>
                  <a:pt x="5670291" y="1815927"/>
                  <a:pt x="5670291" y="1815927"/>
                  <a:pt x="5668296" y="1796475"/>
                </a:cubicBezTo>
                <a:cubicBezTo>
                  <a:pt x="5669267" y="1793304"/>
                  <a:pt x="5669113" y="1791808"/>
                  <a:pt x="5667528" y="1788995"/>
                </a:cubicBezTo>
                <a:cubicBezTo>
                  <a:pt x="5666302" y="1777025"/>
                  <a:pt x="5660733" y="1773253"/>
                  <a:pt x="5650977" y="1779176"/>
                </a:cubicBezTo>
                <a:cubicBezTo>
                  <a:pt x="5643621" y="1783243"/>
                  <a:pt x="5636572" y="1790303"/>
                  <a:pt x="5629062" y="1792873"/>
                </a:cubicBezTo>
                <a:cubicBezTo>
                  <a:pt x="5597084" y="1809503"/>
                  <a:pt x="5560302" y="1791898"/>
                  <a:pt x="5548958" y="1757063"/>
                </a:cubicBezTo>
                <a:cubicBezTo>
                  <a:pt x="5545023" y="1743956"/>
                  <a:pt x="5548905" y="1731270"/>
                  <a:pt x="5547524" y="1717803"/>
                </a:cubicBezTo>
                <a:cubicBezTo>
                  <a:pt x="5546806" y="1698173"/>
                  <a:pt x="5539501" y="1690093"/>
                  <a:pt x="5523562" y="1686257"/>
                </a:cubicBezTo>
                <a:cubicBezTo>
                  <a:pt x="5515592" y="1684340"/>
                  <a:pt x="5507777" y="1683919"/>
                  <a:pt x="5499807" y="1682002"/>
                </a:cubicBezTo>
                <a:cubicBezTo>
                  <a:pt x="5483868" y="1678167"/>
                  <a:pt x="5475235" y="1682413"/>
                  <a:pt x="5470690" y="1701264"/>
                </a:cubicBezTo>
                <a:cubicBezTo>
                  <a:pt x="5466655" y="1712455"/>
                  <a:pt x="5462670" y="1711496"/>
                  <a:pt x="5455517" y="1704910"/>
                </a:cubicBezTo>
                <a:cubicBezTo>
                  <a:pt x="5439936" y="1691919"/>
                  <a:pt x="5430025" y="1696345"/>
                  <a:pt x="5424510" y="1718368"/>
                </a:cubicBezTo>
                <a:cubicBezTo>
                  <a:pt x="5423846" y="1724532"/>
                  <a:pt x="5424460" y="1730517"/>
                  <a:pt x="5429875" y="1732793"/>
                </a:cubicBezTo>
                <a:cubicBezTo>
                  <a:pt x="5436568" y="1734889"/>
                  <a:pt x="5437231" y="1728724"/>
                  <a:pt x="5437895" y="1722561"/>
                </a:cubicBezTo>
                <a:cubicBezTo>
                  <a:pt x="5437436" y="1718073"/>
                  <a:pt x="5439529" y="1713225"/>
                  <a:pt x="5444791" y="1714004"/>
                </a:cubicBezTo>
                <a:cubicBezTo>
                  <a:pt x="5449899" y="1713288"/>
                  <a:pt x="5454192" y="1717239"/>
                  <a:pt x="5453528" y="1723403"/>
                </a:cubicBezTo>
                <a:cubicBezTo>
                  <a:pt x="5453938" y="1740040"/>
                  <a:pt x="5456901" y="1756319"/>
                  <a:pt x="5457466" y="1774455"/>
                </a:cubicBezTo>
                <a:cubicBezTo>
                  <a:pt x="5453174" y="1770502"/>
                  <a:pt x="5451744" y="1769186"/>
                  <a:pt x="5450160" y="1766372"/>
                </a:cubicBezTo>
                <a:cubicBezTo>
                  <a:pt x="5441577" y="1758470"/>
                  <a:pt x="5431360" y="1759904"/>
                  <a:pt x="5422113" y="1758166"/>
                </a:cubicBezTo>
                <a:cubicBezTo>
                  <a:pt x="5416850" y="1757386"/>
                  <a:pt x="5416494" y="1766543"/>
                  <a:pt x="5412970" y="1770073"/>
                </a:cubicBezTo>
                <a:cubicBezTo>
                  <a:pt x="5407045" y="1775457"/>
                  <a:pt x="5400966" y="1779345"/>
                  <a:pt x="5391719" y="1777607"/>
                </a:cubicBezTo>
                <a:cubicBezTo>
                  <a:pt x="5383903" y="1777186"/>
                  <a:pt x="5374963" y="1778441"/>
                  <a:pt x="5365716" y="1776702"/>
                </a:cubicBezTo>
                <a:cubicBezTo>
                  <a:pt x="5370622" y="1786639"/>
                  <a:pt x="5382729" y="1791011"/>
                  <a:pt x="5375987" y="1801063"/>
                </a:cubicBezTo>
                <a:cubicBezTo>
                  <a:pt x="5371645" y="1809260"/>
                  <a:pt x="5366640" y="1823623"/>
                  <a:pt x="5353766" y="1811770"/>
                </a:cubicBezTo>
                <a:cubicBezTo>
                  <a:pt x="5353766" y="1811770"/>
                  <a:pt x="5351365" y="1813624"/>
                  <a:pt x="5351519" y="1815120"/>
                </a:cubicBezTo>
                <a:cubicBezTo>
                  <a:pt x="5351008" y="1822781"/>
                  <a:pt x="5349221" y="1830620"/>
                  <a:pt x="5358314" y="1830862"/>
                </a:cubicBezTo>
                <a:cubicBezTo>
                  <a:pt x="5368685" y="1830924"/>
                  <a:pt x="5378238" y="1835656"/>
                  <a:pt x="5386514" y="1840565"/>
                </a:cubicBezTo>
                <a:cubicBezTo>
                  <a:pt x="5397345" y="1845116"/>
                  <a:pt x="5406131" y="1842366"/>
                  <a:pt x="5410166" y="1831175"/>
                </a:cubicBezTo>
                <a:cubicBezTo>
                  <a:pt x="5415477" y="1819806"/>
                  <a:pt x="5419615" y="1822261"/>
                  <a:pt x="5425338" y="1827529"/>
                </a:cubicBezTo>
                <a:cubicBezTo>
                  <a:pt x="5436781" y="1838065"/>
                  <a:pt x="5445825" y="1850456"/>
                  <a:pt x="5458393" y="1859318"/>
                </a:cubicBezTo>
                <a:cubicBezTo>
                  <a:pt x="5465391" y="1864406"/>
                  <a:pt x="5470654" y="1865185"/>
                  <a:pt x="5477856" y="1859622"/>
                </a:cubicBezTo>
                <a:cubicBezTo>
                  <a:pt x="5483782" y="1854237"/>
                  <a:pt x="5488276" y="1847537"/>
                  <a:pt x="5496246" y="1849454"/>
                </a:cubicBezTo>
                <a:cubicBezTo>
                  <a:pt x="5504062" y="1849874"/>
                  <a:pt x="5506260" y="1858672"/>
                  <a:pt x="5510704" y="1864120"/>
                </a:cubicBezTo>
                <a:cubicBezTo>
                  <a:pt x="5520358" y="1844552"/>
                  <a:pt x="5520358" y="1844552"/>
                  <a:pt x="5537064" y="1855868"/>
                </a:cubicBezTo>
                <a:cubicBezTo>
                  <a:pt x="5543909" y="1859461"/>
                  <a:pt x="5550908" y="1864549"/>
                  <a:pt x="5559235" y="1857310"/>
                </a:cubicBezTo>
                <a:cubicBezTo>
                  <a:pt x="5577471" y="1845646"/>
                  <a:pt x="5581455" y="1846603"/>
                  <a:pt x="5593819" y="1866118"/>
                </a:cubicBezTo>
                <a:cubicBezTo>
                  <a:pt x="5599850" y="1874378"/>
                  <a:pt x="5605879" y="1882639"/>
                  <a:pt x="5613185" y="1890720"/>
                </a:cubicBezTo>
                <a:cubicBezTo>
                  <a:pt x="5629534" y="1911192"/>
                  <a:pt x="5635918" y="1910297"/>
                  <a:pt x="5649097" y="1887199"/>
                </a:cubicBezTo>
                <a:cubicBezTo>
                  <a:pt x="5652468" y="1882173"/>
                  <a:pt x="5654408" y="1875829"/>
                  <a:pt x="5658903" y="1869128"/>
                </a:cubicBezTo>
                <a:cubicBezTo>
                  <a:pt x="5662684" y="1880739"/>
                  <a:pt x="5666159" y="1889358"/>
                  <a:pt x="5669941" y="1900969"/>
                </a:cubicBezTo>
                <a:cubicBezTo>
                  <a:pt x="5672188" y="1897619"/>
                  <a:pt x="5672034" y="1896123"/>
                  <a:pt x="5673159" y="1894447"/>
                </a:cubicBezTo>
                <a:cubicBezTo>
                  <a:pt x="5681892" y="1865902"/>
                  <a:pt x="5694662" y="1864111"/>
                  <a:pt x="5711164" y="1886079"/>
                </a:cubicBezTo>
                <a:cubicBezTo>
                  <a:pt x="5714180" y="1890209"/>
                  <a:pt x="5717194" y="1894339"/>
                  <a:pt x="5720362" y="1899966"/>
                </a:cubicBezTo>
                <a:cubicBezTo>
                  <a:pt x="5721945" y="1902780"/>
                  <a:pt x="5723530" y="1905593"/>
                  <a:pt x="5721436" y="1910440"/>
                </a:cubicBezTo>
                <a:cubicBezTo>
                  <a:pt x="5712291" y="1922347"/>
                  <a:pt x="5720722" y="1928753"/>
                  <a:pt x="5727875" y="1935338"/>
                </a:cubicBezTo>
                <a:cubicBezTo>
                  <a:pt x="5748872" y="1950604"/>
                  <a:pt x="5772627" y="1954861"/>
                  <a:pt x="5796381" y="1959115"/>
                </a:cubicBezTo>
                <a:cubicBezTo>
                  <a:pt x="5834492" y="1964393"/>
                  <a:pt x="5873572" y="1966499"/>
                  <a:pt x="5908415" y="1990447"/>
                </a:cubicBezTo>
                <a:cubicBezTo>
                  <a:pt x="5919552" y="1997992"/>
                  <a:pt x="5931353" y="1999370"/>
                  <a:pt x="5943971" y="1996083"/>
                </a:cubicBezTo>
                <a:cubicBezTo>
                  <a:pt x="5954034" y="1993153"/>
                  <a:pt x="5963434" y="1996388"/>
                  <a:pt x="5970586" y="2002972"/>
                </a:cubicBezTo>
                <a:cubicBezTo>
                  <a:pt x="5984584" y="2013150"/>
                  <a:pt x="5999401" y="2018659"/>
                  <a:pt x="6016463" y="2020820"/>
                </a:cubicBezTo>
                <a:cubicBezTo>
                  <a:pt x="6032248" y="2023158"/>
                  <a:pt x="6048851" y="2020828"/>
                  <a:pt x="6064126" y="2030827"/>
                </a:cubicBezTo>
                <a:cubicBezTo>
                  <a:pt x="6077819" y="2038013"/>
                  <a:pt x="6091048" y="2040709"/>
                  <a:pt x="6103564" y="2023776"/>
                </a:cubicBezTo>
                <a:cubicBezTo>
                  <a:pt x="6107448" y="2049032"/>
                  <a:pt x="6121650" y="2048558"/>
                  <a:pt x="6137129" y="2047903"/>
                </a:cubicBezTo>
                <a:cubicBezTo>
                  <a:pt x="6148623" y="2046291"/>
                  <a:pt x="6160271" y="2046176"/>
                  <a:pt x="6170284" y="2055394"/>
                </a:cubicBezTo>
                <a:cubicBezTo>
                  <a:pt x="6184742" y="2070060"/>
                  <a:pt x="6200835" y="2075391"/>
                  <a:pt x="6218203" y="2080543"/>
                </a:cubicBezTo>
                <a:cubicBezTo>
                  <a:pt x="6248805" y="2088391"/>
                  <a:pt x="6280376" y="2093068"/>
                  <a:pt x="6309190" y="2108756"/>
                </a:cubicBezTo>
                <a:cubicBezTo>
                  <a:pt x="6332434" y="2120672"/>
                  <a:pt x="6356496" y="2127920"/>
                  <a:pt x="6382346" y="2127328"/>
                </a:cubicBezTo>
                <a:cubicBezTo>
                  <a:pt x="6390008" y="2126254"/>
                  <a:pt x="6395577" y="2130026"/>
                  <a:pt x="6399052" y="2138645"/>
                </a:cubicBezTo>
                <a:cubicBezTo>
                  <a:pt x="6412184" y="2165640"/>
                  <a:pt x="6413460" y="2165461"/>
                  <a:pt x="6440125" y="2160201"/>
                </a:cubicBezTo>
                <a:cubicBezTo>
                  <a:pt x="6442680" y="2159842"/>
                  <a:pt x="6445235" y="2159485"/>
                  <a:pt x="6449067" y="2158948"/>
                </a:cubicBezTo>
                <a:cubicBezTo>
                  <a:pt x="6446154" y="2168461"/>
                  <a:pt x="6443243" y="2177977"/>
                  <a:pt x="6440180" y="2185995"/>
                </a:cubicBezTo>
                <a:cubicBezTo>
                  <a:pt x="6436604" y="2201674"/>
                  <a:pt x="6427001" y="2209092"/>
                  <a:pt x="6414077" y="2209389"/>
                </a:cubicBezTo>
                <a:cubicBezTo>
                  <a:pt x="6406415" y="2210463"/>
                  <a:pt x="6399721" y="2208367"/>
                  <a:pt x="6392212" y="2210938"/>
                </a:cubicBezTo>
                <a:cubicBezTo>
                  <a:pt x="6379748" y="2215722"/>
                  <a:pt x="6375610" y="2213268"/>
                  <a:pt x="6371522" y="2198663"/>
                </a:cubicBezTo>
                <a:cubicBezTo>
                  <a:pt x="6370908" y="2192679"/>
                  <a:pt x="6370294" y="2186694"/>
                  <a:pt x="6369681" y="2180709"/>
                </a:cubicBezTo>
                <a:cubicBezTo>
                  <a:pt x="6370038" y="2171553"/>
                  <a:pt x="6366053" y="2170595"/>
                  <a:pt x="6359667" y="2171490"/>
                </a:cubicBezTo>
                <a:cubicBezTo>
                  <a:pt x="6345466" y="2171965"/>
                  <a:pt x="6336016" y="2180878"/>
                  <a:pt x="6328150" y="2192607"/>
                </a:cubicBezTo>
                <a:cubicBezTo>
                  <a:pt x="6325749" y="2194462"/>
                  <a:pt x="6324932" y="2199129"/>
                  <a:pt x="6320947" y="2198171"/>
                </a:cubicBezTo>
                <a:cubicBezTo>
                  <a:pt x="6318241" y="2197033"/>
                  <a:pt x="6317780" y="2192544"/>
                  <a:pt x="6316196" y="2189732"/>
                </a:cubicBezTo>
                <a:cubicBezTo>
                  <a:pt x="6315889" y="2186739"/>
                  <a:pt x="6315735" y="2185242"/>
                  <a:pt x="6315429" y="2182250"/>
                </a:cubicBezTo>
                <a:cubicBezTo>
                  <a:pt x="6314355" y="2171777"/>
                  <a:pt x="6310217" y="2169322"/>
                  <a:pt x="6302860" y="2173390"/>
                </a:cubicBezTo>
                <a:cubicBezTo>
                  <a:pt x="6295658" y="2178953"/>
                  <a:pt x="6291367" y="2175003"/>
                  <a:pt x="6286769" y="2168059"/>
                </a:cubicBezTo>
                <a:cubicBezTo>
                  <a:pt x="6282324" y="2162611"/>
                  <a:pt x="6282988" y="2156446"/>
                  <a:pt x="6286358" y="2151421"/>
                </a:cubicBezTo>
                <a:cubicBezTo>
                  <a:pt x="6289575" y="2144899"/>
                  <a:pt x="6296269" y="2146995"/>
                  <a:pt x="6301838" y="2150768"/>
                </a:cubicBezTo>
                <a:cubicBezTo>
                  <a:pt x="6305822" y="2151726"/>
                  <a:pt x="6308683" y="2154360"/>
                  <a:pt x="6311901" y="2147837"/>
                </a:cubicBezTo>
                <a:cubicBezTo>
                  <a:pt x="6315119" y="2141314"/>
                  <a:pt x="6312257" y="2138681"/>
                  <a:pt x="6309243" y="2134550"/>
                </a:cubicBezTo>
                <a:cubicBezTo>
                  <a:pt x="6302090" y="2127966"/>
                  <a:pt x="6279716" y="2137175"/>
                  <a:pt x="6278389" y="2149504"/>
                </a:cubicBezTo>
                <a:cubicBezTo>
                  <a:pt x="6275275" y="2169672"/>
                  <a:pt x="6263473" y="2168291"/>
                  <a:pt x="6251673" y="2166912"/>
                </a:cubicBezTo>
                <a:cubicBezTo>
                  <a:pt x="6226948" y="2165827"/>
                  <a:pt x="6202579" y="2155588"/>
                  <a:pt x="6178824" y="2151331"/>
                </a:cubicBezTo>
                <a:cubicBezTo>
                  <a:pt x="6172133" y="2149236"/>
                  <a:pt x="6171519" y="2143249"/>
                  <a:pt x="6173458" y="2136907"/>
                </a:cubicBezTo>
                <a:cubicBezTo>
                  <a:pt x="6175245" y="2129068"/>
                  <a:pt x="6177033" y="2121227"/>
                  <a:pt x="6177390" y="2112071"/>
                </a:cubicBezTo>
                <a:cubicBezTo>
                  <a:pt x="6176470" y="2103093"/>
                  <a:pt x="6171054" y="2100817"/>
                  <a:pt x="6165639" y="2098542"/>
                </a:cubicBezTo>
                <a:cubicBezTo>
                  <a:pt x="6161501" y="2096088"/>
                  <a:pt x="6160991" y="2103749"/>
                  <a:pt x="6158590" y="2105602"/>
                </a:cubicBezTo>
                <a:cubicBezTo>
                  <a:pt x="6153278" y="2116972"/>
                  <a:pt x="6146690" y="2128520"/>
                  <a:pt x="6141377" y="2139891"/>
                </a:cubicBezTo>
                <a:cubicBezTo>
                  <a:pt x="6139793" y="2137077"/>
                  <a:pt x="6139639" y="2135581"/>
                  <a:pt x="6139486" y="2134085"/>
                </a:cubicBezTo>
                <a:cubicBezTo>
                  <a:pt x="6136370" y="2116310"/>
                  <a:pt x="6136370" y="2116310"/>
                  <a:pt x="6123241" y="2127258"/>
                </a:cubicBezTo>
                <a:cubicBezTo>
                  <a:pt x="6118593" y="2132462"/>
                  <a:pt x="6117008" y="2129650"/>
                  <a:pt x="6115271" y="2125340"/>
                </a:cubicBezTo>
                <a:cubicBezTo>
                  <a:pt x="6110213" y="2113908"/>
                  <a:pt x="6102090" y="2110495"/>
                  <a:pt x="6093458" y="2114741"/>
                </a:cubicBezTo>
                <a:cubicBezTo>
                  <a:pt x="6080175" y="2124193"/>
                  <a:pt x="6065973" y="2124668"/>
                  <a:pt x="6051925" y="2126639"/>
                </a:cubicBezTo>
                <a:cubicBezTo>
                  <a:pt x="6044263" y="2127714"/>
                  <a:pt x="6040585" y="2129748"/>
                  <a:pt x="6046614" y="2138008"/>
                </a:cubicBezTo>
                <a:cubicBezTo>
                  <a:pt x="6051366" y="2146449"/>
                  <a:pt x="6050703" y="2152613"/>
                  <a:pt x="6042376" y="2159852"/>
                </a:cubicBezTo>
                <a:cubicBezTo>
                  <a:pt x="6054331" y="2162728"/>
                  <a:pt x="6066131" y="2164107"/>
                  <a:pt x="6076961" y="2168659"/>
                </a:cubicBezTo>
                <a:cubicBezTo>
                  <a:pt x="6087639" y="2171714"/>
                  <a:pt x="6098469" y="2176265"/>
                  <a:pt x="6107206" y="2185663"/>
                </a:cubicBezTo>
                <a:cubicBezTo>
                  <a:pt x="6091063" y="2192482"/>
                  <a:pt x="6091063" y="2192482"/>
                  <a:pt x="6065417" y="2182420"/>
                </a:cubicBezTo>
                <a:cubicBezTo>
                  <a:pt x="6049172" y="2175593"/>
                  <a:pt x="6041662" y="2178164"/>
                  <a:pt x="6034103" y="2192885"/>
                </a:cubicBezTo>
                <a:cubicBezTo>
                  <a:pt x="6026697" y="2209102"/>
                  <a:pt x="6026697" y="2209102"/>
                  <a:pt x="6017348" y="2193719"/>
                </a:cubicBezTo>
                <a:cubicBezTo>
                  <a:pt x="6017194" y="2192221"/>
                  <a:pt x="6015764" y="2190905"/>
                  <a:pt x="6015610" y="2189409"/>
                </a:cubicBezTo>
                <a:cubicBezTo>
                  <a:pt x="5993743" y="2153015"/>
                  <a:pt x="5975709" y="2154029"/>
                  <a:pt x="5954819" y="2190350"/>
                </a:cubicBezTo>
                <a:cubicBezTo>
                  <a:pt x="5947260" y="2205070"/>
                  <a:pt x="5935408" y="2215839"/>
                  <a:pt x="5921667" y="2220803"/>
                </a:cubicBezTo>
                <a:cubicBezTo>
                  <a:pt x="5906495" y="2224450"/>
                  <a:pt x="5893110" y="2220256"/>
                  <a:pt x="5878448" y="2216242"/>
                </a:cubicBezTo>
                <a:cubicBezTo>
                  <a:pt x="5860926" y="2209595"/>
                  <a:pt x="5842126" y="2203125"/>
                  <a:pt x="5823939" y="2202642"/>
                </a:cubicBezTo>
                <a:cubicBezTo>
                  <a:pt x="5809738" y="2203117"/>
                  <a:pt x="5795230" y="2200600"/>
                  <a:pt x="5782969" y="2194731"/>
                </a:cubicBezTo>
                <a:cubicBezTo>
                  <a:pt x="5773414" y="2190000"/>
                  <a:pt x="5761307" y="2185629"/>
                  <a:pt x="5751550" y="2191551"/>
                </a:cubicBezTo>
                <a:cubicBezTo>
                  <a:pt x="5739392" y="2199327"/>
                  <a:pt x="5732240" y="2192743"/>
                  <a:pt x="5724781" y="2183164"/>
                </a:cubicBezTo>
                <a:lnTo>
                  <a:pt x="5721864" y="2175534"/>
                </a:lnTo>
                <a:lnTo>
                  <a:pt x="5719633" y="2176664"/>
                </a:lnTo>
                <a:cubicBezTo>
                  <a:pt x="5715220" y="2182546"/>
                  <a:pt x="5722120" y="2182301"/>
                  <a:pt x="5724208" y="2184965"/>
                </a:cubicBezTo>
                <a:cubicBezTo>
                  <a:pt x="5724341" y="2185956"/>
                  <a:pt x="5725187" y="2185801"/>
                  <a:pt x="5725317" y="2186793"/>
                </a:cubicBezTo>
                <a:cubicBezTo>
                  <a:pt x="5727275" y="2188464"/>
                  <a:pt x="5728516" y="2191283"/>
                  <a:pt x="5727090" y="2193574"/>
                </a:cubicBezTo>
                <a:cubicBezTo>
                  <a:pt x="5725795" y="2196855"/>
                  <a:pt x="5724103" y="2197164"/>
                  <a:pt x="5721301" y="2195647"/>
                </a:cubicBezTo>
                <a:cubicBezTo>
                  <a:pt x="5710358" y="2191555"/>
                  <a:pt x="5701582" y="2197219"/>
                  <a:pt x="5696271" y="2209352"/>
                </a:cubicBezTo>
                <a:cubicBezTo>
                  <a:pt x="5694844" y="2211644"/>
                  <a:pt x="5691725" y="2214244"/>
                  <a:pt x="5692123" y="2217218"/>
                </a:cubicBezTo>
                <a:cubicBezTo>
                  <a:pt x="5693577" y="2228117"/>
                  <a:pt x="5704336" y="2237318"/>
                  <a:pt x="5712528" y="2233791"/>
                </a:cubicBezTo>
                <a:cubicBezTo>
                  <a:pt x="5728916" y="2226738"/>
                  <a:pt x="5745383" y="2226774"/>
                  <a:pt x="5762644" y="2232758"/>
                </a:cubicBezTo>
                <a:cubicBezTo>
                  <a:pt x="5768829" y="2233659"/>
                  <a:pt x="5775016" y="2234559"/>
                  <a:pt x="5779429" y="2228676"/>
                </a:cubicBezTo>
                <a:cubicBezTo>
                  <a:pt x="5783261" y="2224932"/>
                  <a:pt x="5785084" y="2225612"/>
                  <a:pt x="5786724" y="2231405"/>
                </a:cubicBezTo>
                <a:cubicBezTo>
                  <a:pt x="5788627" y="2239177"/>
                  <a:pt x="5793518" y="2243359"/>
                  <a:pt x="5800550" y="2244106"/>
                </a:cubicBezTo>
                <a:cubicBezTo>
                  <a:pt x="5807712" y="2245842"/>
                  <a:pt x="5815722" y="2247425"/>
                  <a:pt x="5823730" y="2249008"/>
                </a:cubicBezTo>
                <a:cubicBezTo>
                  <a:pt x="5830762" y="2249753"/>
                  <a:pt x="5834092" y="2255234"/>
                  <a:pt x="5834305" y="2263318"/>
                </a:cubicBezTo>
                <a:cubicBezTo>
                  <a:pt x="5834436" y="2264309"/>
                  <a:pt x="5834702" y="2266290"/>
                  <a:pt x="5834120" y="2268427"/>
                </a:cubicBezTo>
                <a:cubicBezTo>
                  <a:pt x="5834781" y="2273381"/>
                  <a:pt x="5837848" y="2276880"/>
                  <a:pt x="5842077" y="2276107"/>
                </a:cubicBezTo>
                <a:cubicBezTo>
                  <a:pt x="5845592" y="2276481"/>
                  <a:pt x="5844931" y="2271527"/>
                  <a:pt x="5844402" y="2267564"/>
                </a:cubicBezTo>
                <a:cubicBezTo>
                  <a:pt x="5844720" y="2263443"/>
                  <a:pt x="5844189" y="2259480"/>
                  <a:pt x="5849133" y="2257563"/>
                </a:cubicBezTo>
                <a:cubicBezTo>
                  <a:pt x="5856744" y="2256173"/>
                  <a:pt x="5864834" y="2264845"/>
                  <a:pt x="5864334" y="2274074"/>
                </a:cubicBezTo>
                <a:cubicBezTo>
                  <a:pt x="5864728" y="2277045"/>
                  <a:pt x="5863302" y="2279336"/>
                  <a:pt x="5865391" y="2282002"/>
                </a:cubicBezTo>
                <a:cubicBezTo>
                  <a:pt x="5867927" y="2281537"/>
                  <a:pt x="5867533" y="2278565"/>
                  <a:pt x="5869090" y="2277265"/>
                </a:cubicBezTo>
                <a:cubicBezTo>
                  <a:pt x="5872525" y="2270546"/>
                  <a:pt x="5875910" y="2269929"/>
                  <a:pt x="5880218" y="2276247"/>
                </a:cubicBezTo>
                <a:cubicBezTo>
                  <a:pt x="5885903" y="2286375"/>
                  <a:pt x="5893727" y="2293066"/>
                  <a:pt x="5901419" y="2298766"/>
                </a:cubicBezTo>
                <a:cubicBezTo>
                  <a:pt x="5910221" y="2306293"/>
                  <a:pt x="5918310" y="2314969"/>
                  <a:pt x="5921009" y="2328686"/>
                </a:cubicBezTo>
                <a:cubicBezTo>
                  <a:pt x="5922515" y="2333487"/>
                  <a:pt x="5925000" y="2339123"/>
                  <a:pt x="5929493" y="2340331"/>
                </a:cubicBezTo>
                <a:cubicBezTo>
                  <a:pt x="5947732" y="2347151"/>
                  <a:pt x="5955981" y="2370006"/>
                  <a:pt x="5973639" y="2378962"/>
                </a:cubicBezTo>
                <a:cubicBezTo>
                  <a:pt x="5978397" y="2382152"/>
                  <a:pt x="5978214" y="2387263"/>
                  <a:pt x="5977182" y="2392526"/>
                </a:cubicBezTo>
                <a:cubicBezTo>
                  <a:pt x="5975307" y="2397944"/>
                  <a:pt x="5970682" y="2395745"/>
                  <a:pt x="5967748" y="2393234"/>
                </a:cubicBezTo>
                <a:cubicBezTo>
                  <a:pt x="5962010" y="2389206"/>
                  <a:pt x="5957067" y="2391126"/>
                  <a:pt x="5952522" y="2396015"/>
                </a:cubicBezTo>
                <a:cubicBezTo>
                  <a:pt x="5947262" y="2402051"/>
                  <a:pt x="5940760" y="2405269"/>
                  <a:pt x="5933148" y="2406661"/>
                </a:cubicBezTo>
                <a:cubicBezTo>
                  <a:pt x="5920328" y="2407986"/>
                  <a:pt x="5912108" y="2398323"/>
                  <a:pt x="5913638" y="2383831"/>
                </a:cubicBezTo>
                <a:cubicBezTo>
                  <a:pt x="5914089" y="2380704"/>
                  <a:pt x="5914405" y="2376585"/>
                  <a:pt x="5914007" y="2373613"/>
                </a:cubicBezTo>
                <a:cubicBezTo>
                  <a:pt x="5913877" y="2372622"/>
                  <a:pt x="5914589" y="2371477"/>
                  <a:pt x="5914589" y="2371477"/>
                </a:cubicBezTo>
                <a:cubicBezTo>
                  <a:pt x="5913745" y="2371632"/>
                  <a:pt x="5913745" y="2371632"/>
                  <a:pt x="5913030" y="2372777"/>
                </a:cubicBezTo>
                <a:cubicBezTo>
                  <a:pt x="5909646" y="2373394"/>
                  <a:pt x="5907110" y="2373858"/>
                  <a:pt x="5903593" y="2373485"/>
                </a:cubicBezTo>
                <a:cubicBezTo>
                  <a:pt x="5886862" y="2371467"/>
                  <a:pt x="5882184" y="2375366"/>
                  <a:pt x="5879623" y="2395120"/>
                </a:cubicBezTo>
                <a:cubicBezTo>
                  <a:pt x="5879120" y="2404348"/>
                  <a:pt x="5874310" y="2407257"/>
                  <a:pt x="5866434" y="2406665"/>
                </a:cubicBezTo>
                <a:cubicBezTo>
                  <a:pt x="5860380" y="2406755"/>
                  <a:pt x="5856468" y="2403409"/>
                  <a:pt x="5852159" y="2397091"/>
                </a:cubicBezTo>
                <a:cubicBezTo>
                  <a:pt x="5840211" y="2378972"/>
                  <a:pt x="5824112" y="2368717"/>
                  <a:pt x="5803997" y="2367315"/>
                </a:cubicBezTo>
                <a:cubicBezTo>
                  <a:pt x="5787133" y="2364305"/>
                  <a:pt x="5787133" y="2364305"/>
                  <a:pt x="5793160" y="2383506"/>
                </a:cubicBezTo>
                <a:cubicBezTo>
                  <a:pt x="5796309" y="2394097"/>
                  <a:pt x="5795277" y="2399361"/>
                  <a:pt x="5788194" y="2404715"/>
                </a:cubicBezTo>
                <a:cubicBezTo>
                  <a:pt x="5783673" y="2390316"/>
                  <a:pt x="5780738" y="2387806"/>
                  <a:pt x="5767919" y="2389130"/>
                </a:cubicBezTo>
                <a:cubicBezTo>
                  <a:pt x="5759461" y="2390677"/>
                  <a:pt x="5750554" y="2395348"/>
                  <a:pt x="5743310" y="2386521"/>
                </a:cubicBezTo>
                <a:cubicBezTo>
                  <a:pt x="5743178" y="2385531"/>
                  <a:pt x="5742333" y="2385684"/>
                  <a:pt x="5741487" y="2385840"/>
                </a:cubicBezTo>
                <a:cubicBezTo>
                  <a:pt x="5731866" y="2391656"/>
                  <a:pt x="5727981" y="2401502"/>
                  <a:pt x="5728855" y="2414539"/>
                </a:cubicBezTo>
                <a:cubicBezTo>
                  <a:pt x="5729780" y="2421476"/>
                  <a:pt x="5730707" y="2428412"/>
                  <a:pt x="5724337" y="2432621"/>
                </a:cubicBezTo>
                <a:cubicBezTo>
                  <a:pt x="5723624" y="2433767"/>
                  <a:pt x="5721351" y="2436211"/>
                  <a:pt x="5720953" y="2433239"/>
                </a:cubicBezTo>
                <a:cubicBezTo>
                  <a:pt x="5719050" y="2425466"/>
                  <a:pt x="5712997" y="2425556"/>
                  <a:pt x="5707526" y="2423511"/>
                </a:cubicBezTo>
                <a:cubicBezTo>
                  <a:pt x="5701208" y="2421620"/>
                  <a:pt x="5697164" y="2417282"/>
                  <a:pt x="5696953" y="2409200"/>
                </a:cubicBezTo>
                <a:cubicBezTo>
                  <a:pt x="5696606" y="2400128"/>
                  <a:pt x="5692297" y="2393810"/>
                  <a:pt x="5685002" y="2391082"/>
                </a:cubicBezTo>
                <a:cubicBezTo>
                  <a:pt x="5678420" y="2387208"/>
                  <a:pt x="5672897" y="2391264"/>
                  <a:pt x="5667637" y="2397298"/>
                </a:cubicBezTo>
                <a:cubicBezTo>
                  <a:pt x="5663356" y="2404171"/>
                  <a:pt x="5661134" y="2400517"/>
                  <a:pt x="5660342" y="2394570"/>
                </a:cubicBezTo>
                <a:cubicBezTo>
                  <a:pt x="5659150" y="2385653"/>
                  <a:pt x="5654526" y="2383453"/>
                  <a:pt x="5648023" y="2386670"/>
                </a:cubicBezTo>
                <a:cubicBezTo>
                  <a:pt x="5646331" y="2386979"/>
                  <a:pt x="5644639" y="2387288"/>
                  <a:pt x="5643081" y="2388590"/>
                </a:cubicBezTo>
                <a:cubicBezTo>
                  <a:pt x="5635732" y="2391961"/>
                  <a:pt x="5629680" y="2392051"/>
                  <a:pt x="5624974" y="2382760"/>
                </a:cubicBezTo>
                <a:cubicBezTo>
                  <a:pt x="5619555" y="2374615"/>
                  <a:pt x="5611281" y="2371051"/>
                  <a:pt x="5603537" y="2371451"/>
                </a:cubicBezTo>
                <a:cubicBezTo>
                  <a:pt x="5597352" y="2370548"/>
                  <a:pt x="5590585" y="2371785"/>
                  <a:pt x="5593731" y="2382376"/>
                </a:cubicBezTo>
                <a:cubicBezTo>
                  <a:pt x="5594128" y="2385348"/>
                  <a:pt x="5593811" y="2389468"/>
                  <a:pt x="5593361" y="2392594"/>
                </a:cubicBezTo>
                <a:cubicBezTo>
                  <a:pt x="5594288" y="2399530"/>
                  <a:pt x="5592676" y="2406931"/>
                  <a:pt x="5596854" y="2412258"/>
                </a:cubicBezTo>
                <a:cubicBezTo>
                  <a:pt x="5607744" y="2422450"/>
                  <a:pt x="5608749" y="2436478"/>
                  <a:pt x="5610735" y="2451342"/>
                </a:cubicBezTo>
                <a:cubicBezTo>
                  <a:pt x="5604283" y="2448458"/>
                  <a:pt x="5597835" y="2445577"/>
                  <a:pt x="5591068" y="2446814"/>
                </a:cubicBezTo>
                <a:cubicBezTo>
                  <a:pt x="5582743" y="2449348"/>
                  <a:pt x="5574733" y="2447767"/>
                  <a:pt x="5567173" y="2443058"/>
                </a:cubicBezTo>
                <a:cubicBezTo>
                  <a:pt x="5560591" y="2439184"/>
                  <a:pt x="5553296" y="2436456"/>
                  <a:pt x="5546000" y="2433729"/>
                </a:cubicBezTo>
                <a:cubicBezTo>
                  <a:pt x="5524827" y="2424400"/>
                  <a:pt x="5502227" y="2417362"/>
                  <a:pt x="5482084" y="2402769"/>
                </a:cubicBezTo>
                <a:cubicBezTo>
                  <a:pt x="5477326" y="2399580"/>
                  <a:pt x="5475053" y="2402024"/>
                  <a:pt x="5474023" y="2407288"/>
                </a:cubicBezTo>
                <a:cubicBezTo>
                  <a:pt x="5473441" y="2409425"/>
                  <a:pt x="5473125" y="2413543"/>
                  <a:pt x="5469609" y="2413169"/>
                </a:cubicBezTo>
                <a:cubicBezTo>
                  <a:pt x="5466939" y="2412643"/>
                  <a:pt x="5466411" y="2408677"/>
                  <a:pt x="5466147" y="2406696"/>
                </a:cubicBezTo>
                <a:cubicBezTo>
                  <a:pt x="5464639" y="2401897"/>
                  <a:pt x="5463264" y="2398087"/>
                  <a:pt x="5459748" y="2397715"/>
                </a:cubicBezTo>
                <a:cubicBezTo>
                  <a:pt x="5455387" y="2397497"/>
                  <a:pt x="5451475" y="2394150"/>
                  <a:pt x="5447113" y="2393932"/>
                </a:cubicBezTo>
                <a:cubicBezTo>
                  <a:pt x="5440928" y="2393032"/>
                  <a:pt x="5439555" y="2389222"/>
                  <a:pt x="5441298" y="2382813"/>
                </a:cubicBezTo>
                <a:cubicBezTo>
                  <a:pt x="5446027" y="2372812"/>
                  <a:pt x="5438998" y="2372068"/>
                  <a:pt x="5433393" y="2369030"/>
                </a:cubicBezTo>
                <a:cubicBezTo>
                  <a:pt x="5425965" y="2365311"/>
                  <a:pt x="5427023" y="2373239"/>
                  <a:pt x="5425861" y="2377512"/>
                </a:cubicBezTo>
                <a:cubicBezTo>
                  <a:pt x="5425279" y="2379649"/>
                  <a:pt x="5425543" y="2381630"/>
                  <a:pt x="5423007" y="2382095"/>
                </a:cubicBezTo>
                <a:cubicBezTo>
                  <a:pt x="5420654" y="2377448"/>
                  <a:pt x="5417455" y="2372956"/>
                  <a:pt x="5415816" y="2367167"/>
                </a:cubicBezTo>
                <a:cubicBezTo>
                  <a:pt x="5413596" y="2363510"/>
                  <a:pt x="5410662" y="2361002"/>
                  <a:pt x="5407277" y="2361621"/>
                </a:cubicBezTo>
                <a:cubicBezTo>
                  <a:pt x="5403048" y="2362393"/>
                  <a:pt x="5403710" y="2367346"/>
                  <a:pt x="5403261" y="2370474"/>
                </a:cubicBezTo>
                <a:cubicBezTo>
                  <a:pt x="5399139" y="2391529"/>
                  <a:pt x="5389650" y="2398337"/>
                  <a:pt x="5371676" y="2393499"/>
                </a:cubicBezTo>
                <a:cubicBezTo>
                  <a:pt x="5368028" y="2392135"/>
                  <a:pt x="5364513" y="2391763"/>
                  <a:pt x="5361578" y="2389255"/>
                </a:cubicBezTo>
                <a:cubicBezTo>
                  <a:pt x="5346010" y="2382961"/>
                  <a:pt x="5332925" y="2382306"/>
                  <a:pt x="5323333" y="2401315"/>
                </a:cubicBezTo>
                <a:cubicBezTo>
                  <a:pt x="5323333" y="2401315"/>
                  <a:pt x="5322488" y="2401470"/>
                  <a:pt x="5322621" y="2402460"/>
                </a:cubicBezTo>
                <a:cubicBezTo>
                  <a:pt x="5318656" y="2405216"/>
                  <a:pt x="5315404" y="2406823"/>
                  <a:pt x="5310778" y="2404624"/>
                </a:cubicBezTo>
                <a:cubicBezTo>
                  <a:pt x="5308954" y="2403941"/>
                  <a:pt x="5306998" y="2402269"/>
                  <a:pt x="5307447" y="2399143"/>
                </a:cubicBezTo>
                <a:cubicBezTo>
                  <a:pt x="5307631" y="2394033"/>
                  <a:pt x="5311729" y="2392269"/>
                  <a:pt x="5314979" y="2390661"/>
                </a:cubicBezTo>
                <a:cubicBezTo>
                  <a:pt x="5317517" y="2390198"/>
                  <a:pt x="5320768" y="2388587"/>
                  <a:pt x="5320370" y="2385616"/>
                </a:cubicBezTo>
                <a:cubicBezTo>
                  <a:pt x="5320688" y="2381497"/>
                  <a:pt x="5316591" y="2383260"/>
                  <a:pt x="5314634" y="2381587"/>
                </a:cubicBezTo>
                <a:cubicBezTo>
                  <a:pt x="5310141" y="2380377"/>
                  <a:pt x="5305781" y="2380159"/>
                  <a:pt x="5301286" y="2378951"/>
                </a:cubicBezTo>
                <a:cubicBezTo>
                  <a:pt x="5295102" y="2378049"/>
                  <a:pt x="5289629" y="2376004"/>
                  <a:pt x="5285452" y="2370677"/>
                </a:cubicBezTo>
                <a:cubicBezTo>
                  <a:pt x="5282387" y="2367176"/>
                  <a:pt x="5279849" y="2367641"/>
                  <a:pt x="5275884" y="2370393"/>
                </a:cubicBezTo>
                <a:cubicBezTo>
                  <a:pt x="5264705" y="2377510"/>
                  <a:pt x="5256695" y="2375930"/>
                  <a:pt x="5247497" y="2365428"/>
                </a:cubicBezTo>
                <a:cubicBezTo>
                  <a:pt x="5242474" y="2360257"/>
                  <a:pt x="5239011" y="2353781"/>
                  <a:pt x="5234702" y="2347465"/>
                </a:cubicBezTo>
                <a:cubicBezTo>
                  <a:pt x="5229414" y="2340309"/>
                  <a:pt x="5222833" y="2336436"/>
                  <a:pt x="5214823" y="2334853"/>
                </a:cubicBezTo>
                <a:cubicBezTo>
                  <a:pt x="5205968" y="2333426"/>
                  <a:pt x="5202003" y="2336180"/>
                  <a:pt x="5199229" y="2347854"/>
                </a:cubicBezTo>
                <a:cubicBezTo>
                  <a:pt x="5196588" y="2360516"/>
                  <a:pt x="5190799" y="2362590"/>
                  <a:pt x="5180568" y="2357351"/>
                </a:cubicBezTo>
                <a:cubicBezTo>
                  <a:pt x="5176923" y="2355988"/>
                  <a:pt x="5174966" y="2354316"/>
                  <a:pt x="5170868" y="2356078"/>
                </a:cubicBezTo>
                <a:cubicBezTo>
                  <a:pt x="5161247" y="2361896"/>
                  <a:pt x="5161247" y="2361896"/>
                  <a:pt x="5159530" y="2349014"/>
                </a:cubicBezTo>
                <a:cubicBezTo>
                  <a:pt x="5160111" y="2346878"/>
                  <a:pt x="5159978" y="2345888"/>
                  <a:pt x="5158867" y="2344059"/>
                </a:cubicBezTo>
                <a:cubicBezTo>
                  <a:pt x="5157811" y="2336134"/>
                  <a:pt x="5154030" y="2333778"/>
                  <a:pt x="5147659" y="2337987"/>
                </a:cubicBezTo>
                <a:cubicBezTo>
                  <a:pt x="5142849" y="2340896"/>
                  <a:pt x="5138303" y="2345786"/>
                  <a:pt x="5133362" y="2347703"/>
                </a:cubicBezTo>
                <a:cubicBezTo>
                  <a:pt x="5112428" y="2359648"/>
                  <a:pt x="5087608" y="2348956"/>
                  <a:pt x="5079358" y="2326101"/>
                </a:cubicBezTo>
                <a:cubicBezTo>
                  <a:pt x="5076475" y="2317491"/>
                  <a:pt x="5078801" y="2308947"/>
                  <a:pt x="5077611" y="2300028"/>
                </a:cubicBezTo>
                <a:cubicBezTo>
                  <a:pt x="5076738" y="2286991"/>
                  <a:pt x="5071714" y="2281819"/>
                  <a:pt x="5061035" y="2279707"/>
                </a:cubicBezTo>
                <a:cubicBezTo>
                  <a:pt x="5055696" y="2278653"/>
                  <a:pt x="5050489" y="2278590"/>
                  <a:pt x="5045151" y="2277534"/>
                </a:cubicBezTo>
                <a:cubicBezTo>
                  <a:pt x="5034470" y="2275425"/>
                  <a:pt x="5028814" y="2278487"/>
                  <a:pt x="5026173" y="2291152"/>
                </a:cubicBezTo>
                <a:cubicBezTo>
                  <a:pt x="5023716" y="2298706"/>
                  <a:pt x="5021045" y="2298179"/>
                  <a:pt x="5016157" y="2293997"/>
                </a:cubicBezTo>
                <a:cubicBezTo>
                  <a:pt x="5005529" y="2285787"/>
                  <a:pt x="4999026" y="2289005"/>
                  <a:pt x="4995803" y="2303803"/>
                </a:cubicBezTo>
                <a:cubicBezTo>
                  <a:pt x="4995488" y="2307923"/>
                  <a:pt x="4996016" y="2311887"/>
                  <a:pt x="4999664" y="2313251"/>
                </a:cubicBezTo>
                <a:cubicBezTo>
                  <a:pt x="5004158" y="2314460"/>
                  <a:pt x="5004475" y="2310340"/>
                  <a:pt x="5004792" y="2306224"/>
                </a:cubicBezTo>
                <a:cubicBezTo>
                  <a:pt x="5004394" y="2303251"/>
                  <a:pt x="5005691" y="2299969"/>
                  <a:pt x="5009205" y="2300341"/>
                </a:cubicBezTo>
                <a:cubicBezTo>
                  <a:pt x="5012590" y="2299723"/>
                  <a:pt x="5015523" y="2302234"/>
                  <a:pt x="5015204" y="2306351"/>
                </a:cubicBezTo>
                <a:cubicBezTo>
                  <a:pt x="5015815" y="2317406"/>
                  <a:pt x="5018115" y="2328152"/>
                  <a:pt x="5018857" y="2340198"/>
                </a:cubicBezTo>
                <a:cubicBezTo>
                  <a:pt x="5015921" y="2337688"/>
                  <a:pt x="5014943" y="2336850"/>
                  <a:pt x="5013834" y="2335023"/>
                </a:cubicBezTo>
                <a:cubicBezTo>
                  <a:pt x="5007965" y="2330006"/>
                  <a:pt x="5001199" y="2331240"/>
                  <a:pt x="4995014" y="2330340"/>
                </a:cubicBezTo>
                <a:cubicBezTo>
                  <a:pt x="4991499" y="2329967"/>
                  <a:pt x="4991446" y="2336068"/>
                  <a:pt x="4989172" y="2338513"/>
                </a:cubicBezTo>
                <a:cubicBezTo>
                  <a:pt x="4985340" y="2342259"/>
                  <a:pt x="4981376" y="2345012"/>
                  <a:pt x="4975190" y="2344112"/>
                </a:cubicBezTo>
                <a:cubicBezTo>
                  <a:pt x="4969984" y="2344048"/>
                  <a:pt x="4964063" y="2345130"/>
                  <a:pt x="4957878" y="2344231"/>
                </a:cubicBezTo>
                <a:cubicBezTo>
                  <a:pt x="4961341" y="2350704"/>
                  <a:pt x="4969482" y="2353276"/>
                  <a:pt x="4965201" y="2360149"/>
                </a:cubicBezTo>
                <a:cubicBezTo>
                  <a:pt x="4962479" y="2365721"/>
                  <a:pt x="4959442" y="2375412"/>
                  <a:pt x="4950638" y="2367884"/>
                </a:cubicBezTo>
                <a:cubicBezTo>
                  <a:pt x="4950638" y="2367884"/>
                  <a:pt x="4949078" y="2369184"/>
                  <a:pt x="4949210" y="2370174"/>
                </a:cubicBezTo>
                <a:cubicBezTo>
                  <a:pt x="4949025" y="2375284"/>
                  <a:pt x="4947997" y="2380547"/>
                  <a:pt x="4954048" y="2380456"/>
                </a:cubicBezTo>
                <a:cubicBezTo>
                  <a:pt x="4960947" y="2380213"/>
                  <a:pt x="4967398" y="2383094"/>
                  <a:pt x="4973000" y="2386130"/>
                </a:cubicBezTo>
                <a:cubicBezTo>
                  <a:pt x="4980298" y="2388859"/>
                  <a:pt x="4986087" y="2386785"/>
                  <a:pt x="4988542" y="2379231"/>
                </a:cubicBezTo>
                <a:cubicBezTo>
                  <a:pt x="4991846" y="2371523"/>
                  <a:pt x="4994647" y="2373041"/>
                  <a:pt x="4998560" y="2376388"/>
                </a:cubicBezTo>
                <a:cubicBezTo>
                  <a:pt x="5006384" y="2383077"/>
                  <a:pt x="5012650" y="2391071"/>
                  <a:pt x="5021189" y="2396616"/>
                </a:cubicBezTo>
                <a:cubicBezTo>
                  <a:pt x="5025947" y="2399808"/>
                  <a:pt x="5029462" y="2400179"/>
                  <a:pt x="5034139" y="2396280"/>
                </a:cubicBezTo>
                <a:cubicBezTo>
                  <a:pt x="5037971" y="2392535"/>
                  <a:pt x="5040825" y="2387953"/>
                  <a:pt x="5046166" y="2389008"/>
                </a:cubicBezTo>
                <a:cubicBezTo>
                  <a:pt x="5051371" y="2389073"/>
                  <a:pt x="5053012" y="2394863"/>
                  <a:pt x="5056078" y="2398363"/>
                </a:cubicBezTo>
                <a:cubicBezTo>
                  <a:pt x="5062103" y="2385081"/>
                  <a:pt x="5062103" y="2385081"/>
                  <a:pt x="5073443" y="2392146"/>
                </a:cubicBezTo>
                <a:cubicBezTo>
                  <a:pt x="5078069" y="2394347"/>
                  <a:pt x="5082827" y="2397537"/>
                  <a:pt x="5088220" y="2392491"/>
                </a:cubicBezTo>
                <a:cubicBezTo>
                  <a:pt x="5100113" y="2384229"/>
                  <a:pt x="5102782" y="2384757"/>
                  <a:pt x="5111400" y="2397394"/>
                </a:cubicBezTo>
                <a:cubicBezTo>
                  <a:pt x="5115577" y="2402721"/>
                  <a:pt x="5119753" y="2408049"/>
                  <a:pt x="5124776" y="2413223"/>
                </a:cubicBezTo>
                <a:cubicBezTo>
                  <a:pt x="5136064" y="2426385"/>
                  <a:pt x="5140293" y="2425613"/>
                  <a:pt x="5148591" y="2409888"/>
                </a:cubicBezTo>
                <a:cubicBezTo>
                  <a:pt x="5150732" y="2406451"/>
                  <a:pt x="5151894" y="2402178"/>
                  <a:pt x="5154750" y="2397596"/>
                </a:cubicBezTo>
                <a:cubicBezTo>
                  <a:pt x="5157499" y="2405215"/>
                  <a:pt x="5159983" y="2410851"/>
                  <a:pt x="5162733" y="2418470"/>
                </a:cubicBezTo>
                <a:cubicBezTo>
                  <a:pt x="5164161" y="2416178"/>
                  <a:pt x="5164029" y="2415188"/>
                  <a:pt x="5164742" y="2414041"/>
                </a:cubicBezTo>
                <a:cubicBezTo>
                  <a:pt x="5169974" y="2394815"/>
                  <a:pt x="5178431" y="2393270"/>
                  <a:pt x="5189851" y="2407425"/>
                </a:cubicBezTo>
                <a:cubicBezTo>
                  <a:pt x="5191941" y="2410090"/>
                  <a:pt x="5194030" y="2412753"/>
                  <a:pt x="5196250" y="2416407"/>
                </a:cubicBezTo>
                <a:cubicBezTo>
                  <a:pt x="5197359" y="2418235"/>
                  <a:pt x="5198470" y="2420064"/>
                  <a:pt x="5197175" y="2423345"/>
                </a:cubicBezTo>
                <a:cubicBezTo>
                  <a:pt x="5191334" y="2431516"/>
                  <a:pt x="5197070" y="2435543"/>
                  <a:pt x="5201961" y="2439726"/>
                </a:cubicBezTo>
                <a:cubicBezTo>
                  <a:pt x="5216235" y="2449301"/>
                  <a:pt x="5232121" y="2451474"/>
                  <a:pt x="5248008" y="2453647"/>
                </a:cubicBezTo>
                <a:cubicBezTo>
                  <a:pt x="5273461" y="2456104"/>
                  <a:pt x="5299497" y="2456423"/>
                  <a:pt x="5323154" y="2471388"/>
                </a:cubicBezTo>
                <a:cubicBezTo>
                  <a:pt x="5330715" y="2476097"/>
                  <a:pt x="5338591" y="2476688"/>
                  <a:pt x="5346918" y="2474154"/>
                </a:cubicBezTo>
                <a:cubicBezTo>
                  <a:pt x="5353551" y="2471926"/>
                  <a:pt x="5359868" y="2473817"/>
                  <a:pt x="5364759" y="2478000"/>
                </a:cubicBezTo>
                <a:cubicBezTo>
                  <a:pt x="5374275" y="2484382"/>
                  <a:pt x="5384240" y="2487638"/>
                  <a:pt x="5395633" y="2488602"/>
                </a:cubicBezTo>
                <a:cubicBezTo>
                  <a:pt x="5406180" y="2489722"/>
                  <a:pt x="5417176" y="2487712"/>
                  <a:pt x="5427537" y="2493940"/>
                </a:cubicBezTo>
                <a:cubicBezTo>
                  <a:pt x="5436790" y="2498341"/>
                  <a:pt x="5445644" y="2499769"/>
                  <a:pt x="5453624" y="2488160"/>
                </a:cubicBezTo>
                <a:cubicBezTo>
                  <a:pt x="5456719" y="2504851"/>
                  <a:pt x="5466155" y="2504144"/>
                  <a:pt x="5476437" y="2503279"/>
                </a:cubicBezTo>
                <a:cubicBezTo>
                  <a:pt x="5484049" y="2501889"/>
                  <a:pt x="5491794" y="2501489"/>
                  <a:pt x="5498641" y="2507343"/>
                </a:cubicBezTo>
                <a:cubicBezTo>
                  <a:pt x="5508554" y="2516700"/>
                  <a:pt x="5519364" y="2519800"/>
                  <a:pt x="5531021" y="2522745"/>
                </a:cubicBezTo>
                <a:cubicBezTo>
                  <a:pt x="5551533" y="2527120"/>
                  <a:pt x="5572626" y="2529357"/>
                  <a:pt x="5592108" y="2538995"/>
                </a:cubicBezTo>
                <a:cubicBezTo>
                  <a:pt x="5607810" y="2546279"/>
                  <a:pt x="5623959" y="2550434"/>
                  <a:pt x="5641140" y="2549325"/>
                </a:cubicBezTo>
                <a:cubicBezTo>
                  <a:pt x="5646215" y="2548399"/>
                  <a:pt x="5649995" y="2550754"/>
                  <a:pt x="5652480" y="2556390"/>
                </a:cubicBezTo>
                <a:cubicBezTo>
                  <a:pt x="5661759" y="2573982"/>
                  <a:pt x="5662605" y="2573827"/>
                  <a:pt x="5680234" y="2569593"/>
                </a:cubicBezTo>
                <a:cubicBezTo>
                  <a:pt x="5681927" y="2569284"/>
                  <a:pt x="5683618" y="2568973"/>
                  <a:pt x="5686156" y="2568511"/>
                </a:cubicBezTo>
                <a:cubicBezTo>
                  <a:pt x="5684412" y="2574919"/>
                  <a:pt x="5682667" y="2581327"/>
                  <a:pt x="5680792" y="2586747"/>
                </a:cubicBezTo>
                <a:cubicBezTo>
                  <a:pt x="5678731" y="2597272"/>
                  <a:pt x="5672495" y="2602473"/>
                  <a:pt x="5663903" y="2603026"/>
                </a:cubicBezTo>
                <a:cubicBezTo>
                  <a:pt x="5658829" y="2603955"/>
                  <a:pt x="5654335" y="2602746"/>
                  <a:pt x="5649391" y="2604662"/>
                </a:cubicBezTo>
                <a:cubicBezTo>
                  <a:pt x="5641199" y="2608190"/>
                  <a:pt x="5638396" y="2606671"/>
                  <a:pt x="5635384" y="2597071"/>
                </a:cubicBezTo>
                <a:cubicBezTo>
                  <a:pt x="5634854" y="2593107"/>
                  <a:pt x="5634325" y="2589144"/>
                  <a:pt x="5633796" y="2585181"/>
                </a:cubicBezTo>
                <a:cubicBezTo>
                  <a:pt x="5633848" y="2579081"/>
                  <a:pt x="5631178" y="2578553"/>
                  <a:pt x="5626950" y="2579325"/>
                </a:cubicBezTo>
                <a:cubicBezTo>
                  <a:pt x="5617513" y="2580034"/>
                  <a:pt x="5611407" y="2586223"/>
                  <a:pt x="5606414" y="2594241"/>
                </a:cubicBezTo>
                <a:cubicBezTo>
                  <a:pt x="5604854" y="2595541"/>
                  <a:pt x="5604404" y="2598670"/>
                  <a:pt x="5601735" y="2598142"/>
                </a:cubicBezTo>
                <a:cubicBezTo>
                  <a:pt x="5599910" y="2597461"/>
                  <a:pt x="5599515" y="2594488"/>
                  <a:pt x="5598404" y="2592660"/>
                </a:cubicBezTo>
                <a:cubicBezTo>
                  <a:pt x="5598138" y="2590677"/>
                  <a:pt x="5598007" y="2589687"/>
                  <a:pt x="5597742" y="2587705"/>
                </a:cubicBezTo>
                <a:cubicBezTo>
                  <a:pt x="5596817" y="2580768"/>
                  <a:pt x="5594015" y="2579250"/>
                  <a:pt x="5589204" y="2582160"/>
                </a:cubicBezTo>
                <a:cubicBezTo>
                  <a:pt x="5584525" y="2586059"/>
                  <a:pt x="5581593" y="2583550"/>
                  <a:pt x="5578393" y="2579058"/>
                </a:cubicBezTo>
                <a:cubicBezTo>
                  <a:pt x="5575327" y="2575558"/>
                  <a:pt x="5575645" y="2571441"/>
                  <a:pt x="5577784" y="2568004"/>
                </a:cubicBezTo>
                <a:cubicBezTo>
                  <a:pt x="5579792" y="2563576"/>
                  <a:pt x="5584286" y="2564786"/>
                  <a:pt x="5588067" y="2567140"/>
                </a:cubicBezTo>
                <a:cubicBezTo>
                  <a:pt x="5590736" y="2567668"/>
                  <a:pt x="5592692" y="2569342"/>
                  <a:pt x="5594702" y="2564913"/>
                </a:cubicBezTo>
                <a:cubicBezTo>
                  <a:pt x="5596708" y="2560487"/>
                  <a:pt x="5594752" y="2558814"/>
                  <a:pt x="5592664" y="2556150"/>
                </a:cubicBezTo>
                <a:cubicBezTo>
                  <a:pt x="5587774" y="2551969"/>
                  <a:pt x="5573079" y="2558713"/>
                  <a:pt x="5572445" y="2566948"/>
                </a:cubicBezTo>
                <a:cubicBezTo>
                  <a:pt x="5570781" y="2580449"/>
                  <a:pt x="5562904" y="2579858"/>
                  <a:pt x="5555026" y="2579267"/>
                </a:cubicBezTo>
                <a:cubicBezTo>
                  <a:pt x="5538560" y="2579229"/>
                  <a:pt x="5522146" y="2573091"/>
                  <a:pt x="5506259" y="2570919"/>
                </a:cubicBezTo>
                <a:cubicBezTo>
                  <a:pt x="5501766" y="2569709"/>
                  <a:pt x="5501236" y="2565744"/>
                  <a:pt x="5502398" y="2561471"/>
                </a:cubicBezTo>
                <a:cubicBezTo>
                  <a:pt x="5503430" y="2556209"/>
                  <a:pt x="5504461" y="2550945"/>
                  <a:pt x="5504512" y="2544844"/>
                </a:cubicBezTo>
                <a:cubicBezTo>
                  <a:pt x="5503719" y="2538899"/>
                  <a:pt x="5500071" y="2537537"/>
                  <a:pt x="5496423" y="2536172"/>
                </a:cubicBezTo>
                <a:cubicBezTo>
                  <a:pt x="5493621" y="2534653"/>
                  <a:pt x="5493436" y="2539762"/>
                  <a:pt x="5491877" y="2541062"/>
                </a:cubicBezTo>
                <a:cubicBezTo>
                  <a:pt x="5488576" y="2548772"/>
                  <a:pt x="5484426" y="2556634"/>
                  <a:pt x="5481122" y="2564344"/>
                </a:cubicBezTo>
                <a:cubicBezTo>
                  <a:pt x="5480011" y="2562516"/>
                  <a:pt x="5479878" y="2561525"/>
                  <a:pt x="5479747" y="2560534"/>
                </a:cubicBezTo>
                <a:cubicBezTo>
                  <a:pt x="5477314" y="2548799"/>
                  <a:pt x="5477314" y="2548799"/>
                  <a:pt x="5468805" y="2556443"/>
                </a:cubicBezTo>
                <a:cubicBezTo>
                  <a:pt x="5465818" y="2560032"/>
                  <a:pt x="5464707" y="2558206"/>
                  <a:pt x="5463464" y="2555388"/>
                </a:cubicBezTo>
                <a:cubicBezTo>
                  <a:pt x="5459868" y="2547924"/>
                  <a:pt x="5454396" y="2545878"/>
                  <a:pt x="5448741" y="2548942"/>
                </a:cubicBezTo>
                <a:cubicBezTo>
                  <a:pt x="5440098" y="2555595"/>
                  <a:pt x="5430663" y="2556304"/>
                  <a:pt x="5421358" y="2558005"/>
                </a:cubicBezTo>
                <a:cubicBezTo>
                  <a:pt x="5416284" y="2558931"/>
                  <a:pt x="5413878" y="2560386"/>
                  <a:pt x="5418054" y="2565713"/>
                </a:cubicBezTo>
                <a:cubicBezTo>
                  <a:pt x="5421386" y="2571194"/>
                  <a:pt x="5421069" y="2575313"/>
                  <a:pt x="5415677" y="2580358"/>
                </a:cubicBezTo>
                <a:cubicBezTo>
                  <a:pt x="5423687" y="2581941"/>
                  <a:pt x="5431564" y="2582532"/>
                  <a:pt x="5438859" y="2585259"/>
                </a:cubicBezTo>
                <a:cubicBezTo>
                  <a:pt x="5446022" y="2586995"/>
                  <a:pt x="5453317" y="2589724"/>
                  <a:pt x="5459317" y="2595733"/>
                </a:cubicBezTo>
                <a:cubicBezTo>
                  <a:pt x="5448720" y="2600714"/>
                  <a:pt x="5448720" y="2600714"/>
                  <a:pt x="5431459" y="2594732"/>
                </a:cubicBezTo>
                <a:cubicBezTo>
                  <a:pt x="5420516" y="2590641"/>
                  <a:pt x="5415572" y="2592557"/>
                  <a:pt x="5410843" y="2602559"/>
                </a:cubicBezTo>
                <a:cubicBezTo>
                  <a:pt x="5406246" y="2613549"/>
                  <a:pt x="5406246" y="2613549"/>
                  <a:pt x="5399714" y="2603576"/>
                </a:cubicBezTo>
                <a:cubicBezTo>
                  <a:pt x="5399582" y="2602586"/>
                  <a:pt x="5398604" y="2601748"/>
                  <a:pt x="5398473" y="2600756"/>
                </a:cubicBezTo>
                <a:cubicBezTo>
                  <a:pt x="5383192" y="2577156"/>
                  <a:pt x="5371219" y="2578328"/>
                  <a:pt x="5358057" y="2603063"/>
                </a:cubicBezTo>
                <a:cubicBezTo>
                  <a:pt x="5353327" y="2613065"/>
                  <a:pt x="5345663" y="2620553"/>
                  <a:pt x="5336623" y="2624236"/>
                </a:cubicBezTo>
                <a:cubicBezTo>
                  <a:pt x="5326606" y="2627080"/>
                  <a:pt x="5317618" y="2624661"/>
                  <a:pt x="5307787" y="2622398"/>
                </a:cubicBezTo>
                <a:cubicBezTo>
                  <a:pt x="5295998" y="2618460"/>
                  <a:pt x="5283361" y="2614678"/>
                  <a:pt x="5271256" y="2614858"/>
                </a:cubicBezTo>
                <a:cubicBezTo>
                  <a:pt x="5261820" y="2615567"/>
                  <a:pt x="5252120" y="2614293"/>
                  <a:pt x="5243845" y="2610730"/>
                </a:cubicBezTo>
                <a:cubicBezTo>
                  <a:pt x="5237395" y="2607848"/>
                  <a:pt x="5229254" y="2605275"/>
                  <a:pt x="5222885" y="2609484"/>
                </a:cubicBezTo>
                <a:cubicBezTo>
                  <a:pt x="5214956" y="2614993"/>
                  <a:pt x="5210065" y="2610810"/>
                  <a:pt x="5204909" y="2604647"/>
                </a:cubicBezTo>
                <a:cubicBezTo>
                  <a:pt x="5195578" y="2593155"/>
                  <a:pt x="5189365" y="2579063"/>
                  <a:pt x="5187117" y="2562218"/>
                </a:cubicBezTo>
                <a:cubicBezTo>
                  <a:pt x="5186590" y="2558254"/>
                  <a:pt x="5186059" y="2554290"/>
                  <a:pt x="5180721" y="2553235"/>
                </a:cubicBezTo>
                <a:cubicBezTo>
                  <a:pt x="5175249" y="2551189"/>
                  <a:pt x="5174218" y="2556453"/>
                  <a:pt x="5172077" y="2559888"/>
                </a:cubicBezTo>
                <a:cubicBezTo>
                  <a:pt x="5170783" y="2563171"/>
                  <a:pt x="5169488" y="2566453"/>
                  <a:pt x="5168060" y="2568744"/>
                </a:cubicBezTo>
                <a:cubicBezTo>
                  <a:pt x="5162485" y="2578899"/>
                  <a:pt x="5153445" y="2582578"/>
                  <a:pt x="5144274" y="2585270"/>
                </a:cubicBezTo>
                <a:cubicBezTo>
                  <a:pt x="5136661" y="2586659"/>
                  <a:pt x="5135603" y="2578731"/>
                  <a:pt x="5131559" y="2574395"/>
                </a:cubicBezTo>
                <a:cubicBezTo>
                  <a:pt x="5128520" y="2584086"/>
                  <a:pt x="5122282" y="2589286"/>
                  <a:pt x="5114406" y="2588695"/>
                </a:cubicBezTo>
                <a:cubicBezTo>
                  <a:pt x="5104704" y="2587421"/>
                  <a:pt x="5095534" y="2590112"/>
                  <a:pt x="5086361" y="2592803"/>
                </a:cubicBezTo>
                <a:cubicBezTo>
                  <a:pt x="5067041" y="2597347"/>
                  <a:pt x="5047771" y="2595790"/>
                  <a:pt x="5031011" y="2580580"/>
                </a:cubicBezTo>
                <a:cubicBezTo>
                  <a:pt x="5028077" y="2578072"/>
                  <a:pt x="5025142" y="2575563"/>
                  <a:pt x="5022025" y="2578162"/>
                </a:cubicBezTo>
                <a:cubicBezTo>
                  <a:pt x="5015920" y="2584352"/>
                  <a:pt x="5009020" y="2584597"/>
                  <a:pt x="5002121" y="2584844"/>
                </a:cubicBezTo>
                <a:cubicBezTo>
                  <a:pt x="4999584" y="2585306"/>
                  <a:pt x="4998025" y="2586607"/>
                  <a:pt x="4996730" y="2589888"/>
                </a:cubicBezTo>
                <a:cubicBezTo>
                  <a:pt x="4995700" y="2595152"/>
                  <a:pt x="4992184" y="2594780"/>
                  <a:pt x="4988536" y="2593415"/>
                </a:cubicBezTo>
                <a:cubicBezTo>
                  <a:pt x="4984042" y="2592206"/>
                  <a:pt x="4978254" y="2594279"/>
                  <a:pt x="4976351" y="2586505"/>
                </a:cubicBezTo>
                <a:cubicBezTo>
                  <a:pt x="4975292" y="2578579"/>
                  <a:pt x="4970667" y="2576377"/>
                  <a:pt x="4965328" y="2575322"/>
                </a:cubicBezTo>
                <a:cubicBezTo>
                  <a:pt x="4960834" y="2574112"/>
                  <a:pt x="4955759" y="2575041"/>
                  <a:pt x="4953539" y="2571384"/>
                </a:cubicBezTo>
                <a:cubicBezTo>
                  <a:pt x="4948964" y="2563085"/>
                  <a:pt x="4943308" y="2566148"/>
                  <a:pt x="4936541" y="2567385"/>
                </a:cubicBezTo>
                <a:cubicBezTo>
                  <a:pt x="4934137" y="2568839"/>
                  <a:pt x="4931467" y="2568311"/>
                  <a:pt x="4928930" y="2568776"/>
                </a:cubicBezTo>
                <a:cubicBezTo>
                  <a:pt x="4916956" y="2569947"/>
                  <a:pt x="4904718" y="2569137"/>
                  <a:pt x="4893009" y="2572291"/>
                </a:cubicBezTo>
                <a:cubicBezTo>
                  <a:pt x="4888066" y="2574208"/>
                  <a:pt x="4881299" y="2575445"/>
                  <a:pt x="4880139" y="2579719"/>
                </a:cubicBezTo>
                <a:cubicBezTo>
                  <a:pt x="4879239" y="2585973"/>
                  <a:pt x="4886402" y="2587710"/>
                  <a:pt x="4891029" y="2589909"/>
                </a:cubicBezTo>
                <a:cubicBezTo>
                  <a:pt x="4892007" y="2590746"/>
                  <a:pt x="4892986" y="2591583"/>
                  <a:pt x="4893829" y="2591427"/>
                </a:cubicBezTo>
                <a:cubicBezTo>
                  <a:pt x="4907973" y="2600010"/>
                  <a:pt x="4911119" y="2610603"/>
                  <a:pt x="4902952" y="2627319"/>
                </a:cubicBezTo>
                <a:cubicBezTo>
                  <a:pt x="4898777" y="2621993"/>
                  <a:pt x="4895048" y="2613536"/>
                  <a:pt x="4887754" y="2610810"/>
                </a:cubicBezTo>
                <a:cubicBezTo>
                  <a:pt x="4879611" y="2608236"/>
                  <a:pt x="4874486" y="2615263"/>
                  <a:pt x="4868115" y="2619472"/>
                </a:cubicBezTo>
                <a:cubicBezTo>
                  <a:pt x="4865842" y="2621916"/>
                  <a:pt x="4863171" y="2621390"/>
                  <a:pt x="4863356" y="2616281"/>
                </a:cubicBezTo>
                <a:cubicBezTo>
                  <a:pt x="4863938" y="2614145"/>
                  <a:pt x="4863674" y="2612162"/>
                  <a:pt x="4864254" y="2610027"/>
                </a:cubicBezTo>
                <a:cubicBezTo>
                  <a:pt x="4864704" y="2606900"/>
                  <a:pt x="4865153" y="2603771"/>
                  <a:pt x="4863064" y="2601107"/>
                </a:cubicBezTo>
                <a:cubicBezTo>
                  <a:pt x="4861953" y="2599281"/>
                  <a:pt x="4859813" y="2602718"/>
                  <a:pt x="4858122" y="2603026"/>
                </a:cubicBezTo>
                <a:cubicBezTo>
                  <a:pt x="4852598" y="2607080"/>
                  <a:pt x="4850509" y="2604417"/>
                  <a:pt x="4850563" y="2598317"/>
                </a:cubicBezTo>
                <a:cubicBezTo>
                  <a:pt x="4850297" y="2596333"/>
                  <a:pt x="4851725" y="2594042"/>
                  <a:pt x="4848922" y="2592525"/>
                </a:cubicBezTo>
                <a:cubicBezTo>
                  <a:pt x="4837453" y="2616951"/>
                  <a:pt x="4830952" y="2620170"/>
                  <a:pt x="4806527" y="2612451"/>
                </a:cubicBezTo>
                <a:cubicBezTo>
                  <a:pt x="4805681" y="2612605"/>
                  <a:pt x="4805681" y="2612605"/>
                  <a:pt x="4804703" y="2611767"/>
                </a:cubicBezTo>
                <a:cubicBezTo>
                  <a:pt x="4785619" y="2605103"/>
                  <a:pt x="4766218" y="2602557"/>
                  <a:pt x="4747161" y="2609084"/>
                </a:cubicBezTo>
                <a:cubicBezTo>
                  <a:pt x="4740527" y="2611309"/>
                  <a:pt x="4735900" y="2609109"/>
                  <a:pt x="4732570" y="2603627"/>
                </a:cubicBezTo>
                <a:cubicBezTo>
                  <a:pt x="4728260" y="2597309"/>
                  <a:pt x="4721811" y="2594427"/>
                  <a:pt x="4715759" y="2594518"/>
                </a:cubicBezTo>
                <a:cubicBezTo>
                  <a:pt x="4705212" y="2593400"/>
                  <a:pt x="4693951" y="2593425"/>
                  <a:pt x="4682956" y="2595433"/>
                </a:cubicBezTo>
                <a:cubicBezTo>
                  <a:pt x="4673652" y="2597133"/>
                  <a:pt x="4672490" y="2601406"/>
                  <a:pt x="4677196" y="2610696"/>
                </a:cubicBezTo>
                <a:cubicBezTo>
                  <a:pt x="4678436" y="2613515"/>
                  <a:pt x="4681239" y="2615034"/>
                  <a:pt x="4679099" y="2618471"/>
                </a:cubicBezTo>
                <a:cubicBezTo>
                  <a:pt x="4675398" y="2623207"/>
                  <a:pt x="4677038" y="2628996"/>
                  <a:pt x="4677832" y="2634943"/>
                </a:cubicBezTo>
                <a:cubicBezTo>
                  <a:pt x="4678229" y="2637915"/>
                  <a:pt x="4679603" y="2641725"/>
                  <a:pt x="4676352" y="2643334"/>
                </a:cubicBezTo>
                <a:cubicBezTo>
                  <a:pt x="4673101" y="2644941"/>
                  <a:pt x="4670880" y="2641288"/>
                  <a:pt x="4669639" y="2638469"/>
                </a:cubicBezTo>
                <a:cubicBezTo>
                  <a:pt x="4666042" y="2631005"/>
                  <a:pt x="4662579" y="2624533"/>
                  <a:pt x="4659117" y="2618060"/>
                </a:cubicBezTo>
                <a:cubicBezTo>
                  <a:pt x="4650234" y="2603441"/>
                  <a:pt x="4639025" y="2597368"/>
                  <a:pt x="4623934" y="2601140"/>
                </a:cubicBezTo>
                <a:cubicBezTo>
                  <a:pt x="4616321" y="2602530"/>
                  <a:pt x="4608842" y="2604912"/>
                  <a:pt x="4601229" y="2606302"/>
                </a:cubicBezTo>
                <a:cubicBezTo>
                  <a:pt x="4592057" y="2608993"/>
                  <a:pt x="4586322" y="2604963"/>
                  <a:pt x="4582461" y="2595518"/>
                </a:cubicBezTo>
                <a:cubicBezTo>
                  <a:pt x="4581350" y="2593690"/>
                  <a:pt x="4581800" y="2590564"/>
                  <a:pt x="4579129" y="2590037"/>
                </a:cubicBezTo>
                <a:cubicBezTo>
                  <a:pt x="4576673" y="2597590"/>
                  <a:pt x="4573501" y="2606291"/>
                  <a:pt x="4571176" y="2614836"/>
                </a:cubicBezTo>
                <a:cubicBezTo>
                  <a:pt x="4567291" y="2624682"/>
                  <a:pt x="4567291" y="2624682"/>
                  <a:pt x="4561872" y="2616536"/>
                </a:cubicBezTo>
                <a:cubicBezTo>
                  <a:pt x="4557430" y="2609227"/>
                  <a:pt x="4552937" y="2608018"/>
                  <a:pt x="4546964" y="2615199"/>
                </a:cubicBezTo>
                <a:cubicBezTo>
                  <a:pt x="4541705" y="2621235"/>
                  <a:pt x="4535070" y="2623461"/>
                  <a:pt x="4527193" y="2622870"/>
                </a:cubicBezTo>
                <a:cubicBezTo>
                  <a:pt x="4515935" y="2622898"/>
                  <a:pt x="4504991" y="2618804"/>
                  <a:pt x="4494047" y="2614713"/>
                </a:cubicBezTo>
                <a:cubicBezTo>
                  <a:pt x="4483104" y="2610621"/>
                  <a:pt x="4479008" y="2612386"/>
                  <a:pt x="4472585" y="2622694"/>
                </a:cubicBezTo>
                <a:cubicBezTo>
                  <a:pt x="4465582" y="2635140"/>
                  <a:pt x="4456145" y="2635848"/>
                  <a:pt x="4448505" y="2624048"/>
                </a:cubicBezTo>
                <a:cubicBezTo>
                  <a:pt x="4441131" y="2614229"/>
                  <a:pt x="4441131" y="2614229"/>
                  <a:pt x="4434841" y="2625527"/>
                </a:cubicBezTo>
                <a:cubicBezTo>
                  <a:pt x="4433995" y="2625684"/>
                  <a:pt x="4434127" y="2626673"/>
                  <a:pt x="4433281" y="2626828"/>
                </a:cubicBezTo>
                <a:cubicBezTo>
                  <a:pt x="4430558" y="2632400"/>
                  <a:pt x="4427043" y="2632028"/>
                  <a:pt x="4423713" y="2626546"/>
                </a:cubicBezTo>
                <a:cubicBezTo>
                  <a:pt x="4422470" y="2623728"/>
                  <a:pt x="4421227" y="2620910"/>
                  <a:pt x="4419986" y="2618091"/>
                </a:cubicBezTo>
                <a:cubicBezTo>
                  <a:pt x="4415279" y="2608800"/>
                  <a:pt x="4408698" y="2604926"/>
                  <a:pt x="4400635" y="2609444"/>
                </a:cubicBezTo>
                <a:cubicBezTo>
                  <a:pt x="4386920" y="2617026"/>
                  <a:pt x="4372673" y="2620643"/>
                  <a:pt x="4360330" y="2632033"/>
                </a:cubicBezTo>
                <a:cubicBezTo>
                  <a:pt x="4356497" y="2635778"/>
                  <a:pt x="4351554" y="2637696"/>
                  <a:pt x="4349651" y="2629923"/>
                </a:cubicBezTo>
                <a:cubicBezTo>
                  <a:pt x="4347165" y="2624289"/>
                  <a:pt x="4343782" y="2624905"/>
                  <a:pt x="4340663" y="2627505"/>
                </a:cubicBezTo>
                <a:cubicBezTo>
                  <a:pt x="4334293" y="2631715"/>
                  <a:pt x="4326682" y="2633105"/>
                  <a:pt x="4319915" y="2634341"/>
                </a:cubicBezTo>
                <a:cubicBezTo>
                  <a:pt x="4308920" y="2636349"/>
                  <a:pt x="4305220" y="2641086"/>
                  <a:pt x="4304269" y="2653438"/>
                </a:cubicBezTo>
                <a:cubicBezTo>
                  <a:pt x="4304308" y="2656984"/>
                  <a:pt x="4303694" y="2658873"/>
                  <a:pt x="4302436" y="2659991"/>
                </a:cubicBezTo>
                <a:lnTo>
                  <a:pt x="4302244" y="2660056"/>
                </a:lnTo>
                <a:lnTo>
                  <a:pt x="4349990" y="2668957"/>
                </a:lnTo>
                <a:cubicBezTo>
                  <a:pt x="4353505" y="2669330"/>
                  <a:pt x="4358580" y="2668403"/>
                  <a:pt x="4359241" y="2673358"/>
                </a:cubicBezTo>
                <a:cubicBezTo>
                  <a:pt x="4360748" y="2678157"/>
                  <a:pt x="4356783" y="2680911"/>
                  <a:pt x="4354642" y="2684348"/>
                </a:cubicBezTo>
                <a:cubicBezTo>
                  <a:pt x="4352370" y="2686794"/>
                  <a:pt x="4349251" y="2689393"/>
                  <a:pt x="4351472" y="2693048"/>
                </a:cubicBezTo>
                <a:cubicBezTo>
                  <a:pt x="4352979" y="2697847"/>
                  <a:pt x="4356627" y="2699212"/>
                  <a:pt x="4360142" y="2699586"/>
                </a:cubicBezTo>
                <a:cubicBezTo>
                  <a:pt x="4362680" y="2699121"/>
                  <a:pt x="4365217" y="2698658"/>
                  <a:pt x="4367754" y="2698194"/>
                </a:cubicBezTo>
                <a:cubicBezTo>
                  <a:pt x="4379729" y="2697022"/>
                  <a:pt x="4387553" y="2703713"/>
                  <a:pt x="4389403" y="2717586"/>
                </a:cubicBezTo>
                <a:cubicBezTo>
                  <a:pt x="4390067" y="2722541"/>
                  <a:pt x="4390726" y="2727496"/>
                  <a:pt x="4389698" y="2732760"/>
                </a:cubicBezTo>
                <a:cubicBezTo>
                  <a:pt x="4389644" y="2738860"/>
                  <a:pt x="4393424" y="2741215"/>
                  <a:pt x="4398235" y="2738305"/>
                </a:cubicBezTo>
                <a:cubicBezTo>
                  <a:pt x="4407141" y="2733633"/>
                  <a:pt x="4410312" y="2724933"/>
                  <a:pt x="4407615" y="2711215"/>
                </a:cubicBezTo>
                <a:cubicBezTo>
                  <a:pt x="4414594" y="2718060"/>
                  <a:pt x="4419749" y="2724224"/>
                  <a:pt x="4423345" y="2731689"/>
                </a:cubicBezTo>
                <a:cubicBezTo>
                  <a:pt x="4426940" y="2739152"/>
                  <a:pt x="4426783" y="2757453"/>
                  <a:pt x="4421656" y="2764480"/>
                </a:cubicBezTo>
                <a:cubicBezTo>
                  <a:pt x="4414969" y="2772806"/>
                  <a:pt x="4406695" y="2769243"/>
                  <a:pt x="4400246" y="2766360"/>
                </a:cubicBezTo>
                <a:cubicBezTo>
                  <a:pt x="4390994" y="2761960"/>
                  <a:pt x="4381162" y="2759695"/>
                  <a:pt x="4371011" y="2761549"/>
                </a:cubicBezTo>
                <a:cubicBezTo>
                  <a:pt x="4365091" y="2762631"/>
                  <a:pt x="4358325" y="2763867"/>
                  <a:pt x="4351558" y="2765104"/>
                </a:cubicBezTo>
                <a:cubicBezTo>
                  <a:pt x="4323646" y="2770201"/>
                  <a:pt x="4295919" y="2770190"/>
                  <a:pt x="4270754" y="2750426"/>
                </a:cubicBezTo>
                <a:cubicBezTo>
                  <a:pt x="4261107" y="2743053"/>
                  <a:pt x="4256427" y="2746951"/>
                  <a:pt x="4253785" y="2759615"/>
                </a:cubicBezTo>
                <a:cubicBezTo>
                  <a:pt x="4253204" y="2761751"/>
                  <a:pt x="4255293" y="2764416"/>
                  <a:pt x="4252888" y="2765870"/>
                </a:cubicBezTo>
                <a:cubicBezTo>
                  <a:pt x="4250349" y="2766333"/>
                  <a:pt x="4248394" y="2764661"/>
                  <a:pt x="4247283" y="2762833"/>
                </a:cubicBezTo>
                <a:cubicBezTo>
                  <a:pt x="4246173" y="2761006"/>
                  <a:pt x="4245063" y="2759178"/>
                  <a:pt x="4244084" y="2758342"/>
                </a:cubicBezTo>
                <a:cubicBezTo>
                  <a:pt x="4240886" y="2753851"/>
                  <a:pt x="4236974" y="2750505"/>
                  <a:pt x="4233406" y="2756233"/>
                </a:cubicBezTo>
                <a:cubicBezTo>
                  <a:pt x="4228992" y="2762114"/>
                  <a:pt x="4235891" y="2761870"/>
                  <a:pt x="4237978" y="2764533"/>
                </a:cubicBezTo>
                <a:cubicBezTo>
                  <a:pt x="4238112" y="2765524"/>
                  <a:pt x="4238958" y="2765369"/>
                  <a:pt x="4239089" y="2766361"/>
                </a:cubicBezTo>
                <a:cubicBezTo>
                  <a:pt x="4241046" y="2768033"/>
                  <a:pt x="4242288" y="2770851"/>
                  <a:pt x="4240862" y="2773142"/>
                </a:cubicBezTo>
                <a:cubicBezTo>
                  <a:pt x="4239567" y="2776423"/>
                  <a:pt x="4237875" y="2776732"/>
                  <a:pt x="4235072" y="2775215"/>
                </a:cubicBezTo>
                <a:cubicBezTo>
                  <a:pt x="4224130" y="2771123"/>
                  <a:pt x="4215354" y="2776787"/>
                  <a:pt x="4210043" y="2788921"/>
                </a:cubicBezTo>
                <a:cubicBezTo>
                  <a:pt x="4208616" y="2791213"/>
                  <a:pt x="4205497" y="2793812"/>
                  <a:pt x="4205894" y="2796786"/>
                </a:cubicBezTo>
                <a:cubicBezTo>
                  <a:pt x="4207348" y="2807685"/>
                  <a:pt x="4218107" y="2816886"/>
                  <a:pt x="4226300" y="2813360"/>
                </a:cubicBezTo>
                <a:cubicBezTo>
                  <a:pt x="4242688" y="2806306"/>
                  <a:pt x="4259156" y="2806343"/>
                  <a:pt x="4276416" y="2812326"/>
                </a:cubicBezTo>
                <a:cubicBezTo>
                  <a:pt x="4282601" y="2813227"/>
                  <a:pt x="4288787" y="2814127"/>
                  <a:pt x="4293201" y="2808245"/>
                </a:cubicBezTo>
                <a:cubicBezTo>
                  <a:pt x="4297033" y="2804501"/>
                  <a:pt x="4298857" y="2805181"/>
                  <a:pt x="4300495" y="2810973"/>
                </a:cubicBezTo>
                <a:cubicBezTo>
                  <a:pt x="4302399" y="2818746"/>
                  <a:pt x="4307289" y="2822928"/>
                  <a:pt x="4314320" y="2823674"/>
                </a:cubicBezTo>
                <a:cubicBezTo>
                  <a:pt x="4321484" y="2825410"/>
                  <a:pt x="4329494" y="2826993"/>
                  <a:pt x="4337502" y="2828576"/>
                </a:cubicBezTo>
                <a:cubicBezTo>
                  <a:pt x="4344533" y="2829321"/>
                  <a:pt x="4347864" y="2834803"/>
                  <a:pt x="4348077" y="2842886"/>
                </a:cubicBezTo>
                <a:cubicBezTo>
                  <a:pt x="4348208" y="2843877"/>
                  <a:pt x="4348474" y="2845858"/>
                  <a:pt x="4347891" y="2847995"/>
                </a:cubicBezTo>
                <a:cubicBezTo>
                  <a:pt x="4348554" y="2852949"/>
                  <a:pt x="4351620" y="2856449"/>
                  <a:pt x="4355848" y="2855676"/>
                </a:cubicBezTo>
                <a:cubicBezTo>
                  <a:pt x="4359364" y="2856050"/>
                  <a:pt x="4358702" y="2851095"/>
                  <a:pt x="4358174" y="2847132"/>
                </a:cubicBezTo>
                <a:cubicBezTo>
                  <a:pt x="4358491" y="2843013"/>
                  <a:pt x="4357961" y="2839049"/>
                  <a:pt x="4362905" y="2837131"/>
                </a:cubicBezTo>
                <a:cubicBezTo>
                  <a:pt x="4370516" y="2835741"/>
                  <a:pt x="4378606" y="2844413"/>
                  <a:pt x="4378105" y="2853642"/>
                </a:cubicBezTo>
                <a:cubicBezTo>
                  <a:pt x="4378501" y="2856614"/>
                  <a:pt x="4377074" y="2858904"/>
                  <a:pt x="4379162" y="2861570"/>
                </a:cubicBezTo>
                <a:cubicBezTo>
                  <a:pt x="4381699" y="2861106"/>
                  <a:pt x="4381303" y="2858133"/>
                  <a:pt x="4382862" y="2856833"/>
                </a:cubicBezTo>
                <a:cubicBezTo>
                  <a:pt x="4386298" y="2850114"/>
                  <a:pt x="4389681" y="2849497"/>
                  <a:pt x="4393991" y="2855815"/>
                </a:cubicBezTo>
                <a:cubicBezTo>
                  <a:pt x="4399674" y="2865943"/>
                  <a:pt x="4407499" y="2872635"/>
                  <a:pt x="4415191" y="2878335"/>
                </a:cubicBezTo>
                <a:cubicBezTo>
                  <a:pt x="4423993" y="2885862"/>
                  <a:pt x="4432082" y="2894537"/>
                  <a:pt x="4434780" y="2908255"/>
                </a:cubicBezTo>
                <a:cubicBezTo>
                  <a:pt x="4436288" y="2913055"/>
                  <a:pt x="4438772" y="2918691"/>
                  <a:pt x="4443265" y="2919900"/>
                </a:cubicBezTo>
                <a:cubicBezTo>
                  <a:pt x="4461504" y="2926719"/>
                  <a:pt x="4469753" y="2949575"/>
                  <a:pt x="4487411" y="2958531"/>
                </a:cubicBezTo>
                <a:cubicBezTo>
                  <a:pt x="4492169" y="2961721"/>
                  <a:pt x="4491984" y="2966831"/>
                  <a:pt x="4490953" y="2972094"/>
                </a:cubicBezTo>
                <a:cubicBezTo>
                  <a:pt x="4489078" y="2977513"/>
                  <a:pt x="4484452" y="2975313"/>
                  <a:pt x="4481518" y="2972803"/>
                </a:cubicBezTo>
                <a:cubicBezTo>
                  <a:pt x="4475782" y="2968775"/>
                  <a:pt x="4470840" y="2970694"/>
                  <a:pt x="4466294" y="2975584"/>
                </a:cubicBezTo>
                <a:cubicBezTo>
                  <a:pt x="4461034" y="2981620"/>
                  <a:pt x="4454532" y="2984838"/>
                  <a:pt x="4446919" y="2986229"/>
                </a:cubicBezTo>
                <a:cubicBezTo>
                  <a:pt x="4434100" y="2987554"/>
                  <a:pt x="4425880" y="2977891"/>
                  <a:pt x="4427410" y="2963400"/>
                </a:cubicBezTo>
                <a:cubicBezTo>
                  <a:pt x="4427860" y="2960272"/>
                  <a:pt x="4428177" y="2956154"/>
                  <a:pt x="4427780" y="2953181"/>
                </a:cubicBezTo>
                <a:cubicBezTo>
                  <a:pt x="4427647" y="2952190"/>
                  <a:pt x="4428361" y="2951045"/>
                  <a:pt x="4428361" y="2951045"/>
                </a:cubicBezTo>
                <a:cubicBezTo>
                  <a:pt x="4427515" y="2951200"/>
                  <a:pt x="4427515" y="2951200"/>
                  <a:pt x="4426803" y="2952345"/>
                </a:cubicBezTo>
                <a:cubicBezTo>
                  <a:pt x="4423418" y="2952963"/>
                  <a:pt x="4420881" y="2953426"/>
                  <a:pt x="4417365" y="2953054"/>
                </a:cubicBezTo>
                <a:cubicBezTo>
                  <a:pt x="4400634" y="2951035"/>
                  <a:pt x="4395956" y="2954934"/>
                  <a:pt x="4393393" y="2974689"/>
                </a:cubicBezTo>
                <a:cubicBezTo>
                  <a:pt x="4392892" y="2983916"/>
                  <a:pt x="4388082" y="2986825"/>
                  <a:pt x="4380205" y="2986233"/>
                </a:cubicBezTo>
                <a:cubicBezTo>
                  <a:pt x="4374152" y="2986324"/>
                  <a:pt x="4370239" y="2982978"/>
                  <a:pt x="4365931" y="2976660"/>
                </a:cubicBezTo>
                <a:cubicBezTo>
                  <a:pt x="4353982" y="2958541"/>
                  <a:pt x="4337884" y="2948285"/>
                  <a:pt x="4317769" y="2946884"/>
                </a:cubicBezTo>
                <a:cubicBezTo>
                  <a:pt x="4300905" y="2943874"/>
                  <a:pt x="4300905" y="2943874"/>
                  <a:pt x="4306933" y="2963074"/>
                </a:cubicBezTo>
                <a:cubicBezTo>
                  <a:pt x="4310080" y="2973665"/>
                  <a:pt x="4309049" y="2978929"/>
                  <a:pt x="4301967" y="2984284"/>
                </a:cubicBezTo>
                <a:cubicBezTo>
                  <a:pt x="4297445" y="2969884"/>
                  <a:pt x="4294511" y="2967374"/>
                  <a:pt x="4281691" y="2968699"/>
                </a:cubicBezTo>
                <a:cubicBezTo>
                  <a:pt x="4273234" y="2970245"/>
                  <a:pt x="4264326" y="2974917"/>
                  <a:pt x="4257082" y="2966090"/>
                </a:cubicBezTo>
                <a:cubicBezTo>
                  <a:pt x="4256950" y="2965099"/>
                  <a:pt x="4256105" y="2965253"/>
                  <a:pt x="4255259" y="2965409"/>
                </a:cubicBezTo>
                <a:cubicBezTo>
                  <a:pt x="4245638" y="2971225"/>
                  <a:pt x="4241753" y="2981071"/>
                  <a:pt x="4242627" y="2994107"/>
                </a:cubicBezTo>
                <a:cubicBezTo>
                  <a:pt x="4243552" y="3001044"/>
                  <a:pt x="4244479" y="3007980"/>
                  <a:pt x="4238109" y="3012189"/>
                </a:cubicBezTo>
                <a:cubicBezTo>
                  <a:pt x="4237395" y="3013335"/>
                  <a:pt x="4235123" y="3015780"/>
                  <a:pt x="4234726" y="3012807"/>
                </a:cubicBezTo>
                <a:cubicBezTo>
                  <a:pt x="4232822" y="3005035"/>
                  <a:pt x="4226769" y="3005124"/>
                  <a:pt x="4221298" y="3003079"/>
                </a:cubicBezTo>
                <a:cubicBezTo>
                  <a:pt x="4214980" y="3001188"/>
                  <a:pt x="4210935" y="2996850"/>
                  <a:pt x="4210723" y="2988769"/>
                </a:cubicBezTo>
                <a:cubicBezTo>
                  <a:pt x="4210377" y="2979696"/>
                  <a:pt x="4206069" y="2973378"/>
                  <a:pt x="4198774" y="2970650"/>
                </a:cubicBezTo>
                <a:cubicBezTo>
                  <a:pt x="4192192" y="2966777"/>
                  <a:pt x="4186668" y="2970832"/>
                  <a:pt x="4181409" y="2976867"/>
                </a:cubicBezTo>
                <a:cubicBezTo>
                  <a:pt x="4177128" y="2983740"/>
                  <a:pt x="4174907" y="2980085"/>
                  <a:pt x="4174114" y="2974139"/>
                </a:cubicBezTo>
                <a:cubicBezTo>
                  <a:pt x="4172922" y="2965221"/>
                  <a:pt x="4168297" y="2963021"/>
                  <a:pt x="4161795" y="2966239"/>
                </a:cubicBezTo>
                <a:cubicBezTo>
                  <a:pt x="4160104" y="2966548"/>
                  <a:pt x="4158411" y="2966857"/>
                  <a:pt x="4156853" y="2968158"/>
                </a:cubicBezTo>
                <a:cubicBezTo>
                  <a:pt x="4149504" y="2971529"/>
                  <a:pt x="4143452" y="2971620"/>
                  <a:pt x="4138746" y="2962328"/>
                </a:cubicBezTo>
                <a:cubicBezTo>
                  <a:pt x="4133327" y="2954183"/>
                  <a:pt x="4125052" y="2950619"/>
                  <a:pt x="4117308" y="2951019"/>
                </a:cubicBezTo>
                <a:cubicBezTo>
                  <a:pt x="4111124" y="2950117"/>
                  <a:pt x="4104357" y="2951354"/>
                  <a:pt x="4107503" y="2961945"/>
                </a:cubicBezTo>
                <a:cubicBezTo>
                  <a:pt x="4107899" y="2964917"/>
                  <a:pt x="4107584" y="2969036"/>
                  <a:pt x="4107133" y="2972163"/>
                </a:cubicBezTo>
                <a:cubicBezTo>
                  <a:pt x="4108060" y="2979099"/>
                  <a:pt x="4106448" y="2986499"/>
                  <a:pt x="4110625" y="2991827"/>
                </a:cubicBezTo>
                <a:cubicBezTo>
                  <a:pt x="4121515" y="3002019"/>
                  <a:pt x="4122522" y="3016046"/>
                  <a:pt x="4124506" y="3030910"/>
                </a:cubicBezTo>
                <a:cubicBezTo>
                  <a:pt x="4118055" y="3028027"/>
                  <a:pt x="4111606" y="3025145"/>
                  <a:pt x="4104840" y="3026382"/>
                </a:cubicBezTo>
                <a:cubicBezTo>
                  <a:pt x="4096514" y="3028917"/>
                  <a:pt x="4088505" y="3027335"/>
                  <a:pt x="4080945" y="3022626"/>
                </a:cubicBezTo>
                <a:cubicBezTo>
                  <a:pt x="4074364" y="3018752"/>
                  <a:pt x="4067067" y="3016024"/>
                  <a:pt x="4059772" y="3013297"/>
                </a:cubicBezTo>
                <a:cubicBezTo>
                  <a:pt x="4038598" y="3003968"/>
                  <a:pt x="4015998" y="2996930"/>
                  <a:pt x="3995857" y="2982338"/>
                </a:cubicBezTo>
                <a:cubicBezTo>
                  <a:pt x="3991098" y="2979148"/>
                  <a:pt x="3988825" y="2981593"/>
                  <a:pt x="3987794" y="2986856"/>
                </a:cubicBezTo>
                <a:cubicBezTo>
                  <a:pt x="3987213" y="2988993"/>
                  <a:pt x="3986896" y="2993111"/>
                  <a:pt x="3983381" y="2992738"/>
                </a:cubicBezTo>
                <a:cubicBezTo>
                  <a:pt x="3980711" y="2992211"/>
                  <a:pt x="3980183" y="2988246"/>
                  <a:pt x="3979918" y="2986264"/>
                </a:cubicBezTo>
                <a:cubicBezTo>
                  <a:pt x="3978411" y="2981465"/>
                  <a:pt x="3977036" y="2977656"/>
                  <a:pt x="3973520" y="2977283"/>
                </a:cubicBezTo>
                <a:cubicBezTo>
                  <a:pt x="3969159" y="2977065"/>
                  <a:pt x="3965247" y="2973719"/>
                  <a:pt x="3960884" y="2973500"/>
                </a:cubicBezTo>
                <a:cubicBezTo>
                  <a:pt x="3954701" y="2972600"/>
                  <a:pt x="3953326" y="2968790"/>
                  <a:pt x="3955069" y="2962381"/>
                </a:cubicBezTo>
                <a:cubicBezTo>
                  <a:pt x="3959799" y="2952381"/>
                  <a:pt x="3952769" y="2951636"/>
                  <a:pt x="3947166" y="2948598"/>
                </a:cubicBezTo>
                <a:cubicBezTo>
                  <a:pt x="3939736" y="2944879"/>
                  <a:pt x="3940795" y="2952807"/>
                  <a:pt x="3939633" y="2957080"/>
                </a:cubicBezTo>
                <a:cubicBezTo>
                  <a:pt x="3939051" y="2959217"/>
                  <a:pt x="3939315" y="2961198"/>
                  <a:pt x="3936779" y="2961663"/>
                </a:cubicBezTo>
                <a:cubicBezTo>
                  <a:pt x="3934425" y="2957017"/>
                  <a:pt x="3931227" y="2952525"/>
                  <a:pt x="3929588" y="2946735"/>
                </a:cubicBezTo>
                <a:cubicBezTo>
                  <a:pt x="3927367" y="2943080"/>
                  <a:pt x="3924433" y="2940570"/>
                  <a:pt x="3921049" y="2941189"/>
                </a:cubicBezTo>
                <a:cubicBezTo>
                  <a:pt x="3916820" y="2941961"/>
                  <a:pt x="3917482" y="2946915"/>
                  <a:pt x="3917033" y="2950043"/>
                </a:cubicBezTo>
                <a:cubicBezTo>
                  <a:pt x="3912911" y="2971097"/>
                  <a:pt x="3903423" y="2977905"/>
                  <a:pt x="3885448" y="2973069"/>
                </a:cubicBezTo>
                <a:cubicBezTo>
                  <a:pt x="3881800" y="2971704"/>
                  <a:pt x="3878286" y="2971331"/>
                  <a:pt x="3875350" y="2968823"/>
                </a:cubicBezTo>
                <a:cubicBezTo>
                  <a:pt x="3859782" y="2962530"/>
                  <a:pt x="3846697" y="2961875"/>
                  <a:pt x="3837104" y="2980884"/>
                </a:cubicBezTo>
                <a:cubicBezTo>
                  <a:pt x="3837104" y="2980884"/>
                  <a:pt x="3836259" y="2981039"/>
                  <a:pt x="3836392" y="2982028"/>
                </a:cubicBezTo>
                <a:cubicBezTo>
                  <a:pt x="3832427" y="2984784"/>
                  <a:pt x="3829177" y="2986392"/>
                  <a:pt x="3824549" y="2984192"/>
                </a:cubicBezTo>
                <a:cubicBezTo>
                  <a:pt x="3822726" y="2983510"/>
                  <a:pt x="3820769" y="2981837"/>
                  <a:pt x="3821219" y="2978711"/>
                </a:cubicBezTo>
                <a:cubicBezTo>
                  <a:pt x="3821403" y="2973601"/>
                  <a:pt x="3825500" y="2971837"/>
                  <a:pt x="3828752" y="2970229"/>
                </a:cubicBezTo>
                <a:cubicBezTo>
                  <a:pt x="3831290" y="2969766"/>
                  <a:pt x="3834540" y="2968155"/>
                  <a:pt x="3834142" y="2965184"/>
                </a:cubicBezTo>
                <a:cubicBezTo>
                  <a:pt x="3834460" y="2961066"/>
                  <a:pt x="3830363" y="2962829"/>
                  <a:pt x="3828406" y="2961155"/>
                </a:cubicBezTo>
                <a:cubicBezTo>
                  <a:pt x="3823913" y="2959946"/>
                  <a:pt x="3819553" y="2959728"/>
                  <a:pt x="3815058" y="2958519"/>
                </a:cubicBezTo>
                <a:cubicBezTo>
                  <a:pt x="3808874" y="2957618"/>
                  <a:pt x="3803400" y="2955573"/>
                  <a:pt x="3799224" y="2950245"/>
                </a:cubicBezTo>
                <a:cubicBezTo>
                  <a:pt x="3796159" y="2946744"/>
                  <a:pt x="3793620" y="2947209"/>
                  <a:pt x="3789655" y="2949962"/>
                </a:cubicBezTo>
                <a:cubicBezTo>
                  <a:pt x="3778476" y="2957079"/>
                  <a:pt x="3770467" y="2955498"/>
                  <a:pt x="3761269" y="2944997"/>
                </a:cubicBezTo>
                <a:cubicBezTo>
                  <a:pt x="3756246" y="2939825"/>
                  <a:pt x="3752782" y="2933350"/>
                  <a:pt x="3748473" y="2927033"/>
                </a:cubicBezTo>
                <a:cubicBezTo>
                  <a:pt x="3743185" y="2919878"/>
                  <a:pt x="3736604" y="2916004"/>
                  <a:pt x="3728595" y="2914422"/>
                </a:cubicBezTo>
                <a:cubicBezTo>
                  <a:pt x="3719740" y="2912994"/>
                  <a:pt x="3715775" y="2915748"/>
                  <a:pt x="3713001" y="2927422"/>
                </a:cubicBezTo>
                <a:cubicBezTo>
                  <a:pt x="3710359" y="2940084"/>
                  <a:pt x="3704571" y="2942158"/>
                  <a:pt x="3694340" y="2936920"/>
                </a:cubicBezTo>
                <a:cubicBezTo>
                  <a:pt x="3690693" y="2935556"/>
                  <a:pt x="3688737" y="2933884"/>
                  <a:pt x="3684640" y="2935647"/>
                </a:cubicBezTo>
                <a:cubicBezTo>
                  <a:pt x="3675019" y="2941464"/>
                  <a:pt x="3675019" y="2941464"/>
                  <a:pt x="3673302" y="2928583"/>
                </a:cubicBezTo>
                <a:cubicBezTo>
                  <a:pt x="3673882" y="2926446"/>
                  <a:pt x="3673750" y="2925456"/>
                  <a:pt x="3672638" y="2923628"/>
                </a:cubicBezTo>
                <a:cubicBezTo>
                  <a:pt x="3671581" y="2915702"/>
                  <a:pt x="3667801" y="2913346"/>
                  <a:pt x="3661431" y="2917555"/>
                </a:cubicBezTo>
                <a:cubicBezTo>
                  <a:pt x="3656621" y="2920464"/>
                  <a:pt x="3652075" y="2925354"/>
                  <a:pt x="3647134" y="2927272"/>
                </a:cubicBezTo>
                <a:cubicBezTo>
                  <a:pt x="3626200" y="2939217"/>
                  <a:pt x="3601379" y="2928524"/>
                  <a:pt x="3593130" y="2905669"/>
                </a:cubicBezTo>
                <a:cubicBezTo>
                  <a:pt x="3590248" y="2897059"/>
                  <a:pt x="3592573" y="2888515"/>
                  <a:pt x="3591383" y="2879596"/>
                </a:cubicBezTo>
                <a:cubicBezTo>
                  <a:pt x="3590510" y="2866559"/>
                  <a:pt x="3585486" y="2861387"/>
                  <a:pt x="3574807" y="2859276"/>
                </a:cubicBezTo>
                <a:cubicBezTo>
                  <a:pt x="3569468" y="2858222"/>
                  <a:pt x="3564262" y="2858158"/>
                  <a:pt x="3558922" y="2857102"/>
                </a:cubicBezTo>
                <a:cubicBezTo>
                  <a:pt x="3548243" y="2854993"/>
                  <a:pt x="3542587" y="2858055"/>
                  <a:pt x="3539945" y="2870720"/>
                </a:cubicBezTo>
                <a:cubicBezTo>
                  <a:pt x="3537488" y="2878274"/>
                  <a:pt x="3534818" y="2877747"/>
                  <a:pt x="3529928" y="2873565"/>
                </a:cubicBezTo>
                <a:cubicBezTo>
                  <a:pt x="3519300" y="2865355"/>
                  <a:pt x="3512799" y="2868574"/>
                  <a:pt x="3509575" y="2883372"/>
                </a:cubicBezTo>
                <a:cubicBezTo>
                  <a:pt x="3509260" y="2887491"/>
                  <a:pt x="3509788" y="2891455"/>
                  <a:pt x="3513437" y="2892819"/>
                </a:cubicBezTo>
                <a:cubicBezTo>
                  <a:pt x="3517929" y="2894028"/>
                  <a:pt x="3518246" y="2889909"/>
                  <a:pt x="3518563" y="2885792"/>
                </a:cubicBezTo>
                <a:cubicBezTo>
                  <a:pt x="3518166" y="2882819"/>
                  <a:pt x="3519462" y="2879537"/>
                  <a:pt x="3522977" y="2879910"/>
                </a:cubicBezTo>
                <a:cubicBezTo>
                  <a:pt x="3526361" y="2879292"/>
                  <a:pt x="3529295" y="2881802"/>
                  <a:pt x="3528976" y="2885919"/>
                </a:cubicBezTo>
                <a:cubicBezTo>
                  <a:pt x="3529586" y="2896975"/>
                  <a:pt x="3531886" y="2907720"/>
                  <a:pt x="3532629" y="2919766"/>
                </a:cubicBezTo>
                <a:cubicBezTo>
                  <a:pt x="3529693" y="2917256"/>
                  <a:pt x="3528716" y="2916419"/>
                  <a:pt x="3527606" y="2914592"/>
                </a:cubicBezTo>
                <a:cubicBezTo>
                  <a:pt x="3521737" y="2909574"/>
                  <a:pt x="3514971" y="2910809"/>
                  <a:pt x="3508785" y="2909909"/>
                </a:cubicBezTo>
                <a:cubicBezTo>
                  <a:pt x="3505271" y="2909536"/>
                  <a:pt x="3505218" y="2915636"/>
                  <a:pt x="3502944" y="2918082"/>
                </a:cubicBezTo>
                <a:cubicBezTo>
                  <a:pt x="3499112" y="2921828"/>
                  <a:pt x="3495148" y="2924581"/>
                  <a:pt x="3488962" y="2923681"/>
                </a:cubicBezTo>
                <a:cubicBezTo>
                  <a:pt x="3483756" y="2923617"/>
                  <a:pt x="3477835" y="2924699"/>
                  <a:pt x="3471650" y="2923799"/>
                </a:cubicBezTo>
                <a:cubicBezTo>
                  <a:pt x="3475113" y="2930272"/>
                  <a:pt x="3483254" y="2932844"/>
                  <a:pt x="3478973" y="2939717"/>
                </a:cubicBezTo>
                <a:cubicBezTo>
                  <a:pt x="3476251" y="2945290"/>
                  <a:pt x="3473213" y="2954980"/>
                  <a:pt x="3464410" y="2947453"/>
                </a:cubicBezTo>
                <a:cubicBezTo>
                  <a:pt x="3464410" y="2947453"/>
                  <a:pt x="3462850" y="2948752"/>
                  <a:pt x="3462982" y="2949743"/>
                </a:cubicBezTo>
                <a:cubicBezTo>
                  <a:pt x="3462797" y="2954852"/>
                  <a:pt x="3461768" y="2960116"/>
                  <a:pt x="3467820" y="2960025"/>
                </a:cubicBezTo>
                <a:cubicBezTo>
                  <a:pt x="3474719" y="2959782"/>
                  <a:pt x="3481169" y="2962662"/>
                  <a:pt x="3486772" y="2965699"/>
                </a:cubicBezTo>
                <a:cubicBezTo>
                  <a:pt x="3494069" y="2968427"/>
                  <a:pt x="3499858" y="2966354"/>
                  <a:pt x="3502313" y="2958799"/>
                </a:cubicBezTo>
                <a:cubicBezTo>
                  <a:pt x="3505618" y="2951092"/>
                  <a:pt x="3508419" y="2952610"/>
                  <a:pt x="3512331" y="2955956"/>
                </a:cubicBezTo>
                <a:cubicBezTo>
                  <a:pt x="3520156" y="2962646"/>
                  <a:pt x="3526422" y="2970639"/>
                  <a:pt x="3534960" y="2976184"/>
                </a:cubicBezTo>
                <a:cubicBezTo>
                  <a:pt x="3539718" y="2979376"/>
                  <a:pt x="3543234" y="2979748"/>
                  <a:pt x="3547911" y="2975848"/>
                </a:cubicBezTo>
                <a:cubicBezTo>
                  <a:pt x="3551743" y="2972103"/>
                  <a:pt x="3554597" y="2967521"/>
                  <a:pt x="3559937" y="2968576"/>
                </a:cubicBezTo>
                <a:cubicBezTo>
                  <a:pt x="3565144" y="2968641"/>
                  <a:pt x="3566783" y="2974431"/>
                  <a:pt x="3569849" y="2977931"/>
                </a:cubicBezTo>
                <a:cubicBezTo>
                  <a:pt x="3575875" y="2964649"/>
                  <a:pt x="3575875" y="2964649"/>
                  <a:pt x="3587214" y="2971714"/>
                </a:cubicBezTo>
                <a:cubicBezTo>
                  <a:pt x="3591841" y="2973915"/>
                  <a:pt x="3596598" y="2977105"/>
                  <a:pt x="3601992" y="2972060"/>
                </a:cubicBezTo>
                <a:cubicBezTo>
                  <a:pt x="3613884" y="2963798"/>
                  <a:pt x="3616554" y="2964325"/>
                  <a:pt x="3625172" y="2976963"/>
                </a:cubicBezTo>
                <a:cubicBezTo>
                  <a:pt x="3629350" y="2982289"/>
                  <a:pt x="3633526" y="2987617"/>
                  <a:pt x="3638548" y="2992791"/>
                </a:cubicBezTo>
                <a:cubicBezTo>
                  <a:pt x="3649836" y="3005954"/>
                  <a:pt x="3654065" y="3005182"/>
                  <a:pt x="3662363" y="2989456"/>
                </a:cubicBezTo>
                <a:cubicBezTo>
                  <a:pt x="3664505" y="2986019"/>
                  <a:pt x="3665666" y="2981746"/>
                  <a:pt x="3668521" y="2977165"/>
                </a:cubicBezTo>
                <a:cubicBezTo>
                  <a:pt x="3671271" y="2984784"/>
                  <a:pt x="3673755" y="2990419"/>
                  <a:pt x="3676506" y="2998038"/>
                </a:cubicBezTo>
                <a:cubicBezTo>
                  <a:pt x="3677932" y="2995747"/>
                  <a:pt x="3677800" y="2994756"/>
                  <a:pt x="3678513" y="2993610"/>
                </a:cubicBezTo>
                <a:cubicBezTo>
                  <a:pt x="3683745" y="2974384"/>
                  <a:pt x="3692204" y="2972839"/>
                  <a:pt x="3703623" y="2986993"/>
                </a:cubicBezTo>
                <a:cubicBezTo>
                  <a:pt x="3705712" y="2989658"/>
                  <a:pt x="3707801" y="2992321"/>
                  <a:pt x="3710022" y="2995976"/>
                </a:cubicBezTo>
                <a:cubicBezTo>
                  <a:pt x="3711131" y="2997804"/>
                  <a:pt x="3712242" y="2999632"/>
                  <a:pt x="3710946" y="3002914"/>
                </a:cubicBezTo>
                <a:cubicBezTo>
                  <a:pt x="3705107" y="3011085"/>
                  <a:pt x="3710842" y="3015112"/>
                  <a:pt x="3715733" y="3019295"/>
                </a:cubicBezTo>
                <a:cubicBezTo>
                  <a:pt x="3730006" y="3028869"/>
                  <a:pt x="3745893" y="3031042"/>
                  <a:pt x="3761780" y="3033216"/>
                </a:cubicBezTo>
                <a:cubicBezTo>
                  <a:pt x="3787233" y="3035672"/>
                  <a:pt x="3813269" y="3035992"/>
                  <a:pt x="3836927" y="3050957"/>
                </a:cubicBezTo>
                <a:cubicBezTo>
                  <a:pt x="3844486" y="3055665"/>
                  <a:pt x="3852363" y="3056257"/>
                  <a:pt x="3860689" y="3053723"/>
                </a:cubicBezTo>
                <a:cubicBezTo>
                  <a:pt x="3867323" y="3051494"/>
                  <a:pt x="3873640" y="3053386"/>
                  <a:pt x="3878531" y="3057568"/>
                </a:cubicBezTo>
                <a:cubicBezTo>
                  <a:pt x="3888047" y="3063950"/>
                  <a:pt x="3898012" y="3067207"/>
                  <a:pt x="3909405" y="3068170"/>
                </a:cubicBezTo>
                <a:cubicBezTo>
                  <a:pt x="3919951" y="3069290"/>
                  <a:pt x="3930947" y="3067281"/>
                  <a:pt x="3941309" y="3073509"/>
                </a:cubicBezTo>
                <a:cubicBezTo>
                  <a:pt x="3950561" y="3077909"/>
                  <a:pt x="3959415" y="3079337"/>
                  <a:pt x="3967397" y="3067728"/>
                </a:cubicBezTo>
                <a:cubicBezTo>
                  <a:pt x="3970491" y="3084419"/>
                  <a:pt x="3979927" y="3083712"/>
                  <a:pt x="3990209" y="3082848"/>
                </a:cubicBezTo>
                <a:cubicBezTo>
                  <a:pt x="3997822" y="3081457"/>
                  <a:pt x="4005566" y="3081058"/>
                  <a:pt x="4012413" y="3086912"/>
                </a:cubicBezTo>
                <a:cubicBezTo>
                  <a:pt x="4022326" y="3096268"/>
                  <a:pt x="4033136" y="3099368"/>
                  <a:pt x="4044794" y="3102314"/>
                </a:cubicBezTo>
                <a:cubicBezTo>
                  <a:pt x="4065306" y="3106689"/>
                  <a:pt x="4086398" y="3108926"/>
                  <a:pt x="4105879" y="3118564"/>
                </a:cubicBezTo>
                <a:cubicBezTo>
                  <a:pt x="4121581" y="3125847"/>
                  <a:pt x="4137732" y="3130002"/>
                  <a:pt x="4154912" y="3128894"/>
                </a:cubicBezTo>
                <a:cubicBezTo>
                  <a:pt x="4159987" y="3127967"/>
                  <a:pt x="4163767" y="3130322"/>
                  <a:pt x="4166251" y="3135959"/>
                </a:cubicBezTo>
                <a:cubicBezTo>
                  <a:pt x="4175530" y="3153551"/>
                  <a:pt x="4176376" y="3153395"/>
                  <a:pt x="4194006" y="3149161"/>
                </a:cubicBezTo>
                <a:cubicBezTo>
                  <a:pt x="4195698" y="3148852"/>
                  <a:pt x="4197390" y="3148542"/>
                  <a:pt x="4199928" y="3148079"/>
                </a:cubicBezTo>
                <a:cubicBezTo>
                  <a:pt x="4198184" y="3154488"/>
                  <a:pt x="4196439" y="3160896"/>
                  <a:pt x="4194564" y="3166315"/>
                </a:cubicBezTo>
                <a:cubicBezTo>
                  <a:pt x="4192502" y="3176841"/>
                  <a:pt x="4186266" y="3182041"/>
                  <a:pt x="4177675" y="3182595"/>
                </a:cubicBezTo>
                <a:cubicBezTo>
                  <a:pt x="4172600" y="3183523"/>
                  <a:pt x="4168107" y="3182314"/>
                  <a:pt x="4163163" y="3184231"/>
                </a:cubicBezTo>
                <a:cubicBezTo>
                  <a:pt x="4154970" y="3187758"/>
                  <a:pt x="4152168" y="3186240"/>
                  <a:pt x="4149154" y="3176640"/>
                </a:cubicBezTo>
                <a:cubicBezTo>
                  <a:pt x="4148626" y="3172675"/>
                  <a:pt x="4148096" y="3168712"/>
                  <a:pt x="4147567" y="3164749"/>
                </a:cubicBezTo>
                <a:cubicBezTo>
                  <a:pt x="4147619" y="3158649"/>
                  <a:pt x="4144950" y="3158122"/>
                  <a:pt x="4140721" y="3158893"/>
                </a:cubicBezTo>
                <a:cubicBezTo>
                  <a:pt x="4131284" y="3159602"/>
                  <a:pt x="4125179" y="3165792"/>
                  <a:pt x="4120185" y="3173810"/>
                </a:cubicBezTo>
                <a:cubicBezTo>
                  <a:pt x="4118626" y="3175110"/>
                  <a:pt x="4118175" y="3178238"/>
                  <a:pt x="4115507" y="3177710"/>
                </a:cubicBezTo>
                <a:cubicBezTo>
                  <a:pt x="4113682" y="3177029"/>
                  <a:pt x="4113286" y="3174056"/>
                  <a:pt x="4112175" y="3172228"/>
                </a:cubicBezTo>
                <a:cubicBezTo>
                  <a:pt x="4111910" y="3170246"/>
                  <a:pt x="4111779" y="3169255"/>
                  <a:pt x="4111514" y="3167273"/>
                </a:cubicBezTo>
                <a:cubicBezTo>
                  <a:pt x="4110588" y="3160337"/>
                  <a:pt x="4107787" y="3158820"/>
                  <a:pt x="4102976" y="3161728"/>
                </a:cubicBezTo>
                <a:cubicBezTo>
                  <a:pt x="4098297" y="3165627"/>
                  <a:pt x="4095364" y="3163119"/>
                  <a:pt x="4092164" y="3158627"/>
                </a:cubicBezTo>
                <a:cubicBezTo>
                  <a:pt x="4089099" y="3155126"/>
                  <a:pt x="4089416" y="3151009"/>
                  <a:pt x="4091557" y="3147573"/>
                </a:cubicBezTo>
                <a:cubicBezTo>
                  <a:pt x="4093564" y="3143145"/>
                  <a:pt x="4098058" y="3144355"/>
                  <a:pt x="4101838" y="3146709"/>
                </a:cubicBezTo>
                <a:cubicBezTo>
                  <a:pt x="4104508" y="3147236"/>
                  <a:pt x="4106463" y="3148910"/>
                  <a:pt x="4108473" y="3144482"/>
                </a:cubicBezTo>
                <a:cubicBezTo>
                  <a:pt x="4110481" y="3140056"/>
                  <a:pt x="4108524" y="3138382"/>
                  <a:pt x="4106436" y="3135719"/>
                </a:cubicBezTo>
                <a:cubicBezTo>
                  <a:pt x="4101546" y="3131537"/>
                  <a:pt x="4086850" y="3138282"/>
                  <a:pt x="4086216" y="3146517"/>
                </a:cubicBezTo>
                <a:cubicBezTo>
                  <a:pt x="4084553" y="3160017"/>
                  <a:pt x="4076675" y="3159426"/>
                  <a:pt x="4068799" y="3158835"/>
                </a:cubicBezTo>
                <a:cubicBezTo>
                  <a:pt x="4052332" y="3158798"/>
                  <a:pt x="4035917" y="3152660"/>
                  <a:pt x="4020031" y="3150487"/>
                </a:cubicBezTo>
                <a:cubicBezTo>
                  <a:pt x="4015538" y="3149277"/>
                  <a:pt x="4015008" y="3145313"/>
                  <a:pt x="4016170" y="3141040"/>
                </a:cubicBezTo>
                <a:cubicBezTo>
                  <a:pt x="4017201" y="3135778"/>
                  <a:pt x="4018233" y="3130514"/>
                  <a:pt x="4018285" y="3124413"/>
                </a:cubicBezTo>
                <a:cubicBezTo>
                  <a:pt x="4017490" y="3118468"/>
                  <a:pt x="4013843" y="3117105"/>
                  <a:pt x="4010196" y="3115741"/>
                </a:cubicBezTo>
                <a:cubicBezTo>
                  <a:pt x="4007394" y="3114222"/>
                  <a:pt x="4007209" y="3119331"/>
                  <a:pt x="4005649" y="3120631"/>
                </a:cubicBezTo>
                <a:cubicBezTo>
                  <a:pt x="4002347" y="3128341"/>
                  <a:pt x="3998198" y="3136203"/>
                  <a:pt x="3994894" y="3143912"/>
                </a:cubicBezTo>
                <a:cubicBezTo>
                  <a:pt x="3993783" y="3142085"/>
                  <a:pt x="3993651" y="3141094"/>
                  <a:pt x="3993519" y="3140103"/>
                </a:cubicBezTo>
                <a:cubicBezTo>
                  <a:pt x="3991086" y="3128367"/>
                  <a:pt x="3991086" y="3128367"/>
                  <a:pt x="3982577" y="3136012"/>
                </a:cubicBezTo>
                <a:cubicBezTo>
                  <a:pt x="3979589" y="3139601"/>
                  <a:pt x="3978478" y="3137774"/>
                  <a:pt x="3977236" y="3134956"/>
                </a:cubicBezTo>
                <a:cubicBezTo>
                  <a:pt x="3973641" y="3127492"/>
                  <a:pt x="3968168" y="3125447"/>
                  <a:pt x="3962513" y="3128511"/>
                </a:cubicBezTo>
                <a:cubicBezTo>
                  <a:pt x="3953870" y="3135164"/>
                  <a:pt x="3944434" y="3135873"/>
                  <a:pt x="3935130" y="3137573"/>
                </a:cubicBezTo>
                <a:cubicBezTo>
                  <a:pt x="3930055" y="3138500"/>
                  <a:pt x="3927650" y="3139954"/>
                  <a:pt x="3931826" y="3145282"/>
                </a:cubicBezTo>
                <a:cubicBezTo>
                  <a:pt x="3935157" y="3150763"/>
                  <a:pt x="3934841" y="3154881"/>
                  <a:pt x="3929449" y="3159926"/>
                </a:cubicBezTo>
                <a:cubicBezTo>
                  <a:pt x="3937458" y="3161509"/>
                  <a:pt x="3945335" y="3162100"/>
                  <a:pt x="3952632" y="3164827"/>
                </a:cubicBezTo>
                <a:cubicBezTo>
                  <a:pt x="3959793" y="3166564"/>
                  <a:pt x="3967089" y="3169293"/>
                  <a:pt x="3973090" y="3175302"/>
                </a:cubicBezTo>
                <a:cubicBezTo>
                  <a:pt x="3962492" y="3180283"/>
                  <a:pt x="3962492" y="3180283"/>
                  <a:pt x="3945232" y="3174300"/>
                </a:cubicBezTo>
                <a:cubicBezTo>
                  <a:pt x="3934288" y="3170209"/>
                  <a:pt x="3929345" y="3172126"/>
                  <a:pt x="3924614" y="3182127"/>
                </a:cubicBezTo>
                <a:cubicBezTo>
                  <a:pt x="3920016" y="3193117"/>
                  <a:pt x="3920016" y="3193117"/>
                  <a:pt x="3913487" y="3183144"/>
                </a:cubicBezTo>
                <a:cubicBezTo>
                  <a:pt x="3913355" y="3182154"/>
                  <a:pt x="3912376" y="3181317"/>
                  <a:pt x="3912245" y="3180325"/>
                </a:cubicBezTo>
                <a:cubicBezTo>
                  <a:pt x="3896964" y="3156725"/>
                  <a:pt x="3884990" y="3157897"/>
                  <a:pt x="3871830" y="3182632"/>
                </a:cubicBezTo>
                <a:cubicBezTo>
                  <a:pt x="3867099" y="3192633"/>
                  <a:pt x="3859435" y="3200122"/>
                  <a:pt x="3850394" y="3203804"/>
                </a:cubicBezTo>
                <a:cubicBezTo>
                  <a:pt x="3840378" y="3206649"/>
                  <a:pt x="3831390" y="3204230"/>
                  <a:pt x="3821557" y="3201966"/>
                </a:cubicBezTo>
                <a:cubicBezTo>
                  <a:pt x="3809769" y="3198028"/>
                  <a:pt x="3797133" y="3194247"/>
                  <a:pt x="3785028" y="3194427"/>
                </a:cubicBezTo>
                <a:cubicBezTo>
                  <a:pt x="3775592" y="3195136"/>
                  <a:pt x="3765891" y="3193862"/>
                  <a:pt x="3757617" y="3190299"/>
                </a:cubicBezTo>
                <a:cubicBezTo>
                  <a:pt x="3751167" y="3187416"/>
                  <a:pt x="3743026" y="3184844"/>
                  <a:pt x="3736656" y="3189052"/>
                </a:cubicBezTo>
                <a:cubicBezTo>
                  <a:pt x="3728728" y="3194561"/>
                  <a:pt x="3723837" y="3190378"/>
                  <a:pt x="3718682" y="3184216"/>
                </a:cubicBezTo>
                <a:cubicBezTo>
                  <a:pt x="3709351" y="3172723"/>
                  <a:pt x="3703138" y="3158631"/>
                  <a:pt x="3700889" y="3141786"/>
                </a:cubicBezTo>
                <a:cubicBezTo>
                  <a:pt x="3700361" y="3137822"/>
                  <a:pt x="3699831" y="3133858"/>
                  <a:pt x="3694492" y="3132803"/>
                </a:cubicBezTo>
                <a:cubicBezTo>
                  <a:pt x="3689021" y="3130757"/>
                  <a:pt x="3687990" y="3136021"/>
                  <a:pt x="3685849" y="3139456"/>
                </a:cubicBezTo>
                <a:cubicBezTo>
                  <a:pt x="3684555" y="3142739"/>
                  <a:pt x="3683259" y="3146021"/>
                  <a:pt x="3681833" y="3148313"/>
                </a:cubicBezTo>
                <a:cubicBezTo>
                  <a:pt x="3676257" y="3158467"/>
                  <a:pt x="3667216" y="3162147"/>
                  <a:pt x="3658046" y="3164838"/>
                </a:cubicBezTo>
                <a:cubicBezTo>
                  <a:pt x="3650433" y="3166228"/>
                  <a:pt x="3649375" y="3158300"/>
                  <a:pt x="3645331" y="3153964"/>
                </a:cubicBezTo>
                <a:cubicBezTo>
                  <a:pt x="3642292" y="3163655"/>
                  <a:pt x="3636054" y="3168855"/>
                  <a:pt x="3628178" y="3168263"/>
                </a:cubicBezTo>
                <a:cubicBezTo>
                  <a:pt x="3618477" y="3166990"/>
                  <a:pt x="3609304" y="3169680"/>
                  <a:pt x="3600133" y="3172371"/>
                </a:cubicBezTo>
                <a:cubicBezTo>
                  <a:pt x="3580813" y="3176916"/>
                  <a:pt x="3561543" y="3175359"/>
                  <a:pt x="3544783" y="3160149"/>
                </a:cubicBezTo>
                <a:cubicBezTo>
                  <a:pt x="3541849" y="3157640"/>
                  <a:pt x="3538914" y="3155131"/>
                  <a:pt x="3535797" y="3157730"/>
                </a:cubicBezTo>
                <a:cubicBezTo>
                  <a:pt x="3529691" y="3163921"/>
                  <a:pt x="3522792" y="3164166"/>
                  <a:pt x="3515893" y="3164412"/>
                </a:cubicBezTo>
                <a:cubicBezTo>
                  <a:pt x="3513356" y="3164875"/>
                  <a:pt x="3511797" y="3166175"/>
                  <a:pt x="3510502" y="3169456"/>
                </a:cubicBezTo>
                <a:cubicBezTo>
                  <a:pt x="3509471" y="3174721"/>
                  <a:pt x="3505956" y="3174348"/>
                  <a:pt x="3502308" y="3172983"/>
                </a:cubicBezTo>
                <a:cubicBezTo>
                  <a:pt x="3497814" y="3171774"/>
                  <a:pt x="3492026" y="3173847"/>
                  <a:pt x="3490123" y="3166074"/>
                </a:cubicBezTo>
                <a:cubicBezTo>
                  <a:pt x="3489064" y="3158147"/>
                  <a:pt x="3484439" y="3155946"/>
                  <a:pt x="3479099" y="3154891"/>
                </a:cubicBezTo>
                <a:cubicBezTo>
                  <a:pt x="3474606" y="3153681"/>
                  <a:pt x="3469530" y="3154609"/>
                  <a:pt x="3467310" y="3150953"/>
                </a:cubicBezTo>
                <a:cubicBezTo>
                  <a:pt x="3462736" y="3142653"/>
                  <a:pt x="3457080" y="3145717"/>
                  <a:pt x="3450313" y="3146953"/>
                </a:cubicBezTo>
                <a:cubicBezTo>
                  <a:pt x="3447908" y="3148407"/>
                  <a:pt x="3445239" y="3147880"/>
                  <a:pt x="3442701" y="3148344"/>
                </a:cubicBezTo>
                <a:cubicBezTo>
                  <a:pt x="3430728" y="3149515"/>
                  <a:pt x="3418490" y="3148705"/>
                  <a:pt x="3406781" y="3151860"/>
                </a:cubicBezTo>
                <a:cubicBezTo>
                  <a:pt x="3401838" y="3153777"/>
                  <a:pt x="3395071" y="3155014"/>
                  <a:pt x="3393910" y="3159287"/>
                </a:cubicBezTo>
                <a:cubicBezTo>
                  <a:pt x="3393010" y="3165541"/>
                  <a:pt x="3400174" y="3167278"/>
                  <a:pt x="3404800" y="3169478"/>
                </a:cubicBezTo>
                <a:cubicBezTo>
                  <a:pt x="3405778" y="3170314"/>
                  <a:pt x="3406757" y="3171151"/>
                  <a:pt x="3407601" y="3170995"/>
                </a:cubicBezTo>
                <a:cubicBezTo>
                  <a:pt x="3421744" y="3179578"/>
                  <a:pt x="3424891" y="3190171"/>
                  <a:pt x="3416724" y="3206888"/>
                </a:cubicBezTo>
                <a:cubicBezTo>
                  <a:pt x="3412548" y="3201561"/>
                  <a:pt x="3408820" y="3193105"/>
                  <a:pt x="3401525" y="3190378"/>
                </a:cubicBezTo>
                <a:cubicBezTo>
                  <a:pt x="3393383" y="3187805"/>
                  <a:pt x="3388257" y="3194831"/>
                  <a:pt x="3381887" y="3199041"/>
                </a:cubicBezTo>
                <a:cubicBezTo>
                  <a:pt x="3379613" y="3201485"/>
                  <a:pt x="3376943" y="3200958"/>
                  <a:pt x="3377128" y="3195849"/>
                </a:cubicBezTo>
                <a:cubicBezTo>
                  <a:pt x="3377710" y="3193713"/>
                  <a:pt x="3377445" y="3191731"/>
                  <a:pt x="3378026" y="3189595"/>
                </a:cubicBezTo>
                <a:cubicBezTo>
                  <a:pt x="3378476" y="3186468"/>
                  <a:pt x="3378925" y="3183340"/>
                  <a:pt x="3376836" y="3180676"/>
                </a:cubicBezTo>
                <a:cubicBezTo>
                  <a:pt x="3375725" y="3178849"/>
                  <a:pt x="3373585" y="3182286"/>
                  <a:pt x="3371893" y="3182595"/>
                </a:cubicBezTo>
                <a:cubicBezTo>
                  <a:pt x="3366369" y="3186649"/>
                  <a:pt x="3364281" y="3183985"/>
                  <a:pt x="3364334" y="3177885"/>
                </a:cubicBezTo>
                <a:cubicBezTo>
                  <a:pt x="3364069" y="3175902"/>
                  <a:pt x="3365497" y="3173611"/>
                  <a:pt x="3362694" y="3172093"/>
                </a:cubicBezTo>
                <a:cubicBezTo>
                  <a:pt x="3351224" y="3196519"/>
                  <a:pt x="3344723" y="3199738"/>
                  <a:pt x="3320299" y="3192019"/>
                </a:cubicBezTo>
                <a:cubicBezTo>
                  <a:pt x="3319453" y="3192173"/>
                  <a:pt x="3319453" y="3192173"/>
                  <a:pt x="3318475" y="3191336"/>
                </a:cubicBezTo>
                <a:cubicBezTo>
                  <a:pt x="3299391" y="3184672"/>
                  <a:pt x="3279989" y="3182125"/>
                  <a:pt x="3260932" y="3188652"/>
                </a:cubicBezTo>
                <a:cubicBezTo>
                  <a:pt x="3254298" y="3190878"/>
                  <a:pt x="3249671" y="3188678"/>
                  <a:pt x="3246341" y="3183195"/>
                </a:cubicBezTo>
                <a:cubicBezTo>
                  <a:pt x="3242032" y="3176877"/>
                  <a:pt x="3235582" y="3173995"/>
                  <a:pt x="3229530" y="3174086"/>
                </a:cubicBezTo>
                <a:cubicBezTo>
                  <a:pt x="3218984" y="3172968"/>
                  <a:pt x="3207723" y="3172993"/>
                  <a:pt x="3196727" y="3175002"/>
                </a:cubicBezTo>
                <a:cubicBezTo>
                  <a:pt x="3187424" y="3176702"/>
                  <a:pt x="3186261" y="3180974"/>
                  <a:pt x="3190967" y="3190265"/>
                </a:cubicBezTo>
                <a:cubicBezTo>
                  <a:pt x="3192208" y="3193084"/>
                  <a:pt x="3195011" y="3194602"/>
                  <a:pt x="3192871" y="3198039"/>
                </a:cubicBezTo>
                <a:cubicBezTo>
                  <a:pt x="3189170" y="3202775"/>
                  <a:pt x="3190809" y="3208565"/>
                  <a:pt x="3191604" y="3214512"/>
                </a:cubicBezTo>
                <a:cubicBezTo>
                  <a:pt x="3192000" y="3217484"/>
                  <a:pt x="3193375" y="3221293"/>
                  <a:pt x="3190124" y="3222903"/>
                </a:cubicBezTo>
                <a:cubicBezTo>
                  <a:pt x="3186873" y="3224510"/>
                  <a:pt x="3184652" y="3220856"/>
                  <a:pt x="3183410" y="3218038"/>
                </a:cubicBezTo>
                <a:cubicBezTo>
                  <a:pt x="3179814" y="3210574"/>
                  <a:pt x="3176351" y="3204101"/>
                  <a:pt x="3172888" y="3197628"/>
                </a:cubicBezTo>
                <a:cubicBezTo>
                  <a:pt x="3164005" y="3183009"/>
                  <a:pt x="3152797" y="3176936"/>
                  <a:pt x="3137705" y="3180708"/>
                </a:cubicBezTo>
                <a:cubicBezTo>
                  <a:pt x="3130092" y="3182098"/>
                  <a:pt x="3122613" y="3184480"/>
                  <a:pt x="3115001" y="3185870"/>
                </a:cubicBezTo>
                <a:cubicBezTo>
                  <a:pt x="3105829" y="3188561"/>
                  <a:pt x="3100093" y="3184532"/>
                  <a:pt x="3096233" y="3175087"/>
                </a:cubicBezTo>
                <a:cubicBezTo>
                  <a:pt x="3095122" y="3173258"/>
                  <a:pt x="3095572" y="3170132"/>
                  <a:pt x="3092901" y="3169605"/>
                </a:cubicBezTo>
                <a:cubicBezTo>
                  <a:pt x="3090444" y="3177159"/>
                  <a:pt x="3087273" y="3185860"/>
                  <a:pt x="3084947" y="3194404"/>
                </a:cubicBezTo>
                <a:cubicBezTo>
                  <a:pt x="3081063" y="3204250"/>
                  <a:pt x="3081063" y="3204250"/>
                  <a:pt x="3075644" y="3196105"/>
                </a:cubicBezTo>
                <a:cubicBezTo>
                  <a:pt x="3071202" y="3188796"/>
                  <a:pt x="3066709" y="3187586"/>
                  <a:pt x="3060736" y="3194767"/>
                </a:cubicBezTo>
                <a:cubicBezTo>
                  <a:pt x="3055477" y="3200804"/>
                  <a:pt x="3048842" y="3203030"/>
                  <a:pt x="3040965" y="3202438"/>
                </a:cubicBezTo>
                <a:cubicBezTo>
                  <a:pt x="3029706" y="3202466"/>
                  <a:pt x="3018763" y="3198373"/>
                  <a:pt x="3007819" y="3194282"/>
                </a:cubicBezTo>
                <a:cubicBezTo>
                  <a:pt x="2996876" y="3190190"/>
                  <a:pt x="2992779" y="3191954"/>
                  <a:pt x="2986357" y="3202263"/>
                </a:cubicBezTo>
                <a:cubicBezTo>
                  <a:pt x="2979354" y="3214708"/>
                  <a:pt x="2969917" y="3215416"/>
                  <a:pt x="2962277" y="3203616"/>
                </a:cubicBezTo>
                <a:cubicBezTo>
                  <a:pt x="2954902" y="3193797"/>
                  <a:pt x="2954902" y="3193797"/>
                  <a:pt x="2948612" y="3205096"/>
                </a:cubicBezTo>
                <a:cubicBezTo>
                  <a:pt x="2947767" y="3205252"/>
                  <a:pt x="2947899" y="3206242"/>
                  <a:pt x="2947053" y="3206396"/>
                </a:cubicBezTo>
                <a:cubicBezTo>
                  <a:pt x="2944330" y="3211969"/>
                  <a:pt x="2940814" y="3211596"/>
                  <a:pt x="2937485" y="3206114"/>
                </a:cubicBezTo>
                <a:cubicBezTo>
                  <a:pt x="2936242" y="3203296"/>
                  <a:pt x="2934999" y="3200478"/>
                  <a:pt x="2933757" y="3197659"/>
                </a:cubicBezTo>
                <a:cubicBezTo>
                  <a:pt x="2929051" y="3188368"/>
                  <a:pt x="2922470" y="3184495"/>
                  <a:pt x="2914407" y="3189013"/>
                </a:cubicBezTo>
                <a:cubicBezTo>
                  <a:pt x="2900691" y="3196595"/>
                  <a:pt x="2886444" y="3200211"/>
                  <a:pt x="2874101" y="3211602"/>
                </a:cubicBezTo>
                <a:cubicBezTo>
                  <a:pt x="2870268" y="3215347"/>
                  <a:pt x="2865326" y="3217265"/>
                  <a:pt x="2863422" y="3209492"/>
                </a:cubicBezTo>
                <a:cubicBezTo>
                  <a:pt x="2860936" y="3203857"/>
                  <a:pt x="2857553" y="3204473"/>
                  <a:pt x="2854435" y="3207074"/>
                </a:cubicBezTo>
                <a:cubicBezTo>
                  <a:pt x="2848065" y="3211283"/>
                  <a:pt x="2840453" y="3212673"/>
                  <a:pt x="2833687" y="3213909"/>
                </a:cubicBezTo>
                <a:cubicBezTo>
                  <a:pt x="2822691" y="3215917"/>
                  <a:pt x="2818991" y="3220654"/>
                  <a:pt x="2818041" y="3233007"/>
                </a:cubicBezTo>
                <a:cubicBezTo>
                  <a:pt x="2818120" y="3240099"/>
                  <a:pt x="2815583" y="3240562"/>
                  <a:pt x="2810508" y="3241489"/>
                </a:cubicBezTo>
                <a:cubicBezTo>
                  <a:pt x="2804587" y="3242571"/>
                  <a:pt x="2797874" y="3237706"/>
                  <a:pt x="2792747" y="3244733"/>
                </a:cubicBezTo>
                <a:cubicBezTo>
                  <a:pt x="2788332" y="3250615"/>
                  <a:pt x="2792060" y="3259069"/>
                  <a:pt x="2790581" y="3267460"/>
                </a:cubicBezTo>
                <a:cubicBezTo>
                  <a:pt x="2785427" y="3261297"/>
                  <a:pt x="2782941" y="3255661"/>
                  <a:pt x="2782861" y="3248569"/>
                </a:cubicBezTo>
                <a:cubicBezTo>
                  <a:pt x="2782701" y="3234386"/>
                  <a:pt x="2794278" y="3230242"/>
                  <a:pt x="2800965" y="3221915"/>
                </a:cubicBezTo>
                <a:cubicBezTo>
                  <a:pt x="2785712" y="3211505"/>
                  <a:pt x="2777387" y="3214041"/>
                  <a:pt x="2770330" y="3232586"/>
                </a:cubicBezTo>
                <a:cubicBezTo>
                  <a:pt x="2769036" y="3235868"/>
                  <a:pt x="2766895" y="3239305"/>
                  <a:pt x="2765732" y="3243577"/>
                </a:cubicBezTo>
                <a:cubicBezTo>
                  <a:pt x="2762561" y="3252277"/>
                  <a:pt x="2759259" y="3259985"/>
                  <a:pt x="2751065" y="3263512"/>
                </a:cubicBezTo>
                <a:cubicBezTo>
                  <a:pt x="2747813" y="3265122"/>
                  <a:pt x="2748210" y="3268095"/>
                  <a:pt x="2747894" y="3272213"/>
                </a:cubicBezTo>
                <a:cubicBezTo>
                  <a:pt x="2746995" y="3278467"/>
                  <a:pt x="2748899" y="3286240"/>
                  <a:pt x="2744618" y="3293112"/>
                </a:cubicBezTo>
                <a:cubicBezTo>
                  <a:pt x="2743376" y="3290295"/>
                  <a:pt x="2742266" y="3288468"/>
                  <a:pt x="2741022" y="3285649"/>
                </a:cubicBezTo>
                <a:cubicBezTo>
                  <a:pt x="2734625" y="3276666"/>
                  <a:pt x="2729286" y="3275612"/>
                  <a:pt x="2721622" y="3283102"/>
                </a:cubicBezTo>
                <a:cubicBezTo>
                  <a:pt x="2714803" y="3290438"/>
                  <a:pt x="2706477" y="3292974"/>
                  <a:pt x="2697754" y="3292537"/>
                </a:cubicBezTo>
                <a:cubicBezTo>
                  <a:pt x="2691569" y="3291637"/>
                  <a:pt x="2685516" y="3291728"/>
                  <a:pt x="2678486" y="3290981"/>
                </a:cubicBezTo>
                <a:cubicBezTo>
                  <a:pt x="2659216" y="3289426"/>
                  <a:pt x="2639813" y="3286878"/>
                  <a:pt x="2621444" y="3279068"/>
                </a:cubicBezTo>
                <a:cubicBezTo>
                  <a:pt x="2614148" y="3276341"/>
                  <a:pt x="2612640" y="3271542"/>
                  <a:pt x="2615098" y="3263987"/>
                </a:cubicBezTo>
                <a:cubicBezTo>
                  <a:pt x="2617687" y="3257424"/>
                  <a:pt x="2621388" y="3252688"/>
                  <a:pt x="2625933" y="3247795"/>
                </a:cubicBezTo>
                <a:cubicBezTo>
                  <a:pt x="2630348" y="3241915"/>
                  <a:pt x="2636718" y="3237706"/>
                  <a:pt x="2640866" y="3229843"/>
                </a:cubicBezTo>
                <a:cubicBezTo>
                  <a:pt x="2612241" y="3236087"/>
                  <a:pt x="2585175" y="3241030"/>
                  <a:pt x="2567468" y="3270657"/>
                </a:cubicBezTo>
                <a:cubicBezTo>
                  <a:pt x="2565195" y="3273101"/>
                  <a:pt x="2562076" y="3275702"/>
                  <a:pt x="2558429" y="3274338"/>
                </a:cubicBezTo>
                <a:cubicBezTo>
                  <a:pt x="2554648" y="3271983"/>
                  <a:pt x="2551715" y="3269474"/>
                  <a:pt x="2550920" y="3263528"/>
                </a:cubicBezTo>
                <a:cubicBezTo>
                  <a:pt x="2550523" y="3260556"/>
                  <a:pt x="2551819" y="3257275"/>
                  <a:pt x="2553113" y="3253993"/>
                </a:cubicBezTo>
                <a:cubicBezTo>
                  <a:pt x="2556285" y="3245292"/>
                  <a:pt x="2562258" y="3238111"/>
                  <a:pt x="2564451" y="3228575"/>
                </a:cubicBezTo>
                <a:cubicBezTo>
                  <a:pt x="2566644" y="3219039"/>
                  <a:pt x="2562255" y="3205629"/>
                  <a:pt x="2555937" y="3203737"/>
                </a:cubicBezTo>
                <a:cubicBezTo>
                  <a:pt x="2548642" y="3201010"/>
                  <a:pt x="2544360" y="3207883"/>
                  <a:pt x="2539947" y="3213764"/>
                </a:cubicBezTo>
                <a:cubicBezTo>
                  <a:pt x="2536960" y="3217356"/>
                  <a:pt x="2537489" y="3221319"/>
                  <a:pt x="2537173" y="3225437"/>
                </a:cubicBezTo>
                <a:cubicBezTo>
                  <a:pt x="2537545" y="3247700"/>
                  <a:pt x="2531704" y="3255873"/>
                  <a:pt x="2512832" y="3257290"/>
                </a:cubicBezTo>
                <a:cubicBezTo>
                  <a:pt x="2504241" y="3257844"/>
                  <a:pt x="2496762" y="3260225"/>
                  <a:pt x="2489546" y="3264588"/>
                </a:cubicBezTo>
                <a:cubicBezTo>
                  <a:pt x="2469591" y="3277369"/>
                  <a:pt x="2449027" y="3279094"/>
                  <a:pt x="2429333" y="3261377"/>
                </a:cubicBezTo>
                <a:cubicBezTo>
                  <a:pt x="2419553" y="3253011"/>
                  <a:pt x="2419553" y="3253011"/>
                  <a:pt x="2414506" y="3267130"/>
                </a:cubicBezTo>
                <a:cubicBezTo>
                  <a:pt x="2410753" y="3277966"/>
                  <a:pt x="2396190" y="3285702"/>
                  <a:pt x="2391036" y="3279538"/>
                </a:cubicBezTo>
                <a:cubicBezTo>
                  <a:pt x="2382549" y="3267891"/>
                  <a:pt x="2373114" y="3268599"/>
                  <a:pt x="2362117" y="3270608"/>
                </a:cubicBezTo>
                <a:cubicBezTo>
                  <a:pt x="2356329" y="3272681"/>
                  <a:pt x="2349827" y="3275899"/>
                  <a:pt x="2343245" y="3272026"/>
                </a:cubicBezTo>
                <a:cubicBezTo>
                  <a:pt x="2335684" y="3267315"/>
                  <a:pt x="2332699" y="3270908"/>
                  <a:pt x="2330373" y="3279453"/>
                </a:cubicBezTo>
                <a:cubicBezTo>
                  <a:pt x="2329212" y="3283725"/>
                  <a:pt x="2328048" y="3287998"/>
                  <a:pt x="2323422" y="3285797"/>
                </a:cubicBezTo>
                <a:cubicBezTo>
                  <a:pt x="2319642" y="3283442"/>
                  <a:pt x="2316708" y="3280933"/>
                  <a:pt x="2318452" y="3274524"/>
                </a:cubicBezTo>
                <a:cubicBezTo>
                  <a:pt x="2319616" y="3270251"/>
                  <a:pt x="2321623" y="3265825"/>
                  <a:pt x="2322654" y="3260561"/>
                </a:cubicBezTo>
                <a:cubicBezTo>
                  <a:pt x="2326458" y="3243624"/>
                  <a:pt x="2316412" y="3233278"/>
                  <a:pt x="2302166" y="3236895"/>
                </a:cubicBezTo>
                <a:cubicBezTo>
                  <a:pt x="2298783" y="3237513"/>
                  <a:pt x="2295665" y="3240113"/>
                  <a:pt x="2292414" y="3241723"/>
                </a:cubicBezTo>
                <a:cubicBezTo>
                  <a:pt x="2289162" y="3243331"/>
                  <a:pt x="2285912" y="3244941"/>
                  <a:pt x="2282977" y="3242431"/>
                </a:cubicBezTo>
                <a:cubicBezTo>
                  <a:pt x="2267592" y="3231030"/>
                  <a:pt x="2253029" y="3238765"/>
                  <a:pt x="2239047" y="3244365"/>
                </a:cubicBezTo>
                <a:cubicBezTo>
                  <a:pt x="2237488" y="3245664"/>
                  <a:pt x="2235796" y="3245973"/>
                  <a:pt x="2237039" y="3248792"/>
                </a:cubicBezTo>
                <a:cubicBezTo>
                  <a:pt x="2238282" y="3251610"/>
                  <a:pt x="2238811" y="3255573"/>
                  <a:pt x="2241745" y="3258083"/>
                </a:cubicBezTo>
                <a:cubicBezTo>
                  <a:pt x="2243702" y="3259756"/>
                  <a:pt x="2244151" y="3256629"/>
                  <a:pt x="2244864" y="3255483"/>
                </a:cubicBezTo>
                <a:cubicBezTo>
                  <a:pt x="2251550" y="3247156"/>
                  <a:pt x="2258183" y="3244929"/>
                  <a:pt x="2265745" y="3249639"/>
                </a:cubicBezTo>
                <a:cubicBezTo>
                  <a:pt x="2274150" y="3254194"/>
                  <a:pt x="2278987" y="3264476"/>
                  <a:pt x="2277641" y="3273859"/>
                </a:cubicBezTo>
                <a:cubicBezTo>
                  <a:pt x="2277457" y="3278967"/>
                  <a:pt x="2275052" y="3280422"/>
                  <a:pt x="2271139" y="3277076"/>
                </a:cubicBezTo>
                <a:cubicBezTo>
                  <a:pt x="2264425" y="3272211"/>
                  <a:pt x="2261306" y="3274812"/>
                  <a:pt x="2256311" y="3282830"/>
                </a:cubicBezTo>
                <a:cubicBezTo>
                  <a:pt x="2250154" y="3295120"/>
                  <a:pt x="2232789" y="3301337"/>
                  <a:pt x="2225096" y="3295637"/>
                </a:cubicBezTo>
                <a:cubicBezTo>
                  <a:pt x="2219228" y="3290618"/>
                  <a:pt x="2214998" y="3291391"/>
                  <a:pt x="2210188" y="3294300"/>
                </a:cubicBezTo>
                <a:cubicBezTo>
                  <a:pt x="2203686" y="3297516"/>
                  <a:pt x="2196920" y="3298754"/>
                  <a:pt x="2191501" y="3290607"/>
                </a:cubicBezTo>
                <a:cubicBezTo>
                  <a:pt x="2188169" y="3285126"/>
                  <a:pt x="2183359" y="3288035"/>
                  <a:pt x="2179395" y="3290789"/>
                </a:cubicBezTo>
                <a:cubicBezTo>
                  <a:pt x="2175430" y="3293543"/>
                  <a:pt x="2171598" y="3297288"/>
                  <a:pt x="2167104" y="3296079"/>
                </a:cubicBezTo>
                <a:cubicBezTo>
                  <a:pt x="2161051" y="3296169"/>
                  <a:pt x="2162663" y="3288770"/>
                  <a:pt x="2158222" y="3281460"/>
                </a:cubicBezTo>
                <a:cubicBezTo>
                  <a:pt x="2156769" y="3303042"/>
                  <a:pt x="2139906" y="3300033"/>
                  <a:pt x="2130101" y="3310959"/>
                </a:cubicBezTo>
                <a:cubicBezTo>
                  <a:pt x="2131263" y="3306686"/>
                  <a:pt x="2131845" y="3304550"/>
                  <a:pt x="2132425" y="3302413"/>
                </a:cubicBezTo>
                <a:cubicBezTo>
                  <a:pt x="2135517" y="3286622"/>
                  <a:pt x="2131340" y="3281295"/>
                  <a:pt x="2117807" y="3283766"/>
                </a:cubicBezTo>
                <a:cubicBezTo>
                  <a:pt x="2108636" y="3286457"/>
                  <a:pt x="2100177" y="3288002"/>
                  <a:pt x="2090741" y="3288711"/>
                </a:cubicBezTo>
                <a:cubicBezTo>
                  <a:pt x="2075966" y="3288365"/>
                  <a:pt x="2061639" y="3284891"/>
                  <a:pt x="2048475" y="3277145"/>
                </a:cubicBezTo>
                <a:cubicBezTo>
                  <a:pt x="2038246" y="3271907"/>
                  <a:pt x="2034281" y="3274663"/>
                  <a:pt x="2032353" y="3286181"/>
                </a:cubicBezTo>
                <a:cubicBezTo>
                  <a:pt x="2031535" y="3299526"/>
                  <a:pt x="2026143" y="3304570"/>
                  <a:pt x="2014750" y="3303606"/>
                </a:cubicBezTo>
                <a:cubicBezTo>
                  <a:pt x="2007851" y="3303851"/>
                  <a:pt x="2000821" y="3303106"/>
                  <a:pt x="1993340" y="3305488"/>
                </a:cubicBezTo>
                <a:cubicBezTo>
                  <a:pt x="1989112" y="3306260"/>
                  <a:pt x="1984617" y="3305050"/>
                  <a:pt x="1981419" y="3300559"/>
                </a:cubicBezTo>
                <a:cubicBezTo>
                  <a:pt x="1980309" y="3298731"/>
                  <a:pt x="1980045" y="3296749"/>
                  <a:pt x="1977771" y="3299195"/>
                </a:cubicBezTo>
                <a:cubicBezTo>
                  <a:pt x="1968812" y="3309968"/>
                  <a:pt x="1956706" y="3310148"/>
                  <a:pt x="1945579" y="3311166"/>
                </a:cubicBezTo>
                <a:cubicBezTo>
                  <a:pt x="1934450" y="3312183"/>
                  <a:pt x="1924433" y="3315028"/>
                  <a:pt x="1917297" y="3326483"/>
                </a:cubicBezTo>
                <a:cubicBezTo>
                  <a:pt x="1914444" y="3331064"/>
                  <a:pt x="1911773" y="3330537"/>
                  <a:pt x="1908575" y="3326046"/>
                </a:cubicBezTo>
                <a:cubicBezTo>
                  <a:pt x="1902178" y="3317063"/>
                  <a:pt x="1901332" y="3317218"/>
                  <a:pt x="1895491" y="3325391"/>
                </a:cubicBezTo>
                <a:cubicBezTo>
                  <a:pt x="1885236" y="3339445"/>
                  <a:pt x="1873608" y="3349689"/>
                  <a:pt x="1856876" y="3347670"/>
                </a:cubicBezTo>
                <a:cubicBezTo>
                  <a:pt x="1851669" y="3347607"/>
                  <a:pt x="1845484" y="3346707"/>
                  <a:pt x="1839431" y="3346796"/>
                </a:cubicBezTo>
                <a:cubicBezTo>
                  <a:pt x="1834938" y="3345588"/>
                  <a:pt x="1829149" y="3347660"/>
                  <a:pt x="1829650" y="3338433"/>
                </a:cubicBezTo>
                <a:cubicBezTo>
                  <a:pt x="1829966" y="3334314"/>
                  <a:pt x="1825209" y="3331124"/>
                  <a:pt x="1822407" y="3329605"/>
                </a:cubicBezTo>
                <a:cubicBezTo>
                  <a:pt x="1811330" y="3324522"/>
                  <a:pt x="1799939" y="3323557"/>
                  <a:pt x="1788362" y="3327702"/>
                </a:cubicBezTo>
                <a:cubicBezTo>
                  <a:pt x="1778477" y="3331538"/>
                  <a:pt x="1778610" y="3332530"/>
                  <a:pt x="1781887" y="3344112"/>
                </a:cubicBezTo>
                <a:cubicBezTo>
                  <a:pt x="1784505" y="3350740"/>
                  <a:pt x="1784320" y="3355848"/>
                  <a:pt x="1779907" y="3361729"/>
                </a:cubicBezTo>
                <a:cubicBezTo>
                  <a:pt x="1780276" y="3351511"/>
                  <a:pt x="1775967" y="3345193"/>
                  <a:pt x="1768090" y="3344601"/>
                </a:cubicBezTo>
                <a:cubicBezTo>
                  <a:pt x="1756830" y="3344628"/>
                  <a:pt x="1746997" y="3342364"/>
                  <a:pt x="1746308" y="3324219"/>
                </a:cubicBezTo>
                <a:cubicBezTo>
                  <a:pt x="1742372" y="3340164"/>
                  <a:pt x="1733200" y="3342854"/>
                  <a:pt x="1721807" y="3341889"/>
                </a:cubicBezTo>
                <a:cubicBezTo>
                  <a:pt x="1716469" y="3340836"/>
                  <a:pt x="1712636" y="3344581"/>
                  <a:pt x="1708803" y="3348326"/>
                </a:cubicBezTo>
                <a:cubicBezTo>
                  <a:pt x="1698021" y="3358416"/>
                  <a:pt x="1690857" y="3356680"/>
                  <a:pt x="1686335" y="3342278"/>
                </a:cubicBezTo>
                <a:cubicBezTo>
                  <a:pt x="1683587" y="3334660"/>
                  <a:pt x="1681181" y="3336115"/>
                  <a:pt x="1678459" y="3341687"/>
                </a:cubicBezTo>
                <a:cubicBezTo>
                  <a:pt x="1674177" y="3348560"/>
                  <a:pt x="1669500" y="3352460"/>
                  <a:pt x="1661094" y="3347905"/>
                </a:cubicBezTo>
                <a:cubicBezTo>
                  <a:pt x="1663234" y="3344468"/>
                  <a:pt x="1665507" y="3342023"/>
                  <a:pt x="1666934" y="3339731"/>
                </a:cubicBezTo>
                <a:cubicBezTo>
                  <a:pt x="1670502" y="3334004"/>
                  <a:pt x="1669841" y="3329050"/>
                  <a:pt x="1664236" y="3326014"/>
                </a:cubicBezTo>
                <a:cubicBezTo>
                  <a:pt x="1659479" y="3322822"/>
                  <a:pt x="1656096" y="3323440"/>
                  <a:pt x="1654352" y="3329850"/>
                </a:cubicBezTo>
                <a:cubicBezTo>
                  <a:pt x="1649172" y="3342976"/>
                  <a:pt x="1639816" y="3350775"/>
                  <a:pt x="1631439" y="3359412"/>
                </a:cubicBezTo>
                <a:cubicBezTo>
                  <a:pt x="1625201" y="3364612"/>
                  <a:pt x="1618698" y="3367829"/>
                  <a:pt x="1610690" y="3366248"/>
                </a:cubicBezTo>
                <a:cubicBezTo>
                  <a:pt x="1602680" y="3364665"/>
                  <a:pt x="1595068" y="3366055"/>
                  <a:pt x="1587588" y="3368437"/>
                </a:cubicBezTo>
                <a:cubicBezTo>
                  <a:pt x="1579395" y="3371963"/>
                  <a:pt x="1570223" y="3374653"/>
                  <a:pt x="1562399" y="3367962"/>
                </a:cubicBezTo>
                <a:cubicBezTo>
                  <a:pt x="1553728" y="3361425"/>
                  <a:pt x="1549896" y="3365171"/>
                  <a:pt x="1544901" y="3373188"/>
                </a:cubicBezTo>
                <a:cubicBezTo>
                  <a:pt x="1537500" y="3382661"/>
                  <a:pt x="1532426" y="3383588"/>
                  <a:pt x="1523623" y="3376060"/>
                </a:cubicBezTo>
                <a:cubicBezTo>
                  <a:pt x="1520821" y="3374541"/>
                  <a:pt x="1518733" y="3371878"/>
                  <a:pt x="1516776" y="3370206"/>
                </a:cubicBezTo>
                <a:cubicBezTo>
                  <a:pt x="1508952" y="3363514"/>
                  <a:pt x="1501076" y="3362922"/>
                  <a:pt x="1491904" y="3365614"/>
                </a:cubicBezTo>
                <a:cubicBezTo>
                  <a:pt x="1484423" y="3367994"/>
                  <a:pt x="1482812" y="3375394"/>
                  <a:pt x="1481201" y="3382794"/>
                </a:cubicBezTo>
                <a:cubicBezTo>
                  <a:pt x="1479007" y="3392330"/>
                  <a:pt x="1469916" y="3402111"/>
                  <a:pt x="1463465" y="3399230"/>
                </a:cubicBezTo>
                <a:cubicBezTo>
                  <a:pt x="1448874" y="3393775"/>
                  <a:pt x="1441342" y="3402255"/>
                  <a:pt x="1432119" y="3411045"/>
                </a:cubicBezTo>
                <a:cubicBezTo>
                  <a:pt x="1429714" y="3412500"/>
                  <a:pt x="1426330" y="3413118"/>
                  <a:pt x="1423925" y="3414572"/>
                </a:cubicBezTo>
                <a:cubicBezTo>
                  <a:pt x="1408965" y="3419336"/>
                  <a:pt x="1392814" y="3415180"/>
                  <a:pt x="1376163" y="3420251"/>
                </a:cubicBezTo>
                <a:cubicBezTo>
                  <a:pt x="1382135" y="3413070"/>
                  <a:pt x="1383880" y="3406661"/>
                  <a:pt x="1384514" y="3398425"/>
                </a:cubicBezTo>
                <a:cubicBezTo>
                  <a:pt x="1384963" y="3395297"/>
                  <a:pt x="1384433" y="3391333"/>
                  <a:pt x="1386707" y="3388889"/>
                </a:cubicBezTo>
                <a:cubicBezTo>
                  <a:pt x="1388847" y="3385453"/>
                  <a:pt x="1390009" y="3381180"/>
                  <a:pt x="1386230" y="3378825"/>
                </a:cubicBezTo>
                <a:cubicBezTo>
                  <a:pt x="1382450" y="3376470"/>
                  <a:pt x="1380045" y="3377925"/>
                  <a:pt x="1377903" y="3381361"/>
                </a:cubicBezTo>
                <a:cubicBezTo>
                  <a:pt x="1375048" y="3385943"/>
                  <a:pt x="1373040" y="3390370"/>
                  <a:pt x="1370187" y="3394951"/>
                </a:cubicBezTo>
                <a:cubicBezTo>
                  <a:pt x="1368177" y="3399379"/>
                  <a:pt x="1365508" y="3398851"/>
                  <a:pt x="1363157" y="3394205"/>
                </a:cubicBezTo>
                <a:cubicBezTo>
                  <a:pt x="1360935" y="3390551"/>
                  <a:pt x="1360407" y="3386588"/>
                  <a:pt x="1356625" y="3384233"/>
                </a:cubicBezTo>
                <a:cubicBezTo>
                  <a:pt x="1340793" y="3375958"/>
                  <a:pt x="1324140" y="3381030"/>
                  <a:pt x="1314151" y="3397066"/>
                </a:cubicBezTo>
                <a:cubicBezTo>
                  <a:pt x="1311164" y="3400656"/>
                  <a:pt x="1308310" y="3405239"/>
                  <a:pt x="1305456" y="3409820"/>
                </a:cubicBezTo>
                <a:cubicBezTo>
                  <a:pt x="1304927" y="3405856"/>
                  <a:pt x="1304397" y="3401893"/>
                  <a:pt x="1304715" y="3397775"/>
                </a:cubicBezTo>
                <a:cubicBezTo>
                  <a:pt x="1303524" y="3388857"/>
                  <a:pt x="1300722" y="3387337"/>
                  <a:pt x="1294220" y="3390556"/>
                </a:cubicBezTo>
                <a:cubicBezTo>
                  <a:pt x="1289279" y="3392474"/>
                  <a:pt x="1285181" y="3394237"/>
                  <a:pt x="1280371" y="3397146"/>
                </a:cubicBezTo>
                <a:cubicBezTo>
                  <a:pt x="1274714" y="3400209"/>
                  <a:pt x="1272707" y="3404637"/>
                  <a:pt x="1273632" y="3411572"/>
                </a:cubicBezTo>
                <a:cubicBezTo>
                  <a:pt x="1275404" y="3418355"/>
                  <a:pt x="1279448" y="3422693"/>
                  <a:pt x="1280374" y="3429627"/>
                </a:cubicBezTo>
                <a:cubicBezTo>
                  <a:pt x="1274770" y="3426591"/>
                  <a:pt x="1270858" y="3423245"/>
                  <a:pt x="1266100" y="3420054"/>
                </a:cubicBezTo>
                <a:cubicBezTo>
                  <a:pt x="1261341" y="3416864"/>
                  <a:pt x="1257112" y="3417635"/>
                  <a:pt x="1253413" y="3422371"/>
                </a:cubicBezTo>
                <a:cubicBezTo>
                  <a:pt x="1239723" y="3443145"/>
                  <a:pt x="1234648" y="3444072"/>
                  <a:pt x="1213475" y="3434742"/>
                </a:cubicBezTo>
                <a:cubicBezTo>
                  <a:pt x="1202531" y="3430651"/>
                  <a:pt x="1185431" y="3438849"/>
                  <a:pt x="1182789" y="3451513"/>
                </a:cubicBezTo>
                <a:cubicBezTo>
                  <a:pt x="1181891" y="3457768"/>
                  <a:pt x="1180067" y="3457086"/>
                  <a:pt x="1175706" y="3456868"/>
                </a:cubicBezTo>
                <a:cubicBezTo>
                  <a:pt x="1164313" y="3455904"/>
                  <a:pt x="1162754" y="3457203"/>
                  <a:pt x="1157575" y="3470330"/>
                </a:cubicBezTo>
                <a:cubicBezTo>
                  <a:pt x="1157706" y="3471322"/>
                  <a:pt x="1157839" y="3472312"/>
                  <a:pt x="1156993" y="3472466"/>
                </a:cubicBezTo>
                <a:cubicBezTo>
                  <a:pt x="1154985" y="3476894"/>
                  <a:pt x="1152711" y="3479339"/>
                  <a:pt x="1148483" y="3480112"/>
                </a:cubicBezTo>
                <a:cubicBezTo>
                  <a:pt x="1143407" y="3481039"/>
                  <a:pt x="1144438" y="3475775"/>
                  <a:pt x="1143196" y="3472958"/>
                </a:cubicBezTo>
                <a:cubicBezTo>
                  <a:pt x="1139336" y="3463511"/>
                  <a:pt x="1136401" y="3461002"/>
                  <a:pt x="1129450" y="3467347"/>
                </a:cubicBezTo>
                <a:cubicBezTo>
                  <a:pt x="1119249" y="3475300"/>
                  <a:pt x="1108385" y="3478300"/>
                  <a:pt x="1096544" y="3480463"/>
                </a:cubicBezTo>
                <a:cubicBezTo>
                  <a:pt x="1088086" y="3482008"/>
                  <a:pt x="1079892" y="3485535"/>
                  <a:pt x="1071962" y="3491043"/>
                </a:cubicBezTo>
                <a:cubicBezTo>
                  <a:pt x="1068844" y="3493643"/>
                  <a:pt x="1067020" y="3492962"/>
                  <a:pt x="1064799" y="3489307"/>
                </a:cubicBezTo>
                <a:cubicBezTo>
                  <a:pt x="1059513" y="3482153"/>
                  <a:pt x="1051503" y="3480571"/>
                  <a:pt x="1044023" y="3482951"/>
                </a:cubicBezTo>
                <a:cubicBezTo>
                  <a:pt x="1034006" y="3485796"/>
                  <a:pt x="1024966" y="3489478"/>
                  <a:pt x="1013309" y="3486531"/>
                </a:cubicBezTo>
                <a:cubicBezTo>
                  <a:pt x="1016509" y="3491022"/>
                  <a:pt x="1017883" y="3494830"/>
                  <a:pt x="1019972" y="3497496"/>
                </a:cubicBezTo>
                <a:cubicBezTo>
                  <a:pt x="1023170" y="3501987"/>
                  <a:pt x="1022007" y="3506259"/>
                  <a:pt x="1017911" y="3508022"/>
                </a:cubicBezTo>
                <a:cubicBezTo>
                  <a:pt x="1005621" y="3513313"/>
                  <a:pt x="997903" y="3526903"/>
                  <a:pt x="988812" y="3536685"/>
                </a:cubicBezTo>
                <a:cubicBezTo>
                  <a:pt x="976020" y="3551202"/>
                  <a:pt x="961986" y="3562901"/>
                  <a:pt x="944489" y="3568127"/>
                </a:cubicBezTo>
                <a:cubicBezTo>
                  <a:pt x="939413" y="3569054"/>
                  <a:pt x="938303" y="3567227"/>
                  <a:pt x="938487" y="3562118"/>
                </a:cubicBezTo>
                <a:cubicBezTo>
                  <a:pt x="937429" y="3554190"/>
                  <a:pt x="941976" y="3549300"/>
                  <a:pt x="946520" y="3544409"/>
                </a:cubicBezTo>
                <a:cubicBezTo>
                  <a:pt x="949375" y="3539828"/>
                  <a:pt x="949824" y="3536700"/>
                  <a:pt x="946626" y="3532209"/>
                </a:cubicBezTo>
                <a:cubicBezTo>
                  <a:pt x="943560" y="3528709"/>
                  <a:pt x="940309" y="3530319"/>
                  <a:pt x="937057" y="3531926"/>
                </a:cubicBezTo>
                <a:cubicBezTo>
                  <a:pt x="933094" y="3534681"/>
                  <a:pt x="928414" y="3538582"/>
                  <a:pt x="924451" y="3541335"/>
                </a:cubicBezTo>
                <a:cubicBezTo>
                  <a:pt x="922177" y="3543781"/>
                  <a:pt x="918345" y="3547526"/>
                  <a:pt x="915278" y="3544026"/>
                </a:cubicBezTo>
                <a:cubicBezTo>
                  <a:pt x="911366" y="3540681"/>
                  <a:pt x="914220" y="3536098"/>
                  <a:pt x="915383" y="3531825"/>
                </a:cubicBezTo>
                <a:cubicBezTo>
                  <a:pt x="915965" y="3529689"/>
                  <a:pt x="918237" y="3527243"/>
                  <a:pt x="916281" y="3525571"/>
                </a:cubicBezTo>
                <a:cubicBezTo>
                  <a:pt x="914193" y="3522908"/>
                  <a:pt x="912052" y="3526344"/>
                  <a:pt x="910493" y="3527644"/>
                </a:cubicBezTo>
                <a:cubicBezTo>
                  <a:pt x="896194" y="3537361"/>
                  <a:pt x="883270" y="3550888"/>
                  <a:pt x="871457" y="3566242"/>
                </a:cubicBezTo>
                <a:cubicBezTo>
                  <a:pt x="854516" y="3588622"/>
                  <a:pt x="839663" y="3613667"/>
                  <a:pt x="820765" y="3634375"/>
                </a:cubicBezTo>
                <a:cubicBezTo>
                  <a:pt x="819208" y="3635676"/>
                  <a:pt x="817912" y="3638956"/>
                  <a:pt x="815110" y="3637438"/>
                </a:cubicBezTo>
                <a:cubicBezTo>
                  <a:pt x="812308" y="3635921"/>
                  <a:pt x="811066" y="3633103"/>
                  <a:pt x="811515" y="3629975"/>
                </a:cubicBezTo>
                <a:cubicBezTo>
                  <a:pt x="810721" y="3624029"/>
                  <a:pt x="811619" y="3617775"/>
                  <a:pt x="812517" y="3611520"/>
                </a:cubicBezTo>
                <a:cubicBezTo>
                  <a:pt x="813547" y="3606256"/>
                  <a:pt x="814445" y="3600002"/>
                  <a:pt x="812093" y="3595357"/>
                </a:cubicBezTo>
                <a:cubicBezTo>
                  <a:pt x="809608" y="3589720"/>
                  <a:pt x="805960" y="3588356"/>
                  <a:pt x="803238" y="3593929"/>
                </a:cubicBezTo>
                <a:cubicBezTo>
                  <a:pt x="800384" y="3598510"/>
                  <a:pt x="798375" y="3602937"/>
                  <a:pt x="795520" y="3607519"/>
                </a:cubicBezTo>
                <a:cubicBezTo>
                  <a:pt x="792931" y="3614083"/>
                  <a:pt x="789100" y="3617828"/>
                  <a:pt x="783944" y="3611664"/>
                </a:cubicBezTo>
                <a:cubicBezTo>
                  <a:pt x="781988" y="3609990"/>
                  <a:pt x="780165" y="3609309"/>
                  <a:pt x="778605" y="3610609"/>
                </a:cubicBezTo>
                <a:cubicBezTo>
                  <a:pt x="774773" y="3614354"/>
                  <a:pt x="769565" y="3614290"/>
                  <a:pt x="765469" y="3616054"/>
                </a:cubicBezTo>
                <a:cubicBezTo>
                  <a:pt x="752914" y="3619362"/>
                  <a:pt x="749927" y="3622953"/>
                  <a:pt x="748396" y="3637444"/>
                </a:cubicBezTo>
                <a:cubicBezTo>
                  <a:pt x="747577" y="3650789"/>
                  <a:pt x="741605" y="3657971"/>
                  <a:pt x="729895" y="3661125"/>
                </a:cubicBezTo>
                <a:cubicBezTo>
                  <a:pt x="726513" y="3661743"/>
                  <a:pt x="722150" y="3661524"/>
                  <a:pt x="718768" y="3662143"/>
                </a:cubicBezTo>
                <a:cubicBezTo>
                  <a:pt x="691966" y="3669067"/>
                  <a:pt x="671297" y="3682994"/>
                  <a:pt x="661731" y="3715194"/>
                </a:cubicBezTo>
                <a:cubicBezTo>
                  <a:pt x="657980" y="3726030"/>
                  <a:pt x="651293" y="3734356"/>
                  <a:pt x="641275" y="3737201"/>
                </a:cubicBezTo>
                <a:cubicBezTo>
                  <a:pt x="637179" y="3738966"/>
                  <a:pt x="633082" y="3740729"/>
                  <a:pt x="628853" y="3741501"/>
                </a:cubicBezTo>
                <a:cubicBezTo>
                  <a:pt x="619814" y="3745183"/>
                  <a:pt x="611488" y="3747718"/>
                  <a:pt x="606890" y="3758709"/>
                </a:cubicBezTo>
                <a:cubicBezTo>
                  <a:pt x="602873" y="3767563"/>
                  <a:pt x="601313" y="3768864"/>
                  <a:pt x="595895" y="3760718"/>
                </a:cubicBezTo>
                <a:cubicBezTo>
                  <a:pt x="590608" y="3753563"/>
                  <a:pt x="586510" y="3755326"/>
                  <a:pt x="583074" y="3762044"/>
                </a:cubicBezTo>
                <a:cubicBezTo>
                  <a:pt x="580221" y="3766626"/>
                  <a:pt x="577763" y="3774181"/>
                  <a:pt x="570732" y="3773434"/>
                </a:cubicBezTo>
                <a:cubicBezTo>
                  <a:pt x="568063" y="3772906"/>
                  <a:pt x="569305" y="3775725"/>
                  <a:pt x="569437" y="3776716"/>
                </a:cubicBezTo>
                <a:cubicBezTo>
                  <a:pt x="573165" y="3785172"/>
                  <a:pt x="570840" y="3793717"/>
                  <a:pt x="571052" y="3801798"/>
                </a:cubicBezTo>
                <a:cubicBezTo>
                  <a:pt x="571132" y="3808889"/>
                  <a:pt x="566189" y="3810807"/>
                  <a:pt x="560982" y="3810743"/>
                </a:cubicBezTo>
                <a:cubicBezTo>
                  <a:pt x="556621" y="3810525"/>
                  <a:pt x="555114" y="3805725"/>
                  <a:pt x="555431" y="3801607"/>
                </a:cubicBezTo>
                <a:cubicBezTo>
                  <a:pt x="555483" y="3795506"/>
                  <a:pt x="554689" y="3789560"/>
                  <a:pt x="554874" y="3784452"/>
                </a:cubicBezTo>
                <a:cubicBezTo>
                  <a:pt x="550275" y="3795443"/>
                  <a:pt x="547368" y="3806125"/>
                  <a:pt x="543617" y="3816960"/>
                </a:cubicBezTo>
                <a:cubicBezTo>
                  <a:pt x="539865" y="3827797"/>
                  <a:pt x="535002" y="3836805"/>
                  <a:pt x="526359" y="3843460"/>
                </a:cubicBezTo>
                <a:cubicBezTo>
                  <a:pt x="522395" y="3846214"/>
                  <a:pt x="520439" y="3844541"/>
                  <a:pt x="519776" y="3839587"/>
                </a:cubicBezTo>
                <a:cubicBezTo>
                  <a:pt x="518983" y="3833640"/>
                  <a:pt x="520859" y="3828223"/>
                  <a:pt x="523582" y="3822650"/>
                </a:cubicBezTo>
                <a:cubicBezTo>
                  <a:pt x="526171" y="3816087"/>
                  <a:pt x="529739" y="3810360"/>
                  <a:pt x="528681" y="3802432"/>
                </a:cubicBezTo>
                <a:cubicBezTo>
                  <a:pt x="521017" y="3809923"/>
                  <a:pt x="512426" y="3810477"/>
                  <a:pt x="503043" y="3805086"/>
                </a:cubicBezTo>
                <a:cubicBezTo>
                  <a:pt x="507192" y="3797221"/>
                  <a:pt x="513297" y="3791031"/>
                  <a:pt x="518424" y="3784004"/>
                </a:cubicBezTo>
                <a:cubicBezTo>
                  <a:pt x="524978" y="3774686"/>
                  <a:pt x="527171" y="3765150"/>
                  <a:pt x="524738" y="3753413"/>
                </a:cubicBezTo>
                <a:cubicBezTo>
                  <a:pt x="524077" y="3748459"/>
                  <a:pt x="521539" y="3748922"/>
                  <a:pt x="519267" y="3751368"/>
                </a:cubicBezTo>
                <a:cubicBezTo>
                  <a:pt x="516413" y="3755949"/>
                  <a:pt x="513558" y="3760530"/>
                  <a:pt x="510703" y="3765112"/>
                </a:cubicBezTo>
                <a:cubicBezTo>
                  <a:pt x="501427" y="3780003"/>
                  <a:pt x="498044" y="3780621"/>
                  <a:pt x="487470" y="3766311"/>
                </a:cubicBezTo>
                <a:cubicBezTo>
                  <a:pt x="487470" y="3766311"/>
                  <a:pt x="486624" y="3766465"/>
                  <a:pt x="485779" y="3766620"/>
                </a:cubicBezTo>
                <a:cubicBezTo>
                  <a:pt x="480018" y="3781884"/>
                  <a:pt x="469103" y="3790983"/>
                  <a:pt x="455966" y="3796428"/>
                </a:cubicBezTo>
                <a:cubicBezTo>
                  <a:pt x="438866" y="3804627"/>
                  <a:pt x="421236" y="3808863"/>
                  <a:pt x="407281" y="3827653"/>
                </a:cubicBezTo>
                <a:cubicBezTo>
                  <a:pt x="407069" y="3819571"/>
                  <a:pt x="409792" y="3813998"/>
                  <a:pt x="411535" y="3807590"/>
                </a:cubicBezTo>
                <a:cubicBezTo>
                  <a:pt x="413596" y="3797061"/>
                  <a:pt x="412354" y="3794244"/>
                  <a:pt x="402204" y="3796098"/>
                </a:cubicBezTo>
                <a:cubicBezTo>
                  <a:pt x="389516" y="3798415"/>
                  <a:pt x="376431" y="3797760"/>
                  <a:pt x="365409" y="3786577"/>
                </a:cubicBezTo>
                <a:cubicBezTo>
                  <a:pt x="361365" y="3782241"/>
                  <a:pt x="358033" y="3776758"/>
                  <a:pt x="354835" y="3772267"/>
                </a:cubicBezTo>
                <a:cubicBezTo>
                  <a:pt x="350393" y="3764959"/>
                  <a:pt x="344657" y="3760930"/>
                  <a:pt x="338075" y="3757057"/>
                </a:cubicBezTo>
                <a:cubicBezTo>
                  <a:pt x="332604" y="3755011"/>
                  <a:pt x="329750" y="3759592"/>
                  <a:pt x="325653" y="3761357"/>
                </a:cubicBezTo>
                <a:cubicBezTo>
                  <a:pt x="318305" y="3764728"/>
                  <a:pt x="311723" y="3760856"/>
                  <a:pt x="309554" y="3751101"/>
                </a:cubicBezTo>
                <a:cubicBezTo>
                  <a:pt x="307915" y="3745310"/>
                  <a:pt x="306276" y="3739518"/>
                  <a:pt x="304637" y="3733728"/>
                </a:cubicBezTo>
                <a:cubicBezTo>
                  <a:pt x="301622" y="3724128"/>
                  <a:pt x="303102" y="3715737"/>
                  <a:pt x="311031" y="3710227"/>
                </a:cubicBezTo>
                <a:cubicBezTo>
                  <a:pt x="316687" y="3707164"/>
                  <a:pt x="317902" y="3696792"/>
                  <a:pt x="325065" y="3698529"/>
                </a:cubicBezTo>
                <a:cubicBezTo>
                  <a:pt x="331251" y="3699429"/>
                  <a:pt x="332441" y="3708347"/>
                  <a:pt x="336617" y="3713675"/>
                </a:cubicBezTo>
                <a:cubicBezTo>
                  <a:pt x="340927" y="3719993"/>
                  <a:pt x="344310" y="3719376"/>
                  <a:pt x="347878" y="3713648"/>
                </a:cubicBezTo>
                <a:cubicBezTo>
                  <a:pt x="355277" y="3704176"/>
                  <a:pt x="359294" y="3695321"/>
                  <a:pt x="355884" y="3682749"/>
                </a:cubicBezTo>
                <a:cubicBezTo>
                  <a:pt x="354377" y="3677949"/>
                  <a:pt x="354694" y="3673830"/>
                  <a:pt x="354032" y="3668875"/>
                </a:cubicBezTo>
                <a:cubicBezTo>
                  <a:pt x="354032" y="3668875"/>
                  <a:pt x="354877" y="3668721"/>
                  <a:pt x="354745" y="3667730"/>
                </a:cubicBezTo>
                <a:cubicBezTo>
                  <a:pt x="353899" y="3667885"/>
                  <a:pt x="353054" y="3668038"/>
                  <a:pt x="353054" y="3668038"/>
                </a:cubicBezTo>
                <a:cubicBezTo>
                  <a:pt x="335821" y="3675247"/>
                  <a:pt x="321654" y="3685955"/>
                  <a:pt x="307884" y="3699637"/>
                </a:cubicBezTo>
                <a:cubicBezTo>
                  <a:pt x="301198" y="3707963"/>
                  <a:pt x="292423" y="3713627"/>
                  <a:pt x="282273" y="3715481"/>
                </a:cubicBezTo>
                <a:cubicBezTo>
                  <a:pt x="273683" y="3716035"/>
                  <a:pt x="269983" y="3720771"/>
                  <a:pt x="270459" y="3730834"/>
                </a:cubicBezTo>
                <a:cubicBezTo>
                  <a:pt x="270408" y="3736935"/>
                  <a:pt x="268135" y="3739380"/>
                  <a:pt x="263377" y="3736189"/>
                </a:cubicBezTo>
                <a:cubicBezTo>
                  <a:pt x="257508" y="3731171"/>
                  <a:pt x="252565" y="3733089"/>
                  <a:pt x="248284" y="3739961"/>
                </a:cubicBezTo>
                <a:cubicBezTo>
                  <a:pt x="239985" y="3755688"/>
                  <a:pt x="223995" y="3765715"/>
                  <a:pt x="223390" y="3787142"/>
                </a:cubicBezTo>
                <a:cubicBezTo>
                  <a:pt x="222543" y="3787295"/>
                  <a:pt x="222676" y="3788287"/>
                  <a:pt x="221962" y="3789432"/>
                </a:cubicBezTo>
                <a:cubicBezTo>
                  <a:pt x="219690" y="3791878"/>
                  <a:pt x="218262" y="3794168"/>
                  <a:pt x="214614" y="3792805"/>
                </a:cubicBezTo>
                <a:cubicBezTo>
                  <a:pt x="211813" y="3791286"/>
                  <a:pt x="209857" y="3789613"/>
                  <a:pt x="209328" y="3785650"/>
                </a:cubicBezTo>
                <a:cubicBezTo>
                  <a:pt x="208666" y="3780695"/>
                  <a:pt x="210807" y="3777259"/>
                  <a:pt x="212102" y="3773976"/>
                </a:cubicBezTo>
                <a:cubicBezTo>
                  <a:pt x="216119" y="3765123"/>
                  <a:pt x="220982" y="3756115"/>
                  <a:pt x="224997" y="3747260"/>
                </a:cubicBezTo>
                <a:cubicBezTo>
                  <a:pt x="225844" y="3747106"/>
                  <a:pt x="225711" y="3746114"/>
                  <a:pt x="225580" y="3745123"/>
                </a:cubicBezTo>
                <a:cubicBezTo>
                  <a:pt x="226425" y="3744969"/>
                  <a:pt x="226293" y="3743977"/>
                  <a:pt x="227139" y="3743824"/>
                </a:cubicBezTo>
                <a:cubicBezTo>
                  <a:pt x="226293" y="3743977"/>
                  <a:pt x="225448" y="3744133"/>
                  <a:pt x="224601" y="3744287"/>
                </a:cubicBezTo>
                <a:cubicBezTo>
                  <a:pt x="224601" y="3744287"/>
                  <a:pt x="223888" y="3745432"/>
                  <a:pt x="223043" y="3745587"/>
                </a:cubicBezTo>
                <a:cubicBezTo>
                  <a:pt x="215959" y="3750940"/>
                  <a:pt x="208029" y="3756450"/>
                  <a:pt x="200946" y="3761803"/>
                </a:cubicBezTo>
                <a:cubicBezTo>
                  <a:pt x="192171" y="3767467"/>
                  <a:pt x="183397" y="3773130"/>
                  <a:pt x="177952" y="3784275"/>
                </a:cubicBezTo>
                <a:cubicBezTo>
                  <a:pt x="174782" y="3792976"/>
                  <a:pt x="170420" y="3792756"/>
                  <a:pt x="164420" y="3786747"/>
                </a:cubicBezTo>
                <a:cubicBezTo>
                  <a:pt x="159265" y="3780583"/>
                  <a:pt x="160295" y="3775321"/>
                  <a:pt x="163863" y="3769592"/>
                </a:cubicBezTo>
                <a:cubicBezTo>
                  <a:pt x="168593" y="3759592"/>
                  <a:pt x="173324" y="3749594"/>
                  <a:pt x="177208" y="3739748"/>
                </a:cubicBezTo>
                <a:cubicBezTo>
                  <a:pt x="181357" y="3731883"/>
                  <a:pt x="182836" y="3723494"/>
                  <a:pt x="181646" y="3714576"/>
                </a:cubicBezTo>
                <a:cubicBezTo>
                  <a:pt x="175144" y="3717793"/>
                  <a:pt x="174379" y="3725039"/>
                  <a:pt x="172502" y="3730457"/>
                </a:cubicBezTo>
                <a:cubicBezTo>
                  <a:pt x="169014" y="3743274"/>
                  <a:pt x="161614" y="3752747"/>
                  <a:pt x="150038" y="3756891"/>
                </a:cubicBezTo>
                <a:cubicBezTo>
                  <a:pt x="139307" y="3760882"/>
                  <a:pt x="128311" y="3762891"/>
                  <a:pt x="118823" y="3769699"/>
                </a:cubicBezTo>
                <a:cubicBezTo>
                  <a:pt x="105369" y="3779262"/>
                  <a:pt x="97493" y="3778671"/>
                  <a:pt x="88345" y="3762069"/>
                </a:cubicBezTo>
                <a:cubicBezTo>
                  <a:pt x="83639" y="3752778"/>
                  <a:pt x="77005" y="3755006"/>
                  <a:pt x="73120" y="3764851"/>
                </a:cubicBezTo>
                <a:cubicBezTo>
                  <a:pt x="69554" y="3770577"/>
                  <a:pt x="68788" y="3777824"/>
                  <a:pt x="62418" y="3782032"/>
                </a:cubicBezTo>
                <a:cubicBezTo>
                  <a:pt x="51896" y="3761621"/>
                  <a:pt x="34688" y="3749540"/>
                  <a:pt x="20334" y="3732874"/>
                </a:cubicBezTo>
                <a:cubicBezTo>
                  <a:pt x="4023" y="3714538"/>
                  <a:pt x="-5653" y="3693973"/>
                  <a:pt x="3595" y="3665891"/>
                </a:cubicBezTo>
                <a:cubicBezTo>
                  <a:pt x="7665" y="3650937"/>
                  <a:pt x="11733" y="3635983"/>
                  <a:pt x="16781" y="3621866"/>
                </a:cubicBezTo>
                <a:cubicBezTo>
                  <a:pt x="20666" y="3612020"/>
                  <a:pt x="27351" y="3603691"/>
                  <a:pt x="36259" y="3599020"/>
                </a:cubicBezTo>
                <a:cubicBezTo>
                  <a:pt x="37898" y="3604811"/>
                  <a:pt x="37581" y="3608929"/>
                  <a:pt x="39934" y="3613574"/>
                </a:cubicBezTo>
                <a:cubicBezTo>
                  <a:pt x="52277" y="3602185"/>
                  <a:pt x="56426" y="3594322"/>
                  <a:pt x="58538" y="3577694"/>
                </a:cubicBezTo>
                <a:cubicBezTo>
                  <a:pt x="60732" y="3568158"/>
                  <a:pt x="64036" y="3560448"/>
                  <a:pt x="72362" y="3557912"/>
                </a:cubicBezTo>
                <a:cubicBezTo>
                  <a:pt x="81533" y="3555222"/>
                  <a:pt x="89330" y="3548723"/>
                  <a:pt x="96545" y="3544360"/>
                </a:cubicBezTo>
                <a:cubicBezTo>
                  <a:pt x="104474" y="3538851"/>
                  <a:pt x="112801" y="3536315"/>
                  <a:pt x="120677" y="3536906"/>
                </a:cubicBezTo>
                <a:cubicBezTo>
                  <a:pt x="135585" y="3538244"/>
                  <a:pt x="141108" y="3534190"/>
                  <a:pt x="141530" y="3517871"/>
                </a:cubicBezTo>
                <a:cubicBezTo>
                  <a:pt x="141635" y="3505670"/>
                  <a:pt x="145915" y="3498799"/>
                  <a:pt x="153713" y="3492300"/>
                </a:cubicBezTo>
                <a:cubicBezTo>
                  <a:pt x="157809" y="3490536"/>
                  <a:pt x="161641" y="3486789"/>
                  <a:pt x="165475" y="3483046"/>
                </a:cubicBezTo>
                <a:cubicBezTo>
                  <a:pt x="186591" y="3465991"/>
                  <a:pt x="212812" y="3461201"/>
                  <a:pt x="235437" y="3448950"/>
                </a:cubicBezTo>
                <a:cubicBezTo>
                  <a:pt x="241939" y="3445731"/>
                  <a:pt x="248573" y="3443505"/>
                  <a:pt x="256318" y="3443105"/>
                </a:cubicBezTo>
                <a:cubicBezTo>
                  <a:pt x="277595" y="3440234"/>
                  <a:pt x="283567" y="3433051"/>
                  <a:pt x="287160" y="3408033"/>
                </a:cubicBezTo>
                <a:cubicBezTo>
                  <a:pt x="288376" y="3397661"/>
                  <a:pt x="291546" y="3388961"/>
                  <a:pt x="297520" y="3381779"/>
                </a:cubicBezTo>
                <a:cubicBezTo>
                  <a:pt x="307192" y="3369862"/>
                  <a:pt x="310019" y="3352090"/>
                  <a:pt x="304652" y="3337843"/>
                </a:cubicBezTo>
                <a:cubicBezTo>
                  <a:pt x="303409" y="3335025"/>
                  <a:pt x="302299" y="3333197"/>
                  <a:pt x="299761" y="3333660"/>
                </a:cubicBezTo>
                <a:cubicBezTo>
                  <a:pt x="297091" y="3333134"/>
                  <a:pt x="294819" y="3335579"/>
                  <a:pt x="295215" y="3338552"/>
                </a:cubicBezTo>
                <a:cubicBezTo>
                  <a:pt x="294767" y="3341678"/>
                  <a:pt x="295031" y="3343661"/>
                  <a:pt x="295428" y="3346634"/>
                </a:cubicBezTo>
                <a:cubicBezTo>
                  <a:pt x="299367" y="3363170"/>
                  <a:pt x="296382" y="3366760"/>
                  <a:pt x="282980" y="3370224"/>
                </a:cubicBezTo>
                <a:cubicBezTo>
                  <a:pt x="271271" y="3373377"/>
                  <a:pt x="259482" y="3369441"/>
                  <a:pt x="247773" y="3372594"/>
                </a:cubicBezTo>
                <a:cubicBezTo>
                  <a:pt x="250944" y="3363895"/>
                  <a:pt x="253269" y="3355349"/>
                  <a:pt x="256440" y="3346650"/>
                </a:cubicBezTo>
                <a:cubicBezTo>
                  <a:pt x="256889" y="3343523"/>
                  <a:pt x="258052" y="3339250"/>
                  <a:pt x="255250" y="3337732"/>
                </a:cubicBezTo>
                <a:cubicBezTo>
                  <a:pt x="252448" y="3336213"/>
                  <a:pt x="249461" y="3339804"/>
                  <a:pt x="248034" y="3342095"/>
                </a:cubicBezTo>
                <a:cubicBezTo>
                  <a:pt x="246026" y="3346521"/>
                  <a:pt x="244018" y="3350949"/>
                  <a:pt x="240053" y="3353703"/>
                </a:cubicBezTo>
                <a:cubicBezTo>
                  <a:pt x="233102" y="3360048"/>
                  <a:pt x="229454" y="3358685"/>
                  <a:pt x="227286" y="3348929"/>
                </a:cubicBezTo>
                <a:cubicBezTo>
                  <a:pt x="224721" y="3336201"/>
                  <a:pt x="221919" y="3334684"/>
                  <a:pt x="211055" y="3337683"/>
                </a:cubicBezTo>
                <a:cubicBezTo>
                  <a:pt x="204421" y="3339911"/>
                  <a:pt x="201487" y="3337401"/>
                  <a:pt x="202121" y="3329165"/>
                </a:cubicBezTo>
                <a:cubicBezTo>
                  <a:pt x="202570" y="3326037"/>
                  <a:pt x="203152" y="3323901"/>
                  <a:pt x="203733" y="3321765"/>
                </a:cubicBezTo>
                <a:cubicBezTo>
                  <a:pt x="204498" y="3314519"/>
                  <a:pt x="202145" y="3309873"/>
                  <a:pt x="195247" y="3310118"/>
                </a:cubicBezTo>
                <a:cubicBezTo>
                  <a:pt x="179176" y="3313054"/>
                  <a:pt x="165034" y="3304472"/>
                  <a:pt x="149862" y="3301152"/>
                </a:cubicBezTo>
                <a:cubicBezTo>
                  <a:pt x="146214" y="3299788"/>
                  <a:pt x="143280" y="3297279"/>
                  <a:pt x="140214" y="3293778"/>
                </a:cubicBezTo>
                <a:cubicBezTo>
                  <a:pt x="131278" y="3285259"/>
                  <a:pt x="130802" y="3275196"/>
                  <a:pt x="140158" y="3267396"/>
                </a:cubicBezTo>
                <a:cubicBezTo>
                  <a:pt x="147823" y="3259905"/>
                  <a:pt x="155619" y="3253407"/>
                  <a:pt x="164394" y="3247744"/>
                </a:cubicBezTo>
                <a:cubicBezTo>
                  <a:pt x="192146" y="3228463"/>
                  <a:pt x="219634" y="3207201"/>
                  <a:pt x="245032" y="3183276"/>
                </a:cubicBezTo>
                <a:cubicBezTo>
                  <a:pt x="251269" y="3178075"/>
                  <a:pt x="258354" y="3172721"/>
                  <a:pt x="262502" y="3164857"/>
                </a:cubicBezTo>
                <a:cubicBezTo>
                  <a:pt x="278517" y="3135540"/>
                  <a:pt x="300930" y="3115205"/>
                  <a:pt x="327651" y="3101188"/>
                </a:cubicBezTo>
                <a:cubicBezTo>
                  <a:pt x="330057" y="3099734"/>
                  <a:pt x="333308" y="3098126"/>
                  <a:pt x="332911" y="3095153"/>
                </a:cubicBezTo>
                <a:cubicBezTo>
                  <a:pt x="332302" y="3084098"/>
                  <a:pt x="335340" y="3074407"/>
                  <a:pt x="336555" y="3064034"/>
                </a:cubicBezTo>
                <a:cubicBezTo>
                  <a:pt x="336608" y="3057934"/>
                  <a:pt x="336078" y="3053970"/>
                  <a:pt x="331321" y="3050779"/>
                </a:cubicBezTo>
                <a:cubicBezTo>
                  <a:pt x="327408" y="3047434"/>
                  <a:pt x="324554" y="3052014"/>
                  <a:pt x="322281" y="3054460"/>
                </a:cubicBezTo>
                <a:cubicBezTo>
                  <a:pt x="301428" y="3073496"/>
                  <a:pt x="280708" y="3093522"/>
                  <a:pt x="259009" y="3112712"/>
                </a:cubicBezTo>
                <a:cubicBezTo>
                  <a:pt x="235750" y="3133201"/>
                  <a:pt x="211117" y="3149882"/>
                  <a:pt x="182756" y="3158108"/>
                </a:cubicBezTo>
                <a:cubicBezTo>
                  <a:pt x="179374" y="3158725"/>
                  <a:pt x="174563" y="3161635"/>
                  <a:pt x="172474" y="3158970"/>
                </a:cubicBezTo>
                <a:cubicBezTo>
                  <a:pt x="170253" y="3155316"/>
                  <a:pt x="172130" y="3149897"/>
                  <a:pt x="173292" y="3145626"/>
                </a:cubicBezTo>
                <a:cubicBezTo>
                  <a:pt x="174719" y="3143334"/>
                  <a:pt x="175300" y="3141198"/>
                  <a:pt x="176728" y="3138907"/>
                </a:cubicBezTo>
                <a:cubicBezTo>
                  <a:pt x="178471" y="3132498"/>
                  <a:pt x="182039" y="3126771"/>
                  <a:pt x="181959" y="3119679"/>
                </a:cubicBezTo>
                <a:cubicBezTo>
                  <a:pt x="162374" y="3122243"/>
                  <a:pt x="143289" y="3115577"/>
                  <a:pt x="124232" y="3122105"/>
                </a:cubicBezTo>
                <a:cubicBezTo>
                  <a:pt x="120135" y="3123868"/>
                  <a:pt x="116355" y="3121513"/>
                  <a:pt x="119791" y="3114794"/>
                </a:cubicBezTo>
                <a:cubicBezTo>
                  <a:pt x="121799" y="3110368"/>
                  <a:pt x="121851" y="3104267"/>
                  <a:pt x="120344" y="3099467"/>
                </a:cubicBezTo>
                <a:cubicBezTo>
                  <a:pt x="114315" y="3080266"/>
                  <a:pt x="117407" y="3064476"/>
                  <a:pt x="127264" y="3047449"/>
                </a:cubicBezTo>
                <a:cubicBezTo>
                  <a:pt x="142698" y="3020267"/>
                  <a:pt x="154352" y="2990731"/>
                  <a:pt x="172852" y="2967051"/>
                </a:cubicBezTo>
                <a:cubicBezTo>
                  <a:pt x="186093" y="2949407"/>
                  <a:pt x="198621" y="2932907"/>
                  <a:pt x="209905" y="2913588"/>
                </a:cubicBezTo>
                <a:cubicBezTo>
                  <a:pt x="219181" y="2898699"/>
                  <a:pt x="230679" y="2887462"/>
                  <a:pt x="245109" y="2878736"/>
                </a:cubicBezTo>
                <a:cubicBezTo>
                  <a:pt x="254598" y="2871929"/>
                  <a:pt x="263955" y="2864128"/>
                  <a:pt x="270376" y="2853820"/>
                </a:cubicBezTo>
                <a:lnTo>
                  <a:pt x="279898" y="2844104"/>
                </a:lnTo>
                <a:lnTo>
                  <a:pt x="278558" y="2844794"/>
                </a:lnTo>
                <a:cubicBezTo>
                  <a:pt x="265925" y="2848916"/>
                  <a:pt x="256853" y="2843358"/>
                  <a:pt x="247119" y="2824235"/>
                </a:cubicBezTo>
                <a:cubicBezTo>
                  <a:pt x="240478" y="2809989"/>
                  <a:pt x="230414" y="2812919"/>
                  <a:pt x="224132" y="2827459"/>
                </a:cubicBezTo>
                <a:cubicBezTo>
                  <a:pt x="218514" y="2835836"/>
                  <a:pt x="217032" y="2846669"/>
                  <a:pt x="207276" y="2852591"/>
                </a:cubicBezTo>
                <a:cubicBezTo>
                  <a:pt x="192407" y="2821286"/>
                  <a:pt x="167118" y="2802069"/>
                  <a:pt x="146325" y="2776149"/>
                </a:cubicBezTo>
                <a:cubicBezTo>
                  <a:pt x="122670" y="2747595"/>
                  <a:pt x="109078" y="2716112"/>
                  <a:pt x="124246" y="2674521"/>
                </a:cubicBezTo>
                <a:cubicBezTo>
                  <a:pt x="131039" y="2652321"/>
                  <a:pt x="137831" y="2630120"/>
                  <a:pt x="146053" y="2609234"/>
                </a:cubicBezTo>
                <a:cubicBezTo>
                  <a:pt x="152335" y="2594694"/>
                  <a:pt x="162755" y="2582608"/>
                  <a:pt x="176343" y="2576149"/>
                </a:cubicBezTo>
                <a:cubicBezTo>
                  <a:pt x="178542" y="2584947"/>
                  <a:pt x="177878" y="2591110"/>
                  <a:pt x="181199" y="2598233"/>
                </a:cubicBezTo>
                <a:cubicBezTo>
                  <a:pt x="200254" y="2581900"/>
                  <a:pt x="206842" y="2570351"/>
                  <a:pt x="210774" y="2545516"/>
                </a:cubicBezTo>
                <a:cubicBezTo>
                  <a:pt x="214501" y="2531333"/>
                  <a:pt x="219813" y="2519963"/>
                  <a:pt x="232431" y="2516675"/>
                </a:cubicBezTo>
                <a:cubicBezTo>
                  <a:pt x="246326" y="2513208"/>
                  <a:pt x="258330" y="2503934"/>
                  <a:pt x="269363" y="2497833"/>
                </a:cubicBezTo>
                <a:cubicBezTo>
                  <a:pt x="281520" y="2490057"/>
                  <a:pt x="294138" y="2486768"/>
                  <a:pt x="305940" y="2488148"/>
                </a:cubicBezTo>
                <a:cubicBezTo>
                  <a:pt x="328264" y="2491087"/>
                  <a:pt x="336743" y="2485344"/>
                  <a:pt x="338121" y="2460867"/>
                </a:cubicBezTo>
                <a:cubicBezTo>
                  <a:pt x="338834" y="2442553"/>
                  <a:pt x="345576" y="2432501"/>
                  <a:pt x="357581" y="2423228"/>
                </a:cubicBezTo>
                <a:cubicBezTo>
                  <a:pt x="363813" y="2420835"/>
                  <a:pt x="369739" y="2415451"/>
                  <a:pt x="375664" y="2410067"/>
                </a:cubicBezTo>
                <a:cubicBezTo>
                  <a:pt x="408152" y="2385778"/>
                  <a:pt x="447742" y="2380223"/>
                  <a:pt x="482274" y="2363235"/>
                </a:cubicBezTo>
                <a:cubicBezTo>
                  <a:pt x="492184" y="2358810"/>
                  <a:pt x="502248" y="2355880"/>
                  <a:pt x="513895" y="2355764"/>
                </a:cubicBezTo>
                <a:cubicBezTo>
                  <a:pt x="545977" y="2352779"/>
                  <a:pt x="555273" y="2342368"/>
                  <a:pt x="561808" y="2305026"/>
                </a:cubicBezTo>
                <a:cubicBezTo>
                  <a:pt x="564107" y="2289526"/>
                  <a:pt x="569265" y="2276661"/>
                  <a:pt x="578560" y="2266250"/>
                </a:cubicBezTo>
                <a:cubicBezTo>
                  <a:pt x="593630" y="2248959"/>
                  <a:pt x="598685" y="2222446"/>
                  <a:pt x="591275" y="2200721"/>
                </a:cubicBezTo>
                <a:cubicBezTo>
                  <a:pt x="589538" y="2196411"/>
                  <a:pt x="587954" y="2193597"/>
                  <a:pt x="584123" y="2194135"/>
                </a:cubicBezTo>
                <a:cubicBezTo>
                  <a:pt x="580139" y="2193177"/>
                  <a:pt x="576614" y="2196706"/>
                  <a:pt x="577073" y="2201196"/>
                </a:cubicBezTo>
                <a:cubicBezTo>
                  <a:pt x="576257" y="2205863"/>
                  <a:pt x="576564" y="2208856"/>
                  <a:pt x="577024" y="2213343"/>
                </a:cubicBezTo>
                <a:cubicBezTo>
                  <a:pt x="582185" y="2238422"/>
                  <a:pt x="577537" y="2243627"/>
                  <a:pt x="557257" y="2247990"/>
                </a:cubicBezTo>
                <a:cubicBezTo>
                  <a:pt x="539531" y="2251996"/>
                  <a:pt x="522008" y="2245348"/>
                  <a:pt x="504281" y="2249351"/>
                </a:cubicBezTo>
                <a:cubicBezTo>
                  <a:pt x="509440" y="2236486"/>
                  <a:pt x="513322" y="2223801"/>
                  <a:pt x="518480" y="2210933"/>
                </a:cubicBezTo>
                <a:cubicBezTo>
                  <a:pt x="519297" y="2206266"/>
                  <a:pt x="521237" y="2199924"/>
                  <a:pt x="517099" y="2197468"/>
                </a:cubicBezTo>
                <a:cubicBezTo>
                  <a:pt x="512961" y="2195013"/>
                  <a:pt x="508313" y="2200219"/>
                  <a:pt x="506065" y="2203570"/>
                </a:cubicBezTo>
                <a:cubicBezTo>
                  <a:pt x="502848" y="2210092"/>
                  <a:pt x="499630" y="2216615"/>
                  <a:pt x="493550" y="2220502"/>
                </a:cubicBezTo>
                <a:cubicBezTo>
                  <a:pt x="482824" y="2229596"/>
                  <a:pt x="477409" y="2227321"/>
                  <a:pt x="474597" y="2212539"/>
                </a:cubicBezTo>
                <a:cubicBezTo>
                  <a:pt x="471327" y="2193266"/>
                  <a:pt x="467188" y="2190811"/>
                  <a:pt x="450739" y="2194637"/>
                </a:cubicBezTo>
                <a:cubicBezTo>
                  <a:pt x="440675" y="2197566"/>
                  <a:pt x="436384" y="2193616"/>
                  <a:pt x="437711" y="2181288"/>
                </a:cubicBezTo>
                <a:cubicBezTo>
                  <a:pt x="438529" y="2176620"/>
                  <a:pt x="439498" y="2173448"/>
                  <a:pt x="440469" y="2170276"/>
                </a:cubicBezTo>
                <a:cubicBezTo>
                  <a:pt x="441949" y="2159445"/>
                  <a:pt x="438628" y="2152322"/>
                  <a:pt x="428258" y="2152259"/>
                </a:cubicBezTo>
                <a:cubicBezTo>
                  <a:pt x="403994" y="2155663"/>
                  <a:pt x="383149" y="2141893"/>
                  <a:pt x="360518" y="2135962"/>
                </a:cubicBezTo>
                <a:cubicBezTo>
                  <a:pt x="355102" y="2133686"/>
                  <a:pt x="350810" y="2129735"/>
                  <a:pt x="346365" y="2124288"/>
                </a:cubicBezTo>
                <a:cubicBezTo>
                  <a:pt x="333337" y="2110938"/>
                  <a:pt x="333080" y="2095797"/>
                  <a:pt x="347486" y="2084669"/>
                </a:cubicBezTo>
                <a:cubicBezTo>
                  <a:pt x="359336" y="2073899"/>
                  <a:pt x="371340" y="2064627"/>
                  <a:pt x="384776" y="2056671"/>
                </a:cubicBezTo>
                <a:cubicBezTo>
                  <a:pt x="427327" y="2029452"/>
                  <a:pt x="469572" y="1999240"/>
                  <a:pt x="508802" y="1964899"/>
                </a:cubicBezTo>
                <a:cubicBezTo>
                  <a:pt x="518406" y="1957481"/>
                  <a:pt x="529286" y="1949883"/>
                  <a:pt x="535875" y="1938334"/>
                </a:cubicBezTo>
                <a:cubicBezTo>
                  <a:pt x="561261" y="1895312"/>
                  <a:pt x="595842" y="1866175"/>
                  <a:pt x="636606" y="1846796"/>
                </a:cubicBezTo>
                <a:cubicBezTo>
                  <a:pt x="640284" y="1844762"/>
                  <a:pt x="645240" y="1842549"/>
                  <a:pt x="644780" y="1838061"/>
                </a:cubicBezTo>
                <a:cubicBezTo>
                  <a:pt x="644369" y="1821423"/>
                  <a:pt x="649373" y="1807061"/>
                  <a:pt x="651672" y="1791561"/>
                </a:cubicBezTo>
                <a:cubicBezTo>
                  <a:pt x="652028" y="1782404"/>
                  <a:pt x="651415" y="1776419"/>
                  <a:pt x="644415" y="1771331"/>
                </a:cubicBezTo>
                <a:cubicBezTo>
                  <a:pt x="638694" y="1766064"/>
                  <a:pt x="634199" y="1772765"/>
                  <a:pt x="630674" y="1776295"/>
                </a:cubicBezTo>
                <a:cubicBezTo>
                  <a:pt x="598493" y="1803576"/>
                  <a:pt x="566466" y="1832354"/>
                  <a:pt x="533006" y="1859814"/>
                </a:cubicBezTo>
                <a:cubicBezTo>
                  <a:pt x="497148" y="1889130"/>
                  <a:pt x="459398" y="1912640"/>
                  <a:pt x="416436" y="1923220"/>
                </a:cubicBezTo>
                <a:cubicBezTo>
                  <a:pt x="411327" y="1923937"/>
                  <a:pt x="403972" y="1928005"/>
                  <a:pt x="400957" y="1923875"/>
                </a:cubicBezTo>
                <a:cubicBezTo>
                  <a:pt x="397789" y="1918247"/>
                  <a:pt x="400854" y="1910230"/>
                  <a:pt x="402795" y="1903885"/>
                </a:cubicBezTo>
                <a:cubicBezTo>
                  <a:pt x="405043" y="1900535"/>
                  <a:pt x="406012" y="1897363"/>
                  <a:pt x="408260" y="1894012"/>
                </a:cubicBezTo>
                <a:cubicBezTo>
                  <a:pt x="411171" y="1884497"/>
                  <a:pt x="416789" y="1876119"/>
                  <a:pt x="416993" y="1865468"/>
                </a:cubicBezTo>
                <a:cubicBezTo>
                  <a:pt x="387466" y="1868093"/>
                  <a:pt x="359113" y="1856894"/>
                  <a:pt x="330199" y="1865504"/>
                </a:cubicBezTo>
                <a:cubicBezTo>
                  <a:pt x="323967" y="1867895"/>
                  <a:pt x="318398" y="1864124"/>
                  <a:pt x="323863" y="1854250"/>
                </a:cubicBezTo>
                <a:cubicBezTo>
                  <a:pt x="327082" y="1847728"/>
                  <a:pt x="327438" y="1838572"/>
                  <a:pt x="325394" y="1831270"/>
                </a:cubicBezTo>
                <a:cubicBezTo>
                  <a:pt x="317218" y="1802062"/>
                  <a:pt x="322578" y="1778542"/>
                  <a:pt x="338158" y="1753591"/>
                </a:cubicBezTo>
                <a:cubicBezTo>
                  <a:pt x="362573" y="1713740"/>
                  <a:pt x="381419" y="1670116"/>
                  <a:pt x="410280" y="1635711"/>
                </a:cubicBezTo>
                <a:cubicBezTo>
                  <a:pt x="430966" y="1610043"/>
                  <a:pt x="450529" y="1586050"/>
                  <a:pt x="468357" y="1557746"/>
                </a:cubicBezTo>
                <a:cubicBezTo>
                  <a:pt x="482965" y="1535967"/>
                  <a:pt x="500741" y="1519812"/>
                  <a:pt x="522809" y="1507610"/>
                </a:cubicBezTo>
                <a:cubicBezTo>
                  <a:pt x="537367" y="1497979"/>
                  <a:pt x="551772" y="1486851"/>
                  <a:pt x="561886" y="1471771"/>
                </a:cubicBezTo>
                <a:cubicBezTo>
                  <a:pt x="585790" y="1439581"/>
                  <a:pt x="613784" y="1421993"/>
                  <a:pt x="649696" y="1418472"/>
                </a:cubicBezTo>
                <a:cubicBezTo>
                  <a:pt x="677792" y="1414530"/>
                  <a:pt x="699554" y="1399335"/>
                  <a:pt x="713242" y="1368577"/>
                </a:cubicBezTo>
                <a:cubicBezTo>
                  <a:pt x="721618" y="1349189"/>
                  <a:pt x="731271" y="1329622"/>
                  <a:pt x="740771" y="1308558"/>
                </a:cubicBezTo>
                <a:cubicBezTo>
                  <a:pt x="753642" y="1282469"/>
                  <a:pt x="766513" y="1256378"/>
                  <a:pt x="786385" y="1235378"/>
                </a:cubicBezTo>
                <a:cubicBezTo>
                  <a:pt x="791185" y="1231669"/>
                  <a:pt x="793739" y="1231310"/>
                  <a:pt x="798032" y="1235262"/>
                </a:cubicBezTo>
                <a:cubicBezTo>
                  <a:pt x="809322" y="1244301"/>
                  <a:pt x="820306" y="1250349"/>
                  <a:pt x="832413" y="1254721"/>
                </a:cubicBezTo>
                <a:cubicBezTo>
                  <a:pt x="853614" y="1259335"/>
                  <a:pt x="868326" y="1251199"/>
                  <a:pt x="879103" y="1229957"/>
                </a:cubicBezTo>
                <a:cubicBezTo>
                  <a:pt x="883138" y="1218767"/>
                  <a:pt x="885896" y="1207755"/>
                  <a:pt x="888654" y="1196745"/>
                </a:cubicBezTo>
                <a:cubicBezTo>
                  <a:pt x="896262" y="1169875"/>
                  <a:pt x="904742" y="1164131"/>
                  <a:pt x="926709" y="1176227"/>
                </a:cubicBezTo>
                <a:cubicBezTo>
                  <a:pt x="926709" y="1176227"/>
                  <a:pt x="927833" y="1174552"/>
                  <a:pt x="929110" y="1174373"/>
                </a:cubicBezTo>
                <a:cubicBezTo>
                  <a:pt x="929928" y="1169705"/>
                  <a:pt x="930897" y="1166533"/>
                  <a:pt x="931714" y="1161865"/>
                </a:cubicBezTo>
                <a:cubicBezTo>
                  <a:pt x="935952" y="1140022"/>
                  <a:pt x="940600" y="1134817"/>
                  <a:pt x="957000" y="1143140"/>
                </a:cubicBezTo>
                <a:cubicBezTo>
                  <a:pt x="986938" y="1157152"/>
                  <a:pt x="1016004" y="1150039"/>
                  <a:pt x="1044458" y="1136940"/>
                </a:cubicBezTo>
                <a:cubicBezTo>
                  <a:pt x="1075158" y="1120491"/>
                  <a:pt x="1100290" y="1100268"/>
                  <a:pt x="1109074" y="1059575"/>
                </a:cubicBezTo>
                <a:cubicBezTo>
                  <a:pt x="1111678" y="1047067"/>
                  <a:pt x="1116836" y="1034202"/>
                  <a:pt x="1123426" y="1022654"/>
                </a:cubicBezTo>
                <a:cubicBezTo>
                  <a:pt x="1135326" y="999736"/>
                  <a:pt x="1153869" y="991063"/>
                  <a:pt x="1176193" y="994002"/>
                </a:cubicBezTo>
                <a:cubicBezTo>
                  <a:pt x="1187995" y="995381"/>
                  <a:pt x="1196780" y="992630"/>
                  <a:pt x="1204954" y="983895"/>
                </a:cubicBezTo>
                <a:cubicBezTo>
                  <a:pt x="1217774" y="969955"/>
                  <a:pt x="1230748" y="957510"/>
                  <a:pt x="1244029" y="948057"/>
                </a:cubicBezTo>
                <a:cubicBezTo>
                  <a:pt x="1285305" y="921018"/>
                  <a:pt x="1323411" y="888352"/>
                  <a:pt x="1356921" y="848742"/>
                </a:cubicBezTo>
                <a:cubicBezTo>
                  <a:pt x="1369586" y="833305"/>
                  <a:pt x="1385269" y="821998"/>
                  <a:pt x="1404426" y="819310"/>
                </a:cubicBezTo>
                <a:cubicBezTo>
                  <a:pt x="1436201" y="813335"/>
                  <a:pt x="1459903" y="791795"/>
                  <a:pt x="1480437" y="764631"/>
                </a:cubicBezTo>
                <a:cubicBezTo>
                  <a:pt x="1488456" y="754398"/>
                  <a:pt x="1497906" y="745485"/>
                  <a:pt x="1510677" y="743693"/>
                </a:cubicBezTo>
                <a:cubicBezTo>
                  <a:pt x="1515785" y="742975"/>
                  <a:pt x="1519463" y="740942"/>
                  <a:pt x="1522835" y="735916"/>
                </a:cubicBezTo>
                <a:cubicBezTo>
                  <a:pt x="1545462" y="703903"/>
                  <a:pt x="1577134" y="684282"/>
                  <a:pt x="1610848" y="671964"/>
                </a:cubicBezTo>
                <a:cubicBezTo>
                  <a:pt x="1620759" y="667537"/>
                  <a:pt x="1629698" y="666282"/>
                  <a:pt x="1635881" y="676040"/>
                </a:cubicBezTo>
                <a:cubicBezTo>
                  <a:pt x="1644924" y="688431"/>
                  <a:pt x="1632305" y="691718"/>
                  <a:pt x="1629088" y="698241"/>
                </a:cubicBezTo>
                <a:cubicBezTo>
                  <a:pt x="1626178" y="707756"/>
                  <a:pt x="1618821" y="711822"/>
                  <a:pt x="1609421" y="708589"/>
                </a:cubicBezTo>
                <a:cubicBezTo>
                  <a:pt x="1591899" y="701942"/>
                  <a:pt x="1591899" y="701942"/>
                  <a:pt x="1584799" y="721150"/>
                </a:cubicBezTo>
                <a:cubicBezTo>
                  <a:pt x="1582858" y="727494"/>
                  <a:pt x="1579640" y="734016"/>
                  <a:pt x="1576423" y="740538"/>
                </a:cubicBezTo>
                <a:cubicBezTo>
                  <a:pt x="1575453" y="743710"/>
                  <a:pt x="1574636" y="748378"/>
                  <a:pt x="1577497" y="751013"/>
                </a:cubicBezTo>
                <a:cubicBezTo>
                  <a:pt x="1580358" y="753647"/>
                  <a:pt x="1583219" y="756281"/>
                  <a:pt x="1586743" y="752750"/>
                </a:cubicBezTo>
                <a:cubicBezTo>
                  <a:pt x="1595223" y="747008"/>
                  <a:pt x="1604777" y="751738"/>
                  <a:pt x="1612592" y="752159"/>
                </a:cubicBezTo>
                <a:cubicBezTo>
                  <a:pt x="1620409" y="752580"/>
                  <a:pt x="1629502" y="752821"/>
                  <a:pt x="1635428" y="747436"/>
                </a:cubicBezTo>
                <a:cubicBezTo>
                  <a:pt x="1668425" y="715487"/>
                  <a:pt x="1708526" y="702273"/>
                  <a:pt x="1749087" y="693547"/>
                </a:cubicBezTo>
                <a:cubicBezTo>
                  <a:pt x="1761705" y="690258"/>
                  <a:pt x="1770337" y="686011"/>
                  <a:pt x="1775343" y="671650"/>
                </a:cubicBezTo>
                <a:cubicBezTo>
                  <a:pt x="1778100" y="660638"/>
                  <a:pt x="1783209" y="659922"/>
                  <a:pt x="1790515" y="668003"/>
                </a:cubicBezTo>
                <a:cubicBezTo>
                  <a:pt x="1795113" y="674946"/>
                  <a:pt x="1800835" y="680214"/>
                  <a:pt x="1809315" y="674471"/>
                </a:cubicBezTo>
                <a:cubicBezTo>
                  <a:pt x="1818917" y="667053"/>
                  <a:pt x="1827092" y="658318"/>
                  <a:pt x="1831126" y="647127"/>
                </a:cubicBezTo>
                <a:cubicBezTo>
                  <a:pt x="1834037" y="637612"/>
                  <a:pt x="1838837" y="633903"/>
                  <a:pt x="1847778" y="632649"/>
                </a:cubicBezTo>
                <a:cubicBezTo>
                  <a:pt x="1851609" y="632112"/>
                  <a:pt x="1855441" y="631573"/>
                  <a:pt x="1859119" y="629540"/>
                </a:cubicBezTo>
                <a:cubicBezTo>
                  <a:pt x="1882618" y="618655"/>
                  <a:pt x="1906116" y="607768"/>
                  <a:pt x="1931044" y="598199"/>
                </a:cubicBezTo>
                <a:cubicBezTo>
                  <a:pt x="1941108" y="595270"/>
                  <a:pt x="1949741" y="591024"/>
                  <a:pt x="1955052" y="579654"/>
                </a:cubicBezTo>
                <a:cubicBezTo>
                  <a:pt x="1959548" y="572953"/>
                  <a:pt x="1964349" y="569243"/>
                  <a:pt x="1971347" y="574332"/>
                </a:cubicBezTo>
                <a:cubicBezTo>
                  <a:pt x="1989485" y="586964"/>
                  <a:pt x="2005780" y="581643"/>
                  <a:pt x="2024477" y="574466"/>
                </a:cubicBezTo>
                <a:cubicBezTo>
                  <a:pt x="2071626" y="554191"/>
                  <a:pt x="2118266" y="541576"/>
                  <a:pt x="2168484" y="551225"/>
                </a:cubicBezTo>
                <a:cubicBezTo>
                  <a:pt x="2186977" y="554701"/>
                  <a:pt x="2205011" y="553690"/>
                  <a:pt x="2222429" y="546692"/>
                </a:cubicBezTo>
                <a:cubicBezTo>
                  <a:pt x="2251190" y="536586"/>
                  <a:pt x="2280103" y="527976"/>
                  <a:pt x="2309324" y="522358"/>
                </a:cubicBezTo>
                <a:cubicBezTo>
                  <a:pt x="2348760" y="515307"/>
                  <a:pt x="2388505" y="511248"/>
                  <a:pt x="2426561" y="490731"/>
                </a:cubicBezTo>
                <a:cubicBezTo>
                  <a:pt x="2457108" y="472785"/>
                  <a:pt x="2489853" y="463638"/>
                  <a:pt x="2524029" y="455807"/>
                </a:cubicBezTo>
                <a:cubicBezTo>
                  <a:pt x="2555804" y="449832"/>
                  <a:pt x="2587732" y="445351"/>
                  <a:pt x="2618585" y="430397"/>
                </a:cubicBezTo>
                <a:cubicBezTo>
                  <a:pt x="2640806" y="419691"/>
                  <a:pt x="2663488" y="413474"/>
                  <a:pt x="2686169" y="407256"/>
                </a:cubicBezTo>
                <a:cubicBezTo>
                  <a:pt x="2781186" y="386335"/>
                  <a:pt x="2874159" y="358114"/>
                  <a:pt x="2966161" y="333063"/>
                </a:cubicBezTo>
                <a:cubicBezTo>
                  <a:pt x="3068072" y="303587"/>
                  <a:pt x="3168555" y="272792"/>
                  <a:pt x="3270774" y="246308"/>
                </a:cubicBezTo>
                <a:cubicBezTo>
                  <a:pt x="3367885" y="220541"/>
                  <a:pt x="3465456" y="199262"/>
                  <a:pt x="3563794" y="185465"/>
                </a:cubicBezTo>
                <a:cubicBezTo>
                  <a:pt x="3639144" y="174893"/>
                  <a:pt x="3714033" y="159832"/>
                  <a:pt x="3788615" y="141779"/>
                </a:cubicBezTo>
                <a:cubicBezTo>
                  <a:pt x="3845473" y="127730"/>
                  <a:pt x="3902330" y="113682"/>
                  <a:pt x="3959493" y="102625"/>
                </a:cubicBezTo>
                <a:cubicBezTo>
                  <a:pt x="4000207" y="95395"/>
                  <a:pt x="4040921" y="88165"/>
                  <a:pt x="4082759" y="79260"/>
                </a:cubicBezTo>
                <a:cubicBezTo>
                  <a:pt x="4108301" y="75676"/>
                  <a:pt x="4135121" y="71912"/>
                  <a:pt x="4160510" y="66832"/>
                </a:cubicBezTo>
                <a:cubicBezTo>
                  <a:pt x="4169449" y="65578"/>
                  <a:pt x="4177112" y="64503"/>
                  <a:pt x="4184775" y="63429"/>
                </a:cubicBezTo>
                <a:cubicBezTo>
                  <a:pt x="4187328" y="63069"/>
                  <a:pt x="4188760" y="64386"/>
                  <a:pt x="4190037" y="64206"/>
                </a:cubicBezTo>
                <a:cubicBezTo>
                  <a:pt x="4312129" y="54664"/>
                  <a:pt x="4432689" y="30161"/>
                  <a:pt x="4555241" y="25108"/>
                </a:cubicBezTo>
                <a:cubicBezTo>
                  <a:pt x="4587476" y="23621"/>
                  <a:pt x="4619404" y="19141"/>
                  <a:pt x="4651792" y="19150"/>
                </a:cubicBezTo>
                <a:cubicBezTo>
                  <a:pt x="4722954" y="18273"/>
                  <a:pt x="4792532" y="14580"/>
                  <a:pt x="4863232" y="9214"/>
                </a:cubicBezTo>
                <a:cubicBezTo>
                  <a:pt x="4918456" y="4500"/>
                  <a:pt x="4973678" y="-212"/>
                  <a:pt x="5029821" y="4053"/>
                </a:cubicBezTo>
                <a:cubicBezTo>
                  <a:pt x="5082133" y="8855"/>
                  <a:pt x="5134138" y="10664"/>
                  <a:pt x="5184916" y="504"/>
                </a:cubicBezTo>
                <a:cubicBezTo>
                  <a:pt x="5187471" y="146"/>
                  <a:pt x="5189705" y="-168"/>
                  <a:pt x="5191838" y="103"/>
                </a:cubicBezTo>
                <a:cubicBezTo>
                  <a:pt x="5193970" y="372"/>
                  <a:pt x="5196002" y="1226"/>
                  <a:pt x="5198148" y="3202"/>
                </a:cubicBezTo>
                <a:cubicBezTo>
                  <a:pt x="5223590" y="23915"/>
                  <a:pt x="5250715" y="23145"/>
                  <a:pt x="5279936" y="17527"/>
                </a:cubicBezTo>
                <a:cubicBezTo>
                  <a:pt x="5307879" y="12089"/>
                  <a:pt x="5335976" y="8147"/>
                  <a:pt x="5364685" y="10190"/>
                </a:cubicBezTo>
                <a:cubicBezTo>
                  <a:pt x="5413014" y="14032"/>
                  <a:pt x="5460370" y="21048"/>
                  <a:pt x="5509053" y="15735"/>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082724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microsoft.com/office/2007/relationships/hdphoto" Target="../media/hdphoto1.wdp"/><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863463-0F07-4004-8B4A-EB943E4ACDE2}" type="datetimeFigureOut">
              <a:rPr lang="en-US" smtClean="0"/>
              <a:t>10/02/2024</a:t>
            </a:fld>
            <a:endParaRPr lang="en-US"/>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994CE8-4F3C-4147-BF68-D0950B9DCAEE}" type="slidenum">
              <a:rPr lang="en-US" smtClean="0"/>
              <a:t>‹#›</a:t>
            </a:fld>
            <a:endParaRPr lang="en-US"/>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4" cstate="hqprint">
            <a:extLst>
              <a:ext uri="{BEBA8EAE-BF5A-486C-A8C5-ECC9F3942E4B}">
                <a14:imgProps xmlns:a14="http://schemas.microsoft.com/office/drawing/2010/main">
                  <a14:imgLayer r:embed="rId15">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12" name="TextBox 11">
            <a:extLst>
              <a:ext uri="{FF2B5EF4-FFF2-40B4-BE49-F238E27FC236}">
                <a16:creationId xmlns:a16="http://schemas.microsoft.com/office/drawing/2014/main" id="{CCD25A4A-319E-F0FF-C32F-55315D16A02C}"/>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gif"/><Relationship Id="rId1" Type="http://schemas.openxmlformats.org/officeDocument/2006/relationships/slideLayout" Target="../slideLayouts/slideLayout7.xml"/><Relationship Id="rId4" Type="http://schemas.openxmlformats.org/officeDocument/2006/relationships/image" Target="../media/image25.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2061;p63">
            <a:extLst>
              <a:ext uri="{FF2B5EF4-FFF2-40B4-BE49-F238E27FC236}">
                <a16:creationId xmlns:a16="http://schemas.microsoft.com/office/drawing/2014/main" id="{589115E9-3B8A-EE21-CF69-BBAABBC80B2B}"/>
              </a:ext>
            </a:extLst>
          </p:cNvPr>
          <p:cNvSpPr txBox="1">
            <a:spLocks/>
          </p:cNvSpPr>
          <p:nvPr/>
        </p:nvSpPr>
        <p:spPr>
          <a:xfrm>
            <a:off x="5909367" y="715050"/>
            <a:ext cx="1774400" cy="1122400"/>
          </a:xfrm>
          <a:prstGeom prst="rect">
            <a:avLst/>
          </a:prstGeom>
        </p:spPr>
        <p:txBody>
          <a:bodyPr spcFirstLastPara="1" wrap="square" lIns="121900" tIns="121900" rIns="121900" bIns="121900" anchor="ctr" anchorCtr="0">
            <a:noAutofit/>
          </a:bodyPr>
          <a:lst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a:lstStyle>
          <a:p>
            <a:r>
              <a:rPr lang="en" b="1">
                <a:solidFill>
                  <a:schemeClr val="bg1"/>
                </a:solidFill>
              </a:rPr>
              <a:t>9</a:t>
            </a:r>
            <a:endParaRPr lang="en" b="1" dirty="0">
              <a:solidFill>
                <a:schemeClr val="bg1"/>
              </a:solidFill>
            </a:endParaRPr>
          </a:p>
        </p:txBody>
      </p:sp>
      <p:sp>
        <p:nvSpPr>
          <p:cNvPr id="5" name="TextBox 4">
            <a:extLst>
              <a:ext uri="{FF2B5EF4-FFF2-40B4-BE49-F238E27FC236}">
                <a16:creationId xmlns:a16="http://schemas.microsoft.com/office/drawing/2014/main" id="{D0F36190-6F77-AFD0-5BFA-F5A311F622BF}"/>
              </a:ext>
            </a:extLst>
          </p:cNvPr>
          <p:cNvSpPr txBox="1"/>
          <p:nvPr/>
        </p:nvSpPr>
        <p:spPr>
          <a:xfrm>
            <a:off x="996461" y="2860433"/>
            <a:ext cx="10199077" cy="1478418"/>
          </a:xfrm>
          <a:prstGeom prst="rect">
            <a:avLst/>
          </a:prstGeom>
          <a:noFill/>
        </p:spPr>
        <p:txBody>
          <a:bodyPr wrap="square">
            <a:spAutoFit/>
          </a:bodyPr>
          <a:lstStyle/>
          <a:p>
            <a:pPr algn="ctr">
              <a:lnSpc>
                <a:spcPct val="150000"/>
              </a:lnSpc>
            </a:pPr>
            <a:r>
              <a:rPr lang="nl-NL" sz="3200" b="1" dirty="0">
                <a:solidFill>
                  <a:schemeClr val="bg2">
                    <a:lumMod val="50000"/>
                  </a:schemeClr>
                </a:solidFill>
                <a:latin typeface="Arial" panose="020B0604020202020204" pitchFamily="34" charset="0"/>
                <a:cs typeface="Arial" panose="020B0604020202020204" pitchFamily="34" charset="0"/>
              </a:rPr>
              <a:t>TU DƯỠNG, RÈN LUYỆN ĐỂ TRỞ THÀNH</a:t>
            </a:r>
            <a:r>
              <a:rPr lang="en-US" sz="3200" b="1" dirty="0">
                <a:solidFill>
                  <a:schemeClr val="bg2">
                    <a:lumMod val="50000"/>
                  </a:schemeClr>
                </a:solidFill>
                <a:latin typeface="Arial" panose="020B0604020202020204" pitchFamily="34" charset="0"/>
                <a:cs typeface="Arial" panose="020B0604020202020204" pitchFamily="34" charset="0"/>
              </a:rPr>
              <a:t/>
            </a:r>
            <a:br>
              <a:rPr lang="en-US" sz="3200" b="1" dirty="0">
                <a:solidFill>
                  <a:schemeClr val="bg2">
                    <a:lumMod val="50000"/>
                  </a:schemeClr>
                </a:solidFill>
                <a:latin typeface="Arial" panose="020B0604020202020204" pitchFamily="34" charset="0"/>
                <a:cs typeface="Arial" panose="020B0604020202020204" pitchFamily="34" charset="0"/>
              </a:rPr>
            </a:br>
            <a:r>
              <a:rPr lang="nl-NL" sz="3200" b="1" dirty="0">
                <a:solidFill>
                  <a:schemeClr val="bg2">
                    <a:lumMod val="50000"/>
                  </a:schemeClr>
                </a:solidFill>
                <a:latin typeface="Arial" panose="020B0604020202020204" pitchFamily="34" charset="0"/>
                <a:cs typeface="Arial" panose="020B0604020202020204" pitchFamily="34" charset="0"/>
              </a:rPr>
              <a:t>NGƯỜI CÔNG DÂN TỐT, NGƯỜI LAO ĐỘNG TỐT</a:t>
            </a:r>
            <a:endParaRPr lang="en-US" sz="3200" dirty="0">
              <a:solidFill>
                <a:schemeClr val="bg2">
                  <a:lumMod val="50000"/>
                </a:schemeClr>
              </a:solidFill>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A8C4DD0E-AEC0-D94D-8E52-30DFB9FEDEBF}"/>
              </a:ext>
            </a:extLst>
          </p:cNvPr>
          <p:cNvSpPr/>
          <p:nvPr/>
        </p:nvSpPr>
        <p:spPr>
          <a:xfrm>
            <a:off x="4224996" y="2026895"/>
            <a:ext cx="3742006" cy="708544"/>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latin typeface="Arial" panose="020B0604020202020204" pitchFamily="34" charset="0"/>
                <a:cs typeface="Arial" panose="020B0604020202020204" pitchFamily="34" charset="0"/>
              </a:rPr>
              <a:t>CHƯƠNG 9</a:t>
            </a:r>
          </a:p>
        </p:txBody>
      </p:sp>
    </p:spTree>
    <p:extLst>
      <p:ext uri="{BB962C8B-B14F-4D97-AF65-F5344CB8AC3E}">
        <p14:creationId xmlns:p14="http://schemas.microsoft.com/office/powerpoint/2010/main" val="2539985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290B2-9AC2-CD15-78FA-48AC3557E827}"/>
              </a:ext>
            </a:extLst>
          </p:cNvPr>
          <p:cNvSpPr>
            <a:spLocks noGrp="1"/>
          </p:cNvSpPr>
          <p:nvPr>
            <p:ph type="title"/>
          </p:nvPr>
        </p:nvSpPr>
        <p:spPr>
          <a:xfrm>
            <a:off x="838200" y="365126"/>
            <a:ext cx="10515600" cy="957238"/>
          </a:xfrm>
        </p:spPr>
        <p:txBody>
          <a:bodyPr>
            <a:normAutofit/>
          </a:bodyPr>
          <a:lstStyle/>
          <a:p>
            <a:pPr algn="ctr"/>
            <a:r>
              <a:rPr lang="en-US" sz="2400" b="1" dirty="0">
                <a:solidFill>
                  <a:srgbClr val="FF0000"/>
                </a:solidFill>
              </a:rPr>
              <a:t>MỤC TIÊU CỦA BÀI HỌC</a:t>
            </a:r>
          </a:p>
        </p:txBody>
      </p:sp>
      <p:sp>
        <p:nvSpPr>
          <p:cNvPr id="5" name="TextBox 4">
            <a:extLst>
              <a:ext uri="{FF2B5EF4-FFF2-40B4-BE49-F238E27FC236}">
                <a16:creationId xmlns:a16="http://schemas.microsoft.com/office/drawing/2014/main" id="{3998E9C3-70F7-CF04-65B9-C2F1B8449C76}"/>
              </a:ext>
            </a:extLst>
          </p:cNvPr>
          <p:cNvSpPr txBox="1"/>
          <p:nvPr/>
        </p:nvSpPr>
        <p:spPr>
          <a:xfrm>
            <a:off x="500575" y="1322364"/>
            <a:ext cx="10853225" cy="4307718"/>
          </a:xfrm>
          <a:prstGeom prst="rect">
            <a:avLst/>
          </a:prstGeom>
          <a:noFill/>
        </p:spPr>
        <p:txBody>
          <a:bodyPr wrap="square">
            <a:spAutoFit/>
          </a:bodyPr>
          <a:lstStyle/>
          <a:p>
            <a:pPr algn="just">
              <a:lnSpc>
                <a:spcPct val="115000"/>
              </a:lnSpc>
              <a:spcBef>
                <a:spcPts val="600"/>
              </a:spcBef>
              <a:tabLst>
                <a:tab pos="5257800" algn="l"/>
              </a:tabLst>
            </a:pPr>
            <a:endParaRPr lang="en-US" sz="2400" dirty="0">
              <a:effectLst/>
              <a:ea typeface="Times New Roman" panose="02020603050405020304" pitchFamily="18" charset="0"/>
            </a:endParaRPr>
          </a:p>
          <a:p>
            <a:pPr algn="just">
              <a:lnSpc>
                <a:spcPct val="115000"/>
              </a:lnSpc>
              <a:spcBef>
                <a:spcPts val="600"/>
              </a:spcBef>
              <a:tabLst>
                <a:tab pos="5257800" algn="l"/>
              </a:tabLst>
            </a:pPr>
            <a:r>
              <a:rPr lang="vi-VN" sz="2400" b="1" dirty="0">
                <a:solidFill>
                  <a:srgbClr val="FF0000"/>
                </a:solidFill>
                <a:effectLst/>
                <a:ea typeface="Times New Roman" panose="02020603050405020304" pitchFamily="18" charset="0"/>
              </a:rPr>
              <a:t>- </a:t>
            </a:r>
            <a:r>
              <a:rPr lang="vi-VN" sz="2400" b="1" i="1" dirty="0">
                <a:solidFill>
                  <a:srgbClr val="FF0000"/>
                </a:solidFill>
                <a:effectLst/>
                <a:ea typeface="Times New Roman" panose="02020603050405020304" pitchFamily="18" charset="0"/>
              </a:rPr>
              <a:t>Về kiến thức</a:t>
            </a:r>
            <a:r>
              <a:rPr lang="vi-VN" sz="2400" b="1" dirty="0">
                <a:solidFill>
                  <a:srgbClr val="FF0000"/>
                </a:solidFill>
                <a:effectLst/>
                <a:ea typeface="Times New Roman" panose="02020603050405020304" pitchFamily="18" charset="0"/>
              </a:rPr>
              <a:t>:</a:t>
            </a:r>
            <a:r>
              <a:rPr lang="vi-VN" sz="2400" dirty="0">
                <a:solidFill>
                  <a:srgbClr val="FF0000"/>
                </a:solidFill>
                <a:effectLst/>
                <a:ea typeface="Times New Roman" panose="02020603050405020304" pitchFamily="18" charset="0"/>
              </a:rPr>
              <a:t> </a:t>
            </a:r>
            <a:r>
              <a:rPr lang="vi-VN" sz="2400" dirty="0">
                <a:effectLst/>
                <a:ea typeface="Times New Roman" panose="02020603050405020304" pitchFamily="18" charset="0"/>
              </a:rPr>
              <a:t>Trình bày được quan niệm về người công dân tốt, người lao động tốt. Phân tích được nội dung tu dưỡng và rèn luyện để trở thành người công dân tốt, người lao động tốt.</a:t>
            </a:r>
            <a:endParaRPr lang="en-US" sz="2400" dirty="0">
              <a:effectLst/>
              <a:ea typeface="Times New Roman" panose="02020603050405020304" pitchFamily="18" charset="0"/>
            </a:endParaRPr>
          </a:p>
          <a:p>
            <a:pPr algn="just">
              <a:lnSpc>
                <a:spcPct val="115000"/>
              </a:lnSpc>
              <a:spcBef>
                <a:spcPts val="600"/>
              </a:spcBef>
              <a:tabLst>
                <a:tab pos="5257800" algn="l"/>
              </a:tabLst>
            </a:pPr>
            <a:endParaRPr lang="en-US" sz="1000" dirty="0">
              <a:effectLst/>
              <a:ea typeface="Times New Roman" panose="02020603050405020304" pitchFamily="18" charset="0"/>
            </a:endParaRPr>
          </a:p>
          <a:p>
            <a:pPr algn="just">
              <a:lnSpc>
                <a:spcPct val="115000"/>
              </a:lnSpc>
              <a:spcBef>
                <a:spcPts val="600"/>
              </a:spcBef>
              <a:tabLst>
                <a:tab pos="5257800" algn="l"/>
              </a:tabLst>
            </a:pPr>
            <a:r>
              <a:rPr lang="vi-VN" sz="2400" b="1" dirty="0">
                <a:solidFill>
                  <a:srgbClr val="FF0000"/>
                </a:solidFill>
                <a:effectLst/>
                <a:ea typeface="Times New Roman" panose="02020603050405020304" pitchFamily="18" charset="0"/>
              </a:rPr>
              <a:t>- </a:t>
            </a:r>
            <a:r>
              <a:rPr lang="vi-VN" sz="2400" b="1" i="1" dirty="0">
                <a:solidFill>
                  <a:srgbClr val="FF0000"/>
                </a:solidFill>
                <a:effectLst/>
                <a:ea typeface="Times New Roman" panose="02020603050405020304" pitchFamily="18" charset="0"/>
              </a:rPr>
              <a:t>Về kỹ năng</a:t>
            </a:r>
            <a:r>
              <a:rPr lang="vi-VN" sz="2400" b="1" dirty="0">
                <a:solidFill>
                  <a:srgbClr val="FF0000"/>
                </a:solidFill>
                <a:effectLst/>
                <a:ea typeface="Times New Roman" panose="02020603050405020304" pitchFamily="18" charset="0"/>
              </a:rPr>
              <a:t>:</a:t>
            </a:r>
            <a:r>
              <a:rPr lang="vi-VN" sz="2400" dirty="0">
                <a:solidFill>
                  <a:srgbClr val="FF0000"/>
                </a:solidFill>
                <a:effectLst/>
                <a:ea typeface="Times New Roman" panose="02020603050405020304" pitchFamily="18" charset="0"/>
              </a:rPr>
              <a:t> </a:t>
            </a:r>
            <a:r>
              <a:rPr lang="vi-VN" sz="2400" dirty="0">
                <a:effectLst/>
                <a:ea typeface="Times New Roman" panose="02020603050405020304" pitchFamily="18" charset="0"/>
              </a:rPr>
              <a:t>Biết vận dụng những kiến thức đã học vào quá trình học tập, lao động và hoạt động hàng ngày của bản thân. </a:t>
            </a:r>
            <a:endParaRPr lang="en-US" sz="2400" dirty="0">
              <a:effectLst/>
              <a:ea typeface="Times New Roman" panose="02020603050405020304" pitchFamily="18" charset="0"/>
            </a:endParaRPr>
          </a:p>
          <a:p>
            <a:pPr algn="just">
              <a:lnSpc>
                <a:spcPct val="115000"/>
              </a:lnSpc>
              <a:spcBef>
                <a:spcPts val="600"/>
              </a:spcBef>
              <a:tabLst>
                <a:tab pos="5257800" algn="l"/>
              </a:tabLst>
            </a:pPr>
            <a:endParaRPr lang="en-US" sz="1050" dirty="0">
              <a:effectLst/>
              <a:ea typeface="Times New Roman" panose="02020603050405020304" pitchFamily="18" charset="0"/>
            </a:endParaRPr>
          </a:p>
          <a:p>
            <a:pPr algn="just">
              <a:lnSpc>
                <a:spcPct val="115000"/>
              </a:lnSpc>
              <a:spcBef>
                <a:spcPts val="600"/>
              </a:spcBef>
              <a:tabLst>
                <a:tab pos="5257800" algn="l"/>
              </a:tabLst>
            </a:pPr>
            <a:r>
              <a:rPr lang="vi-VN" sz="2400" b="1" i="1" dirty="0">
                <a:solidFill>
                  <a:srgbClr val="FF0000"/>
                </a:solidFill>
                <a:effectLst/>
                <a:ea typeface="Times New Roman" panose="02020603050405020304" pitchFamily="18" charset="0"/>
              </a:rPr>
              <a:t>- Về năng lực tự chủ và trách nhiệm</a:t>
            </a:r>
            <a:r>
              <a:rPr lang="vi-VN" sz="2400" b="1" dirty="0">
                <a:solidFill>
                  <a:srgbClr val="FF0000"/>
                </a:solidFill>
                <a:effectLst/>
                <a:ea typeface="Times New Roman" panose="02020603050405020304" pitchFamily="18" charset="0"/>
              </a:rPr>
              <a:t>:</a:t>
            </a:r>
            <a:r>
              <a:rPr lang="vi-VN" sz="2400" dirty="0">
                <a:solidFill>
                  <a:srgbClr val="FF0000"/>
                </a:solidFill>
                <a:effectLst/>
                <a:ea typeface="Times New Roman" panose="02020603050405020304" pitchFamily="18" charset="0"/>
              </a:rPr>
              <a:t> </a:t>
            </a:r>
            <a:r>
              <a:rPr lang="vi-VN" sz="2400" dirty="0">
                <a:effectLst/>
                <a:ea typeface="Times New Roman" panose="02020603050405020304" pitchFamily="18" charset="0"/>
              </a:rPr>
              <a:t>Tích cực học tập và rèn luyện để trở thành người công dân tốt, người lao động tốt.</a:t>
            </a:r>
            <a:endParaRPr lang="en-US" sz="2400" dirty="0">
              <a:effectLst/>
              <a:ea typeface="Times New Roman" panose="02020603050405020304" pitchFamily="18" charset="0"/>
            </a:endParaRPr>
          </a:p>
        </p:txBody>
      </p:sp>
    </p:spTree>
    <p:extLst>
      <p:ext uri="{BB962C8B-B14F-4D97-AF65-F5344CB8AC3E}">
        <p14:creationId xmlns:p14="http://schemas.microsoft.com/office/powerpoint/2010/main" val="3861508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5AD1B-9CA9-767C-C9C5-315BBDDC97B9}"/>
              </a:ext>
            </a:extLst>
          </p:cNvPr>
          <p:cNvSpPr>
            <a:spLocks noGrp="1"/>
          </p:cNvSpPr>
          <p:nvPr>
            <p:ph type="title"/>
          </p:nvPr>
        </p:nvSpPr>
        <p:spPr>
          <a:xfrm>
            <a:off x="838200" y="365125"/>
            <a:ext cx="10515600" cy="802493"/>
          </a:xfrm>
        </p:spPr>
        <p:txBody>
          <a:bodyPr/>
          <a:lstStyle/>
          <a:p>
            <a:pPr algn="ctr"/>
            <a:r>
              <a:rPr lang="en-US" sz="2400" b="1" dirty="0">
                <a:solidFill>
                  <a:srgbClr val="FF0000"/>
                </a:solidFill>
              </a:rPr>
              <a:t>NỘI DUNG</a:t>
            </a:r>
          </a:p>
        </p:txBody>
      </p:sp>
      <p:sp>
        <p:nvSpPr>
          <p:cNvPr id="4" name="Content Placeholder 2">
            <a:extLst>
              <a:ext uri="{FF2B5EF4-FFF2-40B4-BE49-F238E27FC236}">
                <a16:creationId xmlns:a16="http://schemas.microsoft.com/office/drawing/2014/main" id="{CD0C86BB-84B7-260A-30F9-F910C8072C94}"/>
              </a:ext>
            </a:extLst>
          </p:cNvPr>
          <p:cNvSpPr>
            <a:spLocks noGrp="1"/>
          </p:cNvSpPr>
          <p:nvPr>
            <p:ph idx="1"/>
          </p:nvPr>
        </p:nvSpPr>
        <p:spPr>
          <a:xfrm>
            <a:off x="838200" y="1590494"/>
            <a:ext cx="10515600" cy="4351338"/>
          </a:xfrm>
        </p:spPr>
        <p:txBody>
          <a:bodyPr>
            <a:normAutofit/>
          </a:bodyPr>
          <a:lstStyle/>
          <a:p>
            <a:pPr marL="0" indent="0">
              <a:buNone/>
            </a:pPr>
            <a:r>
              <a:rPr lang="nl-NL" sz="2400" b="1" dirty="0"/>
              <a:t>1. Quan niệm về người công dân tốt, người lao động tốt</a:t>
            </a:r>
            <a:endParaRPr lang="en-US" sz="2400" b="1" dirty="0"/>
          </a:p>
          <a:p>
            <a:pPr marL="1035050"/>
            <a:r>
              <a:rPr lang="nl-NL" sz="2400" b="1" i="1" dirty="0">
                <a:solidFill>
                  <a:srgbClr val="FF0000"/>
                </a:solidFill>
              </a:rPr>
              <a:t>1.1. Người công dân tốt </a:t>
            </a:r>
            <a:endParaRPr lang="en-US" sz="2400" b="1" dirty="0">
              <a:solidFill>
                <a:srgbClr val="FF0000"/>
              </a:solidFill>
            </a:endParaRPr>
          </a:p>
          <a:p>
            <a:pPr marL="1035050"/>
            <a:r>
              <a:rPr lang="nl-NL" sz="2400" b="1" i="1" dirty="0">
                <a:solidFill>
                  <a:srgbClr val="FF0000"/>
                </a:solidFill>
              </a:rPr>
              <a:t>1.2. Người lao động tốt </a:t>
            </a:r>
          </a:p>
          <a:p>
            <a:pPr marL="1035050"/>
            <a:endParaRPr lang="en-US" sz="2400" b="1" dirty="0">
              <a:solidFill>
                <a:srgbClr val="FF0000"/>
              </a:solidFill>
            </a:endParaRPr>
          </a:p>
          <a:p>
            <a:pPr marL="0" indent="0">
              <a:buNone/>
            </a:pPr>
            <a:r>
              <a:rPr lang="nl-NL" sz="2400" b="1" dirty="0"/>
              <a:t>2. Nội dung tu dưỡng và rèn luyện để trở thành người công dân tốt, người lao động tốt</a:t>
            </a:r>
            <a:endParaRPr lang="en-US" sz="2400" b="1" dirty="0"/>
          </a:p>
          <a:p>
            <a:pPr marL="1143000" indent="-336550"/>
            <a:r>
              <a:rPr lang="nl-NL" sz="2400" b="1" i="1" dirty="0">
                <a:solidFill>
                  <a:srgbClr val="FF0000"/>
                </a:solidFill>
              </a:rPr>
              <a:t>2.1. Phát huy truyền thống yêu nước, trung thành với sự nghiệp cách mạng của nhân dân Việt Nam</a:t>
            </a:r>
          </a:p>
          <a:p>
            <a:pPr marL="1143000" indent="-336550"/>
            <a:r>
              <a:rPr lang="nl-NL" sz="2400" b="1" i="1" dirty="0">
                <a:solidFill>
                  <a:srgbClr val="FF0000"/>
                </a:solidFill>
              </a:rPr>
              <a:t>2.2. Phấn đấu học tập nâng cao năng lực và rèn luyện phẩm chất cá nhân</a:t>
            </a:r>
            <a:endParaRPr lang="en-US" sz="2400" b="1" dirty="0">
              <a:solidFill>
                <a:srgbClr val="FF0000"/>
              </a:solidFill>
            </a:endParaRPr>
          </a:p>
          <a:p>
            <a:endParaRPr lang="en-US" sz="2400" b="1" dirty="0"/>
          </a:p>
          <a:p>
            <a:pPr marL="0" indent="0">
              <a:buNone/>
            </a:pPr>
            <a:endParaRPr lang="en-US" sz="2400" dirty="0"/>
          </a:p>
        </p:txBody>
      </p:sp>
    </p:spTree>
    <p:extLst>
      <p:ext uri="{BB962C8B-B14F-4D97-AF65-F5344CB8AC3E}">
        <p14:creationId xmlns:p14="http://schemas.microsoft.com/office/powerpoint/2010/main" val="3279588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1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0741" y="947054"/>
            <a:ext cx="10250518" cy="1203094"/>
          </a:xfrm>
        </p:spPr>
        <p:txBody>
          <a:bodyPr>
            <a:noAutofit/>
          </a:bodyPr>
          <a:lstStyle/>
          <a:p>
            <a:pPr>
              <a:lnSpc>
                <a:spcPct val="150000"/>
              </a:lnSpc>
            </a:pPr>
            <a:r>
              <a:rPr lang="en-US" sz="2400" b="1" dirty="0">
                <a:solidFill>
                  <a:srgbClr val="FF0000"/>
                </a:solidFill>
              </a:rPr>
              <a:t>1. </a:t>
            </a:r>
            <a:r>
              <a:rPr lang="vi-VN" sz="2400" b="1" dirty="0">
                <a:solidFill>
                  <a:srgbClr val="FF0000"/>
                </a:solidFill>
              </a:rPr>
              <a:t>QUAN NIỆM VỀ NGƯỜI CÔNG DÂN TỐT, NGƯỜI LAO ĐỘNG TỐT</a:t>
            </a:r>
            <a:r>
              <a:rPr lang="en-US" sz="2400" b="1" dirty="0"/>
              <a:t/>
            </a:r>
            <a:br>
              <a:rPr lang="en-US" sz="2400" b="1" dirty="0"/>
            </a:br>
            <a:r>
              <a:rPr lang="nl-NL" sz="2400" b="1" i="1" dirty="0">
                <a:solidFill>
                  <a:srgbClr val="FF0000"/>
                </a:solidFill>
              </a:rPr>
              <a:t>1.1 Người công dân tốt </a:t>
            </a:r>
            <a:r>
              <a:rPr lang="en-US" sz="2400" b="1" dirty="0">
                <a:solidFill>
                  <a:srgbClr val="FF0000"/>
                </a:solidFill>
              </a:rPr>
              <a:t/>
            </a:r>
            <a:br>
              <a:rPr lang="en-US" sz="2400" b="1" dirty="0">
                <a:solidFill>
                  <a:srgbClr val="FF0000"/>
                </a:solidFill>
              </a:rPr>
            </a:br>
            <a:endParaRPr lang="en-US" sz="2400" dirty="0">
              <a:solidFill>
                <a:srgbClr val="FF0000"/>
              </a:solidFill>
            </a:endParaRPr>
          </a:p>
        </p:txBody>
      </p:sp>
      <p:sp>
        <p:nvSpPr>
          <p:cNvPr id="3" name="Content Placeholder 2"/>
          <p:cNvSpPr>
            <a:spLocks noGrp="1"/>
          </p:cNvSpPr>
          <p:nvPr>
            <p:ph idx="1"/>
          </p:nvPr>
        </p:nvSpPr>
        <p:spPr>
          <a:xfrm>
            <a:off x="631580" y="2639989"/>
            <a:ext cx="4278782" cy="2410619"/>
          </a:xfrm>
        </p:spPr>
        <p:txBody>
          <a:bodyPr>
            <a:normAutofit fontScale="85000" lnSpcReduction="10000"/>
          </a:bodyPr>
          <a:lstStyle/>
          <a:p>
            <a:pPr algn="just">
              <a:lnSpc>
                <a:spcPct val="170000"/>
              </a:lnSpc>
            </a:pPr>
            <a:r>
              <a:rPr lang="nl-NL" sz="2400" dirty="0"/>
              <a:t>Công dân nước Cộng hoà xã hội chủ nghĩa Việt Nam là người có quốc tịch Việt Nam (điều 17, khoản 1, hiến pháp 2013). </a:t>
            </a:r>
            <a:endParaRPr lang="en-US" sz="2400" dirty="0"/>
          </a:p>
          <a:p>
            <a:pPr algn="just">
              <a:lnSpc>
                <a:spcPct val="170000"/>
              </a:lnSpc>
            </a:pPr>
            <a:endParaRPr lang="en-US" sz="2400" dirty="0"/>
          </a:p>
        </p:txBody>
      </p:sp>
      <p:pic>
        <p:nvPicPr>
          <p:cNvPr id="6" name="Picture 5">
            <a:extLst>
              <a:ext uri="{FF2B5EF4-FFF2-40B4-BE49-F238E27FC236}">
                <a16:creationId xmlns:a16="http://schemas.microsoft.com/office/drawing/2014/main" id="{1B2F7853-5CBA-5554-643E-8CE643E56F94}"/>
              </a:ext>
            </a:extLst>
          </p:cNvPr>
          <p:cNvPicPr>
            <a:picLocks noChangeAspect="1"/>
          </p:cNvPicPr>
          <p:nvPr/>
        </p:nvPicPr>
        <p:blipFill>
          <a:blip r:embed="rId2"/>
          <a:stretch>
            <a:fillRect/>
          </a:stretch>
        </p:blipFill>
        <p:spPr>
          <a:xfrm>
            <a:off x="5147311" y="1854573"/>
            <a:ext cx="6286500" cy="3981450"/>
          </a:xfrm>
          <a:prstGeom prst="rect">
            <a:avLst/>
          </a:prstGeom>
        </p:spPr>
      </p:pic>
    </p:spTree>
    <p:extLst>
      <p:ext uri="{BB962C8B-B14F-4D97-AF65-F5344CB8AC3E}">
        <p14:creationId xmlns:p14="http://schemas.microsoft.com/office/powerpoint/2010/main" val="138950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750"/>
                                        <p:tgtEl>
                                          <p:spTgt spid="3">
                                            <p:txEl>
                                              <p:pRg st="0" end="0"/>
                                            </p:txEl>
                                          </p:spTgt>
                                        </p:tgtEl>
                                      </p:cBhvr>
                                    </p:animEffect>
                                    <p:anim calcmode="lin" valueType="num">
                                      <p:cBhvr>
                                        <p:cTn id="14"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75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750"/>
                                        <p:tgtEl>
                                          <p:spTgt spid="6"/>
                                        </p:tgtEl>
                                      </p:cBhvr>
                                    </p:animEffect>
                                    <p:anim calcmode="lin" valueType="num">
                                      <p:cBhvr>
                                        <p:cTn id="20" dur="750" fill="hold"/>
                                        <p:tgtEl>
                                          <p:spTgt spid="6"/>
                                        </p:tgtEl>
                                        <p:attrNameLst>
                                          <p:attrName>ppt_x</p:attrName>
                                        </p:attrNameLst>
                                      </p:cBhvr>
                                      <p:tavLst>
                                        <p:tav tm="0">
                                          <p:val>
                                            <p:strVal val="#ppt_x"/>
                                          </p:val>
                                        </p:tav>
                                        <p:tav tm="100000">
                                          <p:val>
                                            <p:strVal val="#ppt_x"/>
                                          </p:val>
                                        </p:tav>
                                      </p:tavLst>
                                    </p:anim>
                                    <p:anim calcmode="lin" valueType="num">
                                      <p:cBhvr>
                                        <p:cTn id="21" dur="75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0755E-EE43-5353-B371-4199B8CDA964}"/>
              </a:ext>
            </a:extLst>
          </p:cNvPr>
          <p:cNvSpPr>
            <a:spLocks noGrp="1"/>
          </p:cNvSpPr>
          <p:nvPr>
            <p:ph type="title"/>
          </p:nvPr>
        </p:nvSpPr>
        <p:spPr/>
        <p:txBody>
          <a:bodyPr>
            <a:normAutofit/>
          </a:bodyPr>
          <a:lstStyle/>
          <a:p>
            <a:pPr algn="ctr"/>
            <a:r>
              <a:rPr lang="vi-VN" sz="2400" b="1" dirty="0">
                <a:solidFill>
                  <a:srgbClr val="FF0000"/>
                </a:solidFill>
                <a:effectLst/>
                <a:highlight>
                  <a:srgbClr val="FFFFFF"/>
                </a:highlight>
                <a:latin typeface="+mn-lt"/>
                <a:ea typeface="Times New Roman" panose="02020603050405020304" pitchFamily="18" charset="0"/>
              </a:rPr>
              <a:t>Quyền cơ bản của công dân:</a:t>
            </a:r>
            <a:r>
              <a:rPr lang="en-US" sz="2400" b="1" dirty="0">
                <a:solidFill>
                  <a:srgbClr val="FF0000"/>
                </a:solidFill>
                <a:effectLst/>
                <a:latin typeface="+mn-lt"/>
                <a:ea typeface="Times New Roman" panose="02020603050405020304" pitchFamily="18" charset="0"/>
              </a:rPr>
              <a:t/>
            </a:r>
            <a:br>
              <a:rPr lang="en-US" sz="2400" b="1" dirty="0">
                <a:solidFill>
                  <a:srgbClr val="FF0000"/>
                </a:solidFill>
                <a:effectLst/>
                <a:latin typeface="+mn-lt"/>
                <a:ea typeface="Times New Roman" panose="02020603050405020304" pitchFamily="18" charset="0"/>
              </a:rPr>
            </a:br>
            <a:endParaRPr lang="en-US" sz="2400" b="1" dirty="0">
              <a:solidFill>
                <a:srgbClr val="FF0000"/>
              </a:solidFill>
              <a:latin typeface="+mn-lt"/>
            </a:endParaRPr>
          </a:p>
        </p:txBody>
      </p:sp>
      <p:sp>
        <p:nvSpPr>
          <p:cNvPr id="3" name="Content Placeholder 2">
            <a:extLst>
              <a:ext uri="{FF2B5EF4-FFF2-40B4-BE49-F238E27FC236}">
                <a16:creationId xmlns:a16="http://schemas.microsoft.com/office/drawing/2014/main" id="{7742D2AB-039A-8D6C-3106-C614B382B642}"/>
              </a:ext>
            </a:extLst>
          </p:cNvPr>
          <p:cNvSpPr>
            <a:spLocks noGrp="1"/>
          </p:cNvSpPr>
          <p:nvPr>
            <p:ph idx="1"/>
          </p:nvPr>
        </p:nvSpPr>
        <p:spPr>
          <a:xfrm>
            <a:off x="556846" y="1388226"/>
            <a:ext cx="5379720" cy="4175540"/>
          </a:xfrm>
        </p:spPr>
        <p:txBody>
          <a:bodyPr/>
          <a:lstStyle/>
          <a:p>
            <a:pPr algn="just">
              <a:lnSpc>
                <a:spcPct val="115000"/>
              </a:lnSpc>
              <a:spcBef>
                <a:spcPts val="600"/>
              </a:spcBef>
              <a:tabLst>
                <a:tab pos="5257800" algn="l"/>
              </a:tabLst>
            </a:pPr>
            <a:r>
              <a:rPr lang="vi-VN" sz="2400" dirty="0">
                <a:effectLst/>
                <a:highlight>
                  <a:srgbClr val="FFFFFF"/>
                </a:highlight>
                <a:latin typeface="+mn-lt"/>
                <a:ea typeface="Times New Roman" panose="02020603050405020304" pitchFamily="18" charset="0"/>
              </a:rPr>
              <a:t>Mọi người có quyền sống, có quyền bất khả xâm phạm về đời sống riêng tư, bí mật cá nhân và bí mật gia đình; </a:t>
            </a:r>
            <a:endParaRPr lang="en-US" sz="2400" dirty="0">
              <a:effectLst/>
              <a:highlight>
                <a:srgbClr val="FFFFFF"/>
              </a:highlight>
              <a:latin typeface="+mn-lt"/>
              <a:ea typeface="Times New Roman" panose="02020603050405020304" pitchFamily="18" charset="0"/>
            </a:endParaRPr>
          </a:p>
          <a:p>
            <a:pPr algn="just">
              <a:lnSpc>
                <a:spcPct val="115000"/>
              </a:lnSpc>
              <a:spcBef>
                <a:spcPts val="600"/>
              </a:spcBef>
              <a:tabLst>
                <a:tab pos="5257800" algn="l"/>
              </a:tabLst>
            </a:pPr>
            <a:r>
              <a:rPr lang="vi-VN" sz="2400" dirty="0">
                <a:effectLst/>
                <a:highlight>
                  <a:srgbClr val="FFFFFF"/>
                </a:highlight>
                <a:latin typeface="+mn-lt"/>
                <a:ea typeface="Times New Roman" panose="02020603050405020304" pitchFamily="18" charset="0"/>
              </a:rPr>
              <a:t>Công dân có quyền có nơi ở hợp pháp; quyền tự do đi lại và cư trú ở trong nước, có quyền ra nước ngoài và từ nước ngoài về nước; </a:t>
            </a:r>
            <a:endParaRPr lang="en-US" sz="2400" dirty="0">
              <a:effectLst/>
              <a:latin typeface="+mn-lt"/>
              <a:ea typeface="Times New Roman" panose="02020603050405020304" pitchFamily="18" charset="0"/>
            </a:endParaRPr>
          </a:p>
          <a:p>
            <a:pPr algn="just">
              <a:lnSpc>
                <a:spcPct val="115000"/>
              </a:lnSpc>
              <a:spcBef>
                <a:spcPts val="600"/>
              </a:spcBef>
              <a:tabLst>
                <a:tab pos="5257800" algn="l"/>
              </a:tabLst>
            </a:pPr>
            <a:r>
              <a:rPr lang="vi-VN" sz="2400" dirty="0">
                <a:effectLst/>
                <a:highlight>
                  <a:srgbClr val="FFFFFF"/>
                </a:highlight>
                <a:latin typeface="+mn-lt"/>
                <a:ea typeface="Times New Roman" panose="02020603050405020304" pitchFamily="18" charset="0"/>
              </a:rPr>
              <a:t>Mọi người có quyền tự do tín ngưỡng, tôn giáo, theo hoặc không theo một tôn giáo nào.  </a:t>
            </a:r>
            <a:endParaRPr lang="en-US" sz="2400" dirty="0">
              <a:effectLst/>
              <a:latin typeface="+mn-lt"/>
              <a:ea typeface="Times New Roman" panose="02020603050405020304" pitchFamily="18" charset="0"/>
            </a:endParaRPr>
          </a:p>
          <a:p>
            <a:endParaRPr lang="en-US" sz="2400" dirty="0">
              <a:latin typeface="+mn-lt"/>
            </a:endParaRPr>
          </a:p>
        </p:txBody>
      </p:sp>
      <p:pic>
        <p:nvPicPr>
          <p:cNvPr id="1026" name="Picture 2" descr="GDKT &amp; PL 11 Cánh Diều Bài 17: Quyền bất khả xâm phạm về thân thể, được  pháp luật bảo hộ về tính mạng, sức khỏe, danh dự và nhân phẩm">
            <a:extLst>
              <a:ext uri="{FF2B5EF4-FFF2-40B4-BE49-F238E27FC236}">
                <a16:creationId xmlns:a16="http://schemas.microsoft.com/office/drawing/2014/main" id="{AA342B83-49B3-3EF9-1843-44BAB00495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5436" y="1979441"/>
            <a:ext cx="5562600" cy="312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1556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anim calcmode="lin" valueType="num">
                                      <p:cBhvr>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anim calcmode="lin" valueType="num">
                                      <p:cBhvr>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500"/>
                                        <p:tgtEl>
                                          <p:spTgt spid="3">
                                            <p:txEl>
                                              <p:pRg st="2" end="2"/>
                                            </p:txEl>
                                          </p:spTgt>
                                        </p:tgtEl>
                                      </p:cBhvr>
                                    </p:animEffect>
                                    <p:anim calcmode="lin" valueType="num">
                                      <p:cBhvr>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5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1026"/>
                                        </p:tgtEl>
                                        <p:attrNameLst>
                                          <p:attrName>style.visibility</p:attrName>
                                        </p:attrNameLst>
                                      </p:cBhvr>
                                      <p:to>
                                        <p:strVal val="visible"/>
                                      </p:to>
                                    </p:set>
                                    <p:animEffect transition="in" filter="fade">
                                      <p:cBhvr>
                                        <p:cTn id="31" dur="500"/>
                                        <p:tgtEl>
                                          <p:spTgt spid="1026"/>
                                        </p:tgtEl>
                                      </p:cBhvr>
                                    </p:animEffect>
                                    <p:anim calcmode="lin" valueType="num">
                                      <p:cBhvr>
                                        <p:cTn id="32" dur="500" fill="hold"/>
                                        <p:tgtEl>
                                          <p:spTgt spid="1026"/>
                                        </p:tgtEl>
                                        <p:attrNameLst>
                                          <p:attrName>ppt_x</p:attrName>
                                        </p:attrNameLst>
                                      </p:cBhvr>
                                      <p:tavLst>
                                        <p:tav tm="0">
                                          <p:val>
                                            <p:strVal val="#ppt_x"/>
                                          </p:val>
                                        </p:tav>
                                        <p:tav tm="100000">
                                          <p:val>
                                            <p:strVal val="#ppt_x"/>
                                          </p:val>
                                        </p:tav>
                                      </p:tavLst>
                                    </p:anim>
                                    <p:anim calcmode="lin" valueType="num">
                                      <p:cBhvr>
                                        <p:cTn id="33" dur="5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0755E-EE43-5353-B371-4199B8CDA964}"/>
              </a:ext>
            </a:extLst>
          </p:cNvPr>
          <p:cNvSpPr>
            <a:spLocks noGrp="1"/>
          </p:cNvSpPr>
          <p:nvPr>
            <p:ph type="title"/>
          </p:nvPr>
        </p:nvSpPr>
        <p:spPr/>
        <p:txBody>
          <a:bodyPr>
            <a:normAutofit/>
          </a:bodyPr>
          <a:lstStyle/>
          <a:p>
            <a:pPr algn="ctr"/>
            <a:r>
              <a:rPr lang="vi-VN" sz="2400" b="1" dirty="0">
                <a:solidFill>
                  <a:srgbClr val="FF0000"/>
                </a:solidFill>
                <a:effectLst/>
                <a:highlight>
                  <a:srgbClr val="FFFFFF"/>
                </a:highlight>
                <a:latin typeface="+mn-lt"/>
                <a:ea typeface="Times New Roman" panose="02020603050405020304" pitchFamily="18" charset="0"/>
              </a:rPr>
              <a:t>Quyền cơ bản của công dân:</a:t>
            </a:r>
            <a:r>
              <a:rPr lang="en-US" sz="2400" b="1" dirty="0">
                <a:solidFill>
                  <a:srgbClr val="FF0000"/>
                </a:solidFill>
                <a:effectLst/>
                <a:latin typeface="+mn-lt"/>
                <a:ea typeface="Times New Roman" panose="02020603050405020304" pitchFamily="18" charset="0"/>
              </a:rPr>
              <a:t/>
            </a:r>
            <a:br>
              <a:rPr lang="en-US" sz="2400" b="1" dirty="0">
                <a:solidFill>
                  <a:srgbClr val="FF0000"/>
                </a:solidFill>
                <a:effectLst/>
                <a:latin typeface="+mn-lt"/>
                <a:ea typeface="Times New Roman" panose="02020603050405020304" pitchFamily="18" charset="0"/>
              </a:rPr>
            </a:br>
            <a:endParaRPr lang="en-US" sz="2400" b="1" dirty="0">
              <a:solidFill>
                <a:srgbClr val="FF0000"/>
              </a:solidFill>
              <a:latin typeface="+mn-lt"/>
            </a:endParaRPr>
          </a:p>
        </p:txBody>
      </p:sp>
      <p:sp>
        <p:nvSpPr>
          <p:cNvPr id="3" name="Content Placeholder 2">
            <a:extLst>
              <a:ext uri="{FF2B5EF4-FFF2-40B4-BE49-F238E27FC236}">
                <a16:creationId xmlns:a16="http://schemas.microsoft.com/office/drawing/2014/main" id="{7742D2AB-039A-8D6C-3106-C614B382B642}"/>
              </a:ext>
            </a:extLst>
          </p:cNvPr>
          <p:cNvSpPr>
            <a:spLocks noGrp="1"/>
          </p:cNvSpPr>
          <p:nvPr>
            <p:ph idx="1"/>
          </p:nvPr>
        </p:nvSpPr>
        <p:spPr>
          <a:xfrm>
            <a:off x="294981" y="1462745"/>
            <a:ext cx="6267597" cy="1502524"/>
          </a:xfrm>
        </p:spPr>
        <p:txBody>
          <a:bodyPr/>
          <a:lstStyle/>
          <a:p>
            <a:pPr algn="just">
              <a:lnSpc>
                <a:spcPct val="115000"/>
              </a:lnSpc>
              <a:spcBef>
                <a:spcPts val="600"/>
              </a:spcBef>
              <a:tabLst>
                <a:tab pos="5257800" algn="l"/>
              </a:tabLst>
            </a:pPr>
            <a:r>
              <a:rPr lang="vi-VN" sz="2400" dirty="0">
                <a:effectLst/>
                <a:highlight>
                  <a:srgbClr val="FFFFFF"/>
                </a:highlight>
                <a:latin typeface="+mn-lt"/>
                <a:ea typeface="Times New Roman" panose="02020603050405020304" pitchFamily="18" charset="0"/>
              </a:rPr>
              <a:t>Công dân đủ mười tám tuổi trở lên có quyền bầu cử, đủ hai mươi mốt tuổi trở lên có quyền ứng cử vào Quốc hội, Hội đồng nhân dân theo quy định của pháp luật;</a:t>
            </a:r>
            <a:endParaRPr lang="en-US" sz="2400" dirty="0">
              <a:effectLst/>
              <a:latin typeface="+mn-lt"/>
              <a:ea typeface="Times New Roman" panose="02020603050405020304" pitchFamily="18" charset="0"/>
            </a:endParaRPr>
          </a:p>
        </p:txBody>
      </p:sp>
      <p:pic>
        <p:nvPicPr>
          <p:cNvPr id="4" name="Picture 3">
            <a:extLst>
              <a:ext uri="{FF2B5EF4-FFF2-40B4-BE49-F238E27FC236}">
                <a16:creationId xmlns:a16="http://schemas.microsoft.com/office/drawing/2014/main" id="{65D1A57E-5D1A-6665-9BE8-F44E65401B3D}"/>
              </a:ext>
            </a:extLst>
          </p:cNvPr>
          <p:cNvPicPr>
            <a:picLocks noChangeAspect="1"/>
          </p:cNvPicPr>
          <p:nvPr/>
        </p:nvPicPr>
        <p:blipFill>
          <a:blip r:embed="rId2"/>
          <a:stretch>
            <a:fillRect/>
          </a:stretch>
        </p:blipFill>
        <p:spPr>
          <a:xfrm>
            <a:off x="6826640" y="1652505"/>
            <a:ext cx="4617428" cy="2528616"/>
          </a:xfrm>
          <a:prstGeom prst="rect">
            <a:avLst/>
          </a:prstGeom>
        </p:spPr>
      </p:pic>
      <p:sp>
        <p:nvSpPr>
          <p:cNvPr id="6" name="TextBox 5">
            <a:extLst>
              <a:ext uri="{FF2B5EF4-FFF2-40B4-BE49-F238E27FC236}">
                <a16:creationId xmlns:a16="http://schemas.microsoft.com/office/drawing/2014/main" id="{D2BFAE23-6AA1-40AD-D5D5-F3CE466C634E}"/>
              </a:ext>
            </a:extLst>
          </p:cNvPr>
          <p:cNvSpPr txBox="1"/>
          <p:nvPr/>
        </p:nvSpPr>
        <p:spPr>
          <a:xfrm>
            <a:off x="5837590" y="4329519"/>
            <a:ext cx="6152604" cy="1763944"/>
          </a:xfrm>
          <a:prstGeom prst="rect">
            <a:avLst/>
          </a:prstGeom>
          <a:noFill/>
        </p:spPr>
        <p:txBody>
          <a:bodyPr wrap="square">
            <a:spAutoFit/>
          </a:bodyPr>
          <a:lstStyle/>
          <a:p>
            <a:pPr algn="just">
              <a:lnSpc>
                <a:spcPct val="115000"/>
              </a:lnSpc>
              <a:spcBef>
                <a:spcPts val="600"/>
              </a:spcBef>
              <a:tabLst>
                <a:tab pos="5257800" algn="l"/>
              </a:tabLst>
            </a:pPr>
            <a:r>
              <a:rPr lang="en-US" sz="2400" dirty="0">
                <a:solidFill>
                  <a:srgbClr val="000000"/>
                </a:solidFill>
                <a:effectLst/>
                <a:highlight>
                  <a:srgbClr val="FFFFFF"/>
                </a:highlight>
                <a:latin typeface="+mn-lt"/>
                <a:ea typeface="Times New Roman" panose="02020603050405020304" pitchFamily="18" charset="0"/>
                <a:sym typeface="Wingdings" panose="05000000000000000000" pitchFamily="2" charset="2"/>
              </a:rPr>
              <a:t> </a:t>
            </a:r>
            <a:r>
              <a:rPr lang="vi-VN" sz="2400" dirty="0">
                <a:solidFill>
                  <a:srgbClr val="000000"/>
                </a:solidFill>
                <a:effectLst/>
                <a:highlight>
                  <a:srgbClr val="FFFFFF"/>
                </a:highlight>
                <a:latin typeface="+mn-lt"/>
                <a:ea typeface="Times New Roman" panose="02020603050405020304" pitchFamily="18" charset="0"/>
              </a:rPr>
              <a:t>Mọi người có quyền khiếu nại, tố cáo với cơ quan, tổ chức, cá nhân có thẩm quyền về những việc làm trái pháp luật của cơ quan, tổ chức, cá nhân.</a:t>
            </a:r>
            <a:endParaRPr lang="en-US" sz="2400" dirty="0">
              <a:effectLst/>
              <a:latin typeface="+mn-lt"/>
              <a:ea typeface="Times New Roman" panose="02020603050405020304" pitchFamily="18" charset="0"/>
            </a:endParaRPr>
          </a:p>
        </p:txBody>
      </p:sp>
      <p:pic>
        <p:nvPicPr>
          <p:cNvPr id="7" name="Picture 6">
            <a:extLst>
              <a:ext uri="{FF2B5EF4-FFF2-40B4-BE49-F238E27FC236}">
                <a16:creationId xmlns:a16="http://schemas.microsoft.com/office/drawing/2014/main" id="{FD0726FF-D075-13F1-6BD4-653D8469C863}"/>
              </a:ext>
            </a:extLst>
          </p:cNvPr>
          <p:cNvPicPr>
            <a:picLocks noChangeAspect="1"/>
          </p:cNvPicPr>
          <p:nvPr/>
        </p:nvPicPr>
        <p:blipFill>
          <a:blip r:embed="rId3"/>
          <a:stretch>
            <a:fillRect/>
          </a:stretch>
        </p:blipFill>
        <p:spPr>
          <a:xfrm>
            <a:off x="838200" y="3564847"/>
            <a:ext cx="4633986" cy="2528616"/>
          </a:xfrm>
          <a:prstGeom prst="rect">
            <a:avLst/>
          </a:prstGeom>
        </p:spPr>
      </p:pic>
    </p:spTree>
    <p:extLst>
      <p:ext uri="{BB962C8B-B14F-4D97-AF65-F5344CB8AC3E}">
        <p14:creationId xmlns:p14="http://schemas.microsoft.com/office/powerpoint/2010/main" val="100395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anim calcmode="lin" valueType="num">
                                      <p:cBhvr>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anim calcmode="lin" valueType="num">
                                      <p:cBhvr>
                                        <p:cTn id="26" dur="500" fill="hold"/>
                                        <p:tgtEl>
                                          <p:spTgt spid="4"/>
                                        </p:tgtEl>
                                        <p:attrNameLst>
                                          <p:attrName>ppt_x</p:attrName>
                                        </p:attrNameLst>
                                      </p:cBhvr>
                                      <p:tavLst>
                                        <p:tav tm="0">
                                          <p:val>
                                            <p:strVal val="#ppt_x"/>
                                          </p:val>
                                        </p:tav>
                                        <p:tav tm="100000">
                                          <p:val>
                                            <p:strVal val="#ppt_x"/>
                                          </p:val>
                                        </p:tav>
                                      </p:tavLst>
                                    </p:anim>
                                    <p:anim calcmode="lin" valueType="num">
                                      <p:cBhvr>
                                        <p:cTn id="27" dur="500" fill="hold"/>
                                        <p:tgtEl>
                                          <p:spTgt spid="4"/>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anim calcmode="lin" valueType="num">
                                      <p:cBhvr>
                                        <p:cTn id="32" dur="500" fill="hold"/>
                                        <p:tgtEl>
                                          <p:spTgt spid="6"/>
                                        </p:tgtEl>
                                        <p:attrNameLst>
                                          <p:attrName>ppt_x</p:attrName>
                                        </p:attrNameLst>
                                      </p:cBhvr>
                                      <p:tavLst>
                                        <p:tav tm="0">
                                          <p:val>
                                            <p:strVal val="#ppt_x"/>
                                          </p:val>
                                        </p:tav>
                                        <p:tav tm="100000">
                                          <p:val>
                                            <p:strVal val="#ppt_x"/>
                                          </p:val>
                                        </p:tav>
                                      </p:tavLst>
                                    </p:anim>
                                    <p:anim calcmode="lin" valueType="num">
                                      <p:cBhvr>
                                        <p:cTn id="33"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0755E-EE43-5353-B371-4199B8CDA964}"/>
              </a:ext>
            </a:extLst>
          </p:cNvPr>
          <p:cNvSpPr>
            <a:spLocks noGrp="1"/>
          </p:cNvSpPr>
          <p:nvPr>
            <p:ph type="title"/>
          </p:nvPr>
        </p:nvSpPr>
        <p:spPr/>
        <p:txBody>
          <a:bodyPr>
            <a:normAutofit/>
          </a:bodyPr>
          <a:lstStyle/>
          <a:p>
            <a:pPr algn="ctr"/>
            <a:r>
              <a:rPr lang="vi-VN" sz="2400" b="1" dirty="0">
                <a:solidFill>
                  <a:srgbClr val="FF0000"/>
                </a:solidFill>
                <a:effectLst/>
                <a:highlight>
                  <a:srgbClr val="FFFFFF"/>
                </a:highlight>
                <a:latin typeface="+mn-lt"/>
                <a:ea typeface="Times New Roman" panose="02020603050405020304" pitchFamily="18" charset="0"/>
              </a:rPr>
              <a:t>Quyền cơ bản của công dân:</a:t>
            </a:r>
            <a:r>
              <a:rPr lang="en-US" sz="2400" b="1" dirty="0">
                <a:solidFill>
                  <a:srgbClr val="FF0000"/>
                </a:solidFill>
                <a:effectLst/>
                <a:latin typeface="+mn-lt"/>
                <a:ea typeface="Times New Roman" panose="02020603050405020304" pitchFamily="18" charset="0"/>
              </a:rPr>
              <a:t/>
            </a:r>
            <a:br>
              <a:rPr lang="en-US" sz="2400" b="1" dirty="0">
                <a:solidFill>
                  <a:srgbClr val="FF0000"/>
                </a:solidFill>
                <a:effectLst/>
                <a:latin typeface="+mn-lt"/>
                <a:ea typeface="Times New Roman" panose="02020603050405020304" pitchFamily="18" charset="0"/>
              </a:rPr>
            </a:br>
            <a:endParaRPr lang="en-US" sz="2400" b="1" dirty="0">
              <a:solidFill>
                <a:srgbClr val="FF0000"/>
              </a:solidFill>
              <a:latin typeface="+mn-lt"/>
            </a:endParaRPr>
          </a:p>
        </p:txBody>
      </p:sp>
      <p:sp>
        <p:nvSpPr>
          <p:cNvPr id="3" name="Content Placeholder 2">
            <a:extLst>
              <a:ext uri="{FF2B5EF4-FFF2-40B4-BE49-F238E27FC236}">
                <a16:creationId xmlns:a16="http://schemas.microsoft.com/office/drawing/2014/main" id="{7742D2AB-039A-8D6C-3106-C614B382B642}"/>
              </a:ext>
            </a:extLst>
          </p:cNvPr>
          <p:cNvSpPr>
            <a:spLocks noGrp="1"/>
          </p:cNvSpPr>
          <p:nvPr>
            <p:ph idx="1"/>
          </p:nvPr>
        </p:nvSpPr>
        <p:spPr>
          <a:xfrm>
            <a:off x="560762" y="2243069"/>
            <a:ext cx="5886157" cy="2371861"/>
          </a:xfrm>
        </p:spPr>
        <p:txBody>
          <a:bodyPr/>
          <a:lstStyle/>
          <a:p>
            <a:pPr algn="just">
              <a:lnSpc>
                <a:spcPct val="115000"/>
              </a:lnSpc>
              <a:spcBef>
                <a:spcPts val="600"/>
              </a:spcBef>
              <a:tabLst>
                <a:tab pos="5257800" algn="l"/>
              </a:tabLst>
            </a:pPr>
            <a:r>
              <a:rPr lang="vi-VN" sz="2400" dirty="0">
                <a:effectLst/>
                <a:highlight>
                  <a:srgbClr val="FFFFFF"/>
                </a:highlight>
                <a:latin typeface="+mn-lt"/>
                <a:ea typeface="Times New Roman" panose="02020603050405020304" pitchFamily="18" charset="0"/>
              </a:rPr>
              <a:t>Mọi người có quyền sở hữu về thu nhập hợp pháp, thừa kế, của cải để dành, nhà ở, tư liệu sinh hoạt, tư liệu sản xuất;  </a:t>
            </a:r>
            <a:endParaRPr lang="en-US" sz="2400" dirty="0">
              <a:effectLst/>
              <a:latin typeface="+mn-lt"/>
              <a:ea typeface="Times New Roman" panose="02020603050405020304" pitchFamily="18" charset="0"/>
            </a:endParaRPr>
          </a:p>
          <a:p>
            <a:pPr algn="just">
              <a:lnSpc>
                <a:spcPct val="115000"/>
              </a:lnSpc>
              <a:spcBef>
                <a:spcPts val="600"/>
              </a:spcBef>
              <a:tabLst>
                <a:tab pos="5257800" algn="l"/>
              </a:tabLst>
            </a:pPr>
            <a:r>
              <a:rPr lang="vi-VN" sz="2400" dirty="0">
                <a:solidFill>
                  <a:srgbClr val="000000"/>
                </a:solidFill>
                <a:effectLst/>
                <a:highlight>
                  <a:srgbClr val="FFFFFF"/>
                </a:highlight>
                <a:latin typeface="+mn-lt"/>
                <a:ea typeface="Times New Roman" panose="02020603050405020304" pitchFamily="18" charset="0"/>
              </a:rPr>
              <a:t>Công dân có quyền làm việc, lựa chọn nghề nghiệp, việc làm và nơi làm việc. </a:t>
            </a:r>
            <a:endParaRPr lang="en-US" sz="2400" dirty="0">
              <a:latin typeface="+mn-lt"/>
            </a:endParaRPr>
          </a:p>
        </p:txBody>
      </p:sp>
      <p:pic>
        <p:nvPicPr>
          <p:cNvPr id="5" name="Picture 4">
            <a:extLst>
              <a:ext uri="{FF2B5EF4-FFF2-40B4-BE49-F238E27FC236}">
                <a16:creationId xmlns:a16="http://schemas.microsoft.com/office/drawing/2014/main" id="{1C579923-3F4C-B823-42AF-C31A80E15448}"/>
              </a:ext>
            </a:extLst>
          </p:cNvPr>
          <p:cNvPicPr>
            <a:picLocks noChangeAspect="1"/>
          </p:cNvPicPr>
          <p:nvPr/>
        </p:nvPicPr>
        <p:blipFill>
          <a:blip r:embed="rId2"/>
          <a:stretch>
            <a:fillRect/>
          </a:stretch>
        </p:blipFill>
        <p:spPr>
          <a:xfrm>
            <a:off x="6999577" y="1413578"/>
            <a:ext cx="4631661" cy="4294890"/>
          </a:xfrm>
          <a:prstGeom prst="rect">
            <a:avLst/>
          </a:prstGeom>
        </p:spPr>
      </p:pic>
    </p:spTree>
    <p:extLst>
      <p:ext uri="{BB962C8B-B14F-4D97-AF65-F5344CB8AC3E}">
        <p14:creationId xmlns:p14="http://schemas.microsoft.com/office/powerpoint/2010/main" val="2310088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anim calcmode="lin" valueType="num">
                                      <p:cBhvr>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anim calcmode="lin" valueType="num">
                                      <p:cBhvr>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anim calcmode="lin" valueType="num">
                                      <p:cBhvr>
                                        <p:cTn id="26" dur="500" fill="hold"/>
                                        <p:tgtEl>
                                          <p:spTgt spid="5"/>
                                        </p:tgtEl>
                                        <p:attrNameLst>
                                          <p:attrName>ppt_x</p:attrName>
                                        </p:attrNameLst>
                                      </p:cBhvr>
                                      <p:tavLst>
                                        <p:tav tm="0">
                                          <p:val>
                                            <p:strVal val="#ppt_x"/>
                                          </p:val>
                                        </p:tav>
                                        <p:tav tm="100000">
                                          <p:val>
                                            <p:strVal val="#ppt_x"/>
                                          </p:val>
                                        </p:tav>
                                      </p:tavLst>
                                    </p:anim>
                                    <p:anim calcmode="lin" valueType="num">
                                      <p:cBhvr>
                                        <p:cTn id="27"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0755E-EE43-5353-B371-4199B8CDA964}"/>
              </a:ext>
            </a:extLst>
          </p:cNvPr>
          <p:cNvSpPr>
            <a:spLocks noGrp="1"/>
          </p:cNvSpPr>
          <p:nvPr>
            <p:ph type="title"/>
          </p:nvPr>
        </p:nvSpPr>
        <p:spPr/>
        <p:txBody>
          <a:bodyPr>
            <a:normAutofit/>
          </a:bodyPr>
          <a:lstStyle/>
          <a:p>
            <a:pPr algn="ctr"/>
            <a:r>
              <a:rPr lang="vi-VN" sz="2400" b="1" dirty="0">
                <a:solidFill>
                  <a:srgbClr val="FF0000"/>
                </a:solidFill>
                <a:effectLst/>
                <a:highlight>
                  <a:srgbClr val="FFFFFF"/>
                </a:highlight>
                <a:latin typeface="+mn-lt"/>
                <a:ea typeface="Times New Roman" panose="02020603050405020304" pitchFamily="18" charset="0"/>
              </a:rPr>
              <a:t>Quyền cơ bản của công dân:</a:t>
            </a:r>
            <a:r>
              <a:rPr lang="en-US" sz="2400" b="1" dirty="0">
                <a:solidFill>
                  <a:srgbClr val="FF0000"/>
                </a:solidFill>
                <a:effectLst/>
                <a:latin typeface="+mn-lt"/>
                <a:ea typeface="Times New Roman" panose="02020603050405020304" pitchFamily="18" charset="0"/>
              </a:rPr>
              <a:t/>
            </a:r>
            <a:br>
              <a:rPr lang="en-US" sz="2400" b="1" dirty="0">
                <a:solidFill>
                  <a:srgbClr val="FF0000"/>
                </a:solidFill>
                <a:effectLst/>
                <a:latin typeface="+mn-lt"/>
                <a:ea typeface="Times New Roman" panose="02020603050405020304" pitchFamily="18" charset="0"/>
              </a:rPr>
            </a:br>
            <a:endParaRPr lang="en-US" sz="2400" b="1" dirty="0">
              <a:solidFill>
                <a:srgbClr val="FF0000"/>
              </a:solidFill>
              <a:latin typeface="+mn-lt"/>
            </a:endParaRPr>
          </a:p>
        </p:txBody>
      </p:sp>
      <p:sp>
        <p:nvSpPr>
          <p:cNvPr id="3" name="Content Placeholder 2">
            <a:extLst>
              <a:ext uri="{FF2B5EF4-FFF2-40B4-BE49-F238E27FC236}">
                <a16:creationId xmlns:a16="http://schemas.microsoft.com/office/drawing/2014/main" id="{7742D2AB-039A-8D6C-3106-C614B382B642}"/>
              </a:ext>
            </a:extLst>
          </p:cNvPr>
          <p:cNvSpPr>
            <a:spLocks noGrp="1"/>
          </p:cNvSpPr>
          <p:nvPr>
            <p:ph idx="1"/>
          </p:nvPr>
        </p:nvSpPr>
        <p:spPr>
          <a:xfrm>
            <a:off x="579957" y="1928239"/>
            <a:ext cx="5928360" cy="3273913"/>
          </a:xfrm>
        </p:spPr>
        <p:txBody>
          <a:bodyPr/>
          <a:lstStyle/>
          <a:p>
            <a:pPr algn="just">
              <a:lnSpc>
                <a:spcPct val="115000"/>
              </a:lnSpc>
              <a:spcBef>
                <a:spcPts val="600"/>
              </a:spcBef>
              <a:tabLst>
                <a:tab pos="5257800" algn="l"/>
              </a:tabLst>
            </a:pPr>
            <a:r>
              <a:rPr lang="vi-VN" sz="2400" dirty="0">
                <a:effectLst/>
                <a:highlight>
                  <a:srgbClr val="FFFFFF"/>
                </a:highlight>
                <a:latin typeface="Arial" panose="020B0604020202020204" pitchFamily="34" charset="0"/>
                <a:ea typeface="Times New Roman" panose="02020603050405020304" pitchFamily="18" charset="0"/>
                <a:cs typeface="Arial" panose="020B0604020202020204" pitchFamily="34" charset="0"/>
              </a:rPr>
              <a:t>Nam, nữ bình đẳng về mọi mặt. Nam, nữ</a:t>
            </a:r>
            <a:r>
              <a:rPr lang="vi-VN" sz="2400" i="1" dirty="0">
                <a:effectLst/>
                <a:highlight>
                  <a:srgbClr val="FFFFFF"/>
                </a:highlight>
                <a:latin typeface="Arial" panose="020B0604020202020204" pitchFamily="34" charset="0"/>
                <a:ea typeface="Times New Roman" panose="02020603050405020304" pitchFamily="18" charset="0"/>
                <a:cs typeface="Arial" panose="020B0604020202020204" pitchFamily="34" charset="0"/>
              </a:rPr>
              <a:t> </a:t>
            </a:r>
            <a:r>
              <a:rPr lang="vi-VN" sz="2400" dirty="0">
                <a:effectLst/>
                <a:highlight>
                  <a:srgbClr val="FFFFFF"/>
                </a:highlight>
                <a:latin typeface="Arial" panose="020B0604020202020204" pitchFamily="34" charset="0"/>
                <a:ea typeface="Times New Roman" panose="02020603050405020304" pitchFamily="18" charset="0"/>
                <a:cs typeface="Arial" panose="020B0604020202020204" pitchFamily="34" charset="0"/>
              </a:rPr>
              <a:t>có quyền kết hôn, ly hôn. </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vi-VN" sz="2400" dirty="0">
                <a:solidFill>
                  <a:srgbClr val="000000"/>
                </a:solidFill>
                <a:effectLst/>
                <a:highlight>
                  <a:srgbClr val="FFFFFF"/>
                </a:highlight>
                <a:latin typeface="Arial" panose="020B0604020202020204" pitchFamily="34" charset="0"/>
                <a:ea typeface="Times New Roman" panose="02020603050405020304" pitchFamily="18" charset="0"/>
                <a:cs typeface="Arial" panose="020B0604020202020204" pitchFamily="34" charset="0"/>
              </a:rPr>
              <a:t>Mọi người có quyền được bảo vệ, chăm sóc sức khỏe, bình đẳng trong việc sử dụng các dịch vụ y tế </a:t>
            </a:r>
            <a:endParaRPr lang="en-US" sz="2400" dirty="0">
              <a:solidFill>
                <a:srgbClr val="000000"/>
              </a:solidFill>
              <a:effectLst/>
              <a:highlight>
                <a:srgbClr val="FFFFFF"/>
              </a:highligh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vi-VN" sz="2400" dirty="0">
                <a:effectLst/>
                <a:highlight>
                  <a:srgbClr val="FFFFFF"/>
                </a:highlight>
                <a:latin typeface="Arial" panose="020B0604020202020204" pitchFamily="34" charset="0"/>
                <a:ea typeface="Times New Roman" panose="02020603050405020304" pitchFamily="18" charset="0"/>
                <a:cs typeface="Arial" panose="020B0604020202020204" pitchFamily="34" charset="0"/>
              </a:rPr>
              <a:t>Công dân có quyền học tập; Mọi người có quyền nghiên cứu khoa học và công nghệ, sáng tạo văn học, nghệ thuật </a:t>
            </a:r>
            <a:endParaRPr lang="en-US" sz="2400" dirty="0">
              <a:effectLst/>
              <a:highlight>
                <a:srgbClr val="FFFFFF"/>
              </a:highlight>
              <a:latin typeface="Arial" panose="020B0604020202020204" pitchFamily="34" charset="0"/>
              <a:ea typeface="Times New Roman" panose="02020603050405020304" pitchFamily="18"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AA497D81-B65C-8168-A4A0-2E12142A45E2}"/>
              </a:ext>
            </a:extLst>
          </p:cNvPr>
          <p:cNvPicPr>
            <a:picLocks noChangeAspect="1"/>
          </p:cNvPicPr>
          <p:nvPr/>
        </p:nvPicPr>
        <p:blipFill>
          <a:blip r:embed="rId2"/>
          <a:stretch>
            <a:fillRect/>
          </a:stretch>
        </p:blipFill>
        <p:spPr>
          <a:xfrm>
            <a:off x="6989299" y="1389527"/>
            <a:ext cx="4364501" cy="4351338"/>
          </a:xfrm>
          <a:prstGeom prst="rect">
            <a:avLst/>
          </a:prstGeom>
        </p:spPr>
      </p:pic>
    </p:spTree>
    <p:extLst>
      <p:ext uri="{BB962C8B-B14F-4D97-AF65-F5344CB8AC3E}">
        <p14:creationId xmlns:p14="http://schemas.microsoft.com/office/powerpoint/2010/main" val="13890715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anim calcmode="lin" valueType="num">
                                      <p:cBhvr>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anim calcmode="lin" valueType="num">
                                      <p:cBhvr>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500"/>
                                        <p:tgtEl>
                                          <p:spTgt spid="3">
                                            <p:txEl>
                                              <p:pRg st="2" end="2"/>
                                            </p:txEl>
                                          </p:spTgt>
                                        </p:tgtEl>
                                      </p:cBhvr>
                                    </p:animEffect>
                                    <p:anim calcmode="lin" valueType="num">
                                      <p:cBhvr>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5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500"/>
                                        <p:tgtEl>
                                          <p:spTgt spid="4"/>
                                        </p:tgtEl>
                                      </p:cBhvr>
                                    </p:animEffect>
                                    <p:anim calcmode="lin" valueType="num">
                                      <p:cBhvr>
                                        <p:cTn id="32" dur="500" fill="hold"/>
                                        <p:tgtEl>
                                          <p:spTgt spid="4"/>
                                        </p:tgtEl>
                                        <p:attrNameLst>
                                          <p:attrName>ppt_x</p:attrName>
                                        </p:attrNameLst>
                                      </p:cBhvr>
                                      <p:tavLst>
                                        <p:tav tm="0">
                                          <p:val>
                                            <p:strVal val="#ppt_x"/>
                                          </p:val>
                                        </p:tav>
                                        <p:tav tm="100000">
                                          <p:val>
                                            <p:strVal val="#ppt_x"/>
                                          </p:val>
                                        </p:tav>
                                      </p:tavLst>
                                    </p:anim>
                                    <p:anim calcmode="lin" valueType="num">
                                      <p:cBhvr>
                                        <p:cTn id="33"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26257B8-83D7-4945-E913-6D42EE61D288}"/>
              </a:ext>
            </a:extLst>
          </p:cNvPr>
          <p:cNvSpPr txBox="1"/>
          <p:nvPr/>
        </p:nvSpPr>
        <p:spPr>
          <a:xfrm>
            <a:off x="808893" y="586907"/>
            <a:ext cx="10860258" cy="5259901"/>
          </a:xfrm>
          <a:prstGeom prst="rect">
            <a:avLst/>
          </a:prstGeom>
          <a:noFill/>
        </p:spPr>
        <p:txBody>
          <a:bodyPr wrap="square">
            <a:spAutoFit/>
          </a:bodyPr>
          <a:lstStyle/>
          <a:p>
            <a:pPr algn="ctr">
              <a:lnSpc>
                <a:spcPct val="115000"/>
              </a:lnSpc>
              <a:spcBef>
                <a:spcPts val="600"/>
              </a:spcBef>
              <a:tabLst>
                <a:tab pos="5257800" algn="l"/>
              </a:tabLst>
            </a:pPr>
            <a:r>
              <a:rPr lang="vi-VN" sz="2400" b="1" dirty="0">
                <a:solidFill>
                  <a:srgbClr val="FF0000"/>
                </a:solidFill>
                <a:effectLst/>
                <a:highlight>
                  <a:srgbClr val="FFFFFF"/>
                </a:highlight>
                <a:ea typeface="Times New Roman" panose="02020603050405020304" pitchFamily="18" charset="0"/>
              </a:rPr>
              <a:t>Nghĩa vụ cơ bản của công dân:</a:t>
            </a:r>
            <a:endParaRPr lang="en-US" sz="2400" b="1" dirty="0">
              <a:solidFill>
                <a:srgbClr val="FF0000"/>
              </a:solidFill>
              <a:effectLst/>
              <a:highlight>
                <a:srgbClr val="FFFFFF"/>
              </a:highlight>
              <a:ea typeface="Times New Roman" panose="02020603050405020304" pitchFamily="18" charset="0"/>
            </a:endParaRPr>
          </a:p>
          <a:p>
            <a:pPr algn="ctr">
              <a:lnSpc>
                <a:spcPct val="115000"/>
              </a:lnSpc>
              <a:spcBef>
                <a:spcPts val="600"/>
              </a:spcBef>
              <a:tabLst>
                <a:tab pos="5257800" algn="l"/>
              </a:tabLst>
            </a:pPr>
            <a:endParaRPr lang="en-US" sz="2400" b="1" dirty="0">
              <a:solidFill>
                <a:srgbClr val="FF0000"/>
              </a:solidFill>
              <a:effectLst/>
              <a:latin typeface="Agency FB" panose="020B0503020202020204" pitchFamily="34" charset="0"/>
              <a:ea typeface="Times New Roman" panose="02020603050405020304" pitchFamily="18" charset="0"/>
            </a:endParaRPr>
          </a:p>
          <a:p>
            <a:pPr algn="just">
              <a:lnSpc>
                <a:spcPct val="115000"/>
              </a:lnSpc>
              <a:spcBef>
                <a:spcPts val="600"/>
              </a:spcBef>
              <a:tabLst>
                <a:tab pos="5257800" algn="l"/>
              </a:tabLst>
            </a:pPr>
            <a:r>
              <a:rPr lang="vi-VN" sz="2400" dirty="0">
                <a:effectLst/>
                <a:highlight>
                  <a:srgbClr val="FFFFFF"/>
                </a:highlight>
                <a:ea typeface="Times New Roman" panose="02020603050405020304" pitchFamily="18" charset="0"/>
              </a:rPr>
              <a:t>Bảo vệ Tổ quốc là nghĩa vụ thiêng liêng và quyền cao quý của công dân - thực hiện nghĩa vụ quân sự và tham gia xây dựng nền quốc phòng toàn dân. </a:t>
            </a:r>
            <a:endParaRPr lang="en-US" sz="2400" dirty="0">
              <a:effectLst/>
              <a:latin typeface="Agency FB" panose="020B0503020202020204" pitchFamily="34" charset="0"/>
              <a:ea typeface="Times New Roman" panose="02020603050405020304" pitchFamily="18" charset="0"/>
            </a:endParaRPr>
          </a:p>
          <a:p>
            <a:pPr algn="just">
              <a:lnSpc>
                <a:spcPct val="115000"/>
              </a:lnSpc>
              <a:spcBef>
                <a:spcPts val="600"/>
              </a:spcBef>
              <a:tabLst>
                <a:tab pos="5257800" algn="l"/>
              </a:tabLst>
            </a:pPr>
            <a:r>
              <a:rPr lang="vi-VN" sz="2400" dirty="0">
                <a:effectLst/>
                <a:highlight>
                  <a:srgbClr val="FFFFFF"/>
                </a:highlight>
                <a:ea typeface="Times New Roman" panose="02020603050405020304" pitchFamily="18" charset="0"/>
              </a:rPr>
              <a:t>Công dân có nghĩa vụ tuân theo Hiến pháp và pháp luật; tham gia bảo vệ an ninh quốc gia, trật tự, an toàn xã hội và chấp hành những quy tắc sinh hoạt công cộng. </a:t>
            </a:r>
            <a:endParaRPr lang="en-US" sz="2400" dirty="0">
              <a:effectLst/>
              <a:latin typeface="Agency FB" panose="020B0503020202020204" pitchFamily="34" charset="0"/>
              <a:ea typeface="Times New Roman" panose="02020603050405020304" pitchFamily="18" charset="0"/>
            </a:endParaRPr>
          </a:p>
          <a:p>
            <a:pPr algn="just">
              <a:lnSpc>
                <a:spcPct val="115000"/>
              </a:lnSpc>
              <a:spcBef>
                <a:spcPts val="600"/>
              </a:spcBef>
              <a:tabLst>
                <a:tab pos="5257800" algn="l"/>
              </a:tabLst>
            </a:pPr>
            <a:r>
              <a:rPr lang="vi-VN" sz="2400" dirty="0">
                <a:effectLst/>
                <a:highlight>
                  <a:srgbClr val="FFFFFF"/>
                </a:highlight>
                <a:ea typeface="Times New Roman" panose="02020603050405020304" pitchFamily="18" charset="0"/>
              </a:rPr>
              <a:t>Mọi người thực hiện nghĩa vụ nộp thuế theo quy định của pháp luật. </a:t>
            </a:r>
            <a:endParaRPr lang="en-US" sz="2400" dirty="0">
              <a:effectLst/>
              <a:latin typeface="Agency FB" panose="020B0503020202020204" pitchFamily="34" charset="0"/>
              <a:ea typeface="Times New Roman" panose="02020603050405020304" pitchFamily="18" charset="0"/>
            </a:endParaRPr>
          </a:p>
          <a:p>
            <a:pPr algn="just">
              <a:lnSpc>
                <a:spcPct val="115000"/>
              </a:lnSpc>
              <a:spcBef>
                <a:spcPts val="600"/>
              </a:spcBef>
              <a:tabLst>
                <a:tab pos="5257800" algn="l"/>
              </a:tabLst>
            </a:pPr>
            <a:r>
              <a:rPr lang="vi-VN" sz="2400" dirty="0">
                <a:effectLst/>
                <a:highlight>
                  <a:srgbClr val="FFFFFF"/>
                </a:highlight>
                <a:ea typeface="Times New Roman" panose="02020603050405020304" pitchFamily="18" charset="0"/>
              </a:rPr>
              <a:t>Công dân có nghĩa vụ học tập</a:t>
            </a:r>
            <a:endParaRPr lang="en-US" sz="2400" dirty="0">
              <a:effectLst/>
              <a:latin typeface="Agency FB" panose="020B0503020202020204" pitchFamily="34" charset="0"/>
              <a:ea typeface="Times New Roman" panose="02020603050405020304" pitchFamily="18" charset="0"/>
            </a:endParaRPr>
          </a:p>
          <a:p>
            <a:pPr algn="just">
              <a:lnSpc>
                <a:spcPct val="115000"/>
              </a:lnSpc>
              <a:spcBef>
                <a:spcPts val="600"/>
              </a:spcBef>
              <a:tabLst>
                <a:tab pos="5257800" algn="l"/>
              </a:tabLst>
            </a:pPr>
            <a:r>
              <a:rPr lang="vi-VN" sz="2400" dirty="0">
                <a:effectLst/>
                <a:highlight>
                  <a:srgbClr val="FFFFFF"/>
                </a:highlight>
                <a:ea typeface="Times New Roman" panose="02020603050405020304" pitchFamily="18" charset="0"/>
              </a:rPr>
              <a:t>Công dân có nghĩa vụ trung thành với Tổ quốc. Phản bội Tổ quốc là tội nặng nhất </a:t>
            </a:r>
            <a:endParaRPr lang="en-US" sz="2400" dirty="0">
              <a:effectLst/>
              <a:latin typeface="Agency FB" panose="020B0503020202020204" pitchFamily="34" charset="0"/>
              <a:ea typeface="Times New Roman" panose="02020603050405020304" pitchFamily="18" charset="0"/>
            </a:endParaRPr>
          </a:p>
        </p:txBody>
      </p:sp>
    </p:spTree>
    <p:extLst>
      <p:ext uri="{BB962C8B-B14F-4D97-AF65-F5344CB8AC3E}">
        <p14:creationId xmlns:p14="http://schemas.microsoft.com/office/powerpoint/2010/main" val="7334071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A1B46492-39E4-4755-2EEC-3BEC9DCB457E}"/>
              </a:ext>
            </a:extLst>
          </p:cNvPr>
          <p:cNvGrpSpPr/>
          <p:nvPr/>
        </p:nvGrpSpPr>
        <p:grpSpPr>
          <a:xfrm>
            <a:off x="489800" y="886267"/>
            <a:ext cx="11335892" cy="5195178"/>
            <a:chOff x="489800" y="886267"/>
            <a:chExt cx="11335892" cy="5195178"/>
          </a:xfrm>
        </p:grpSpPr>
        <p:sp>
          <p:nvSpPr>
            <p:cNvPr id="4" name="Rectangle 3"/>
            <p:cNvSpPr/>
            <p:nvPr/>
          </p:nvSpPr>
          <p:spPr>
            <a:xfrm>
              <a:off x="489800" y="935505"/>
              <a:ext cx="5791816" cy="1200329"/>
            </a:xfrm>
            <a:prstGeom prst="rect">
              <a:avLst/>
            </a:prstGeom>
          </p:spPr>
          <p:txBody>
            <a:bodyPr wrap="square">
              <a:spAutoFit/>
            </a:bodyPr>
            <a:lstStyle/>
            <a:p>
              <a:pPr algn="just"/>
              <a:r>
                <a:rPr lang="nl-NL" sz="2400" dirty="0">
                  <a:solidFill>
                    <a:srgbClr val="3333FF"/>
                  </a:solidFill>
                  <a:latin typeface="Arial" panose="020B0604020202020204" pitchFamily="34" charset="0"/>
                  <a:cs typeface="Arial" panose="020B0604020202020204" pitchFamily="34" charset="0"/>
                </a:rPr>
                <a:t>Công dân có nghĩa vụ thực hiện bảo vệ môi trường, nghĩa vụ quân sự và tham gia xây dựng nền quốc phòng toàn dân. </a:t>
              </a:r>
              <a:endParaRPr lang="en-US" sz="2400" dirty="0">
                <a:solidFill>
                  <a:srgbClr val="3333FF"/>
                </a:solidFill>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a:stretch>
              <a:fillRect/>
            </a:stretch>
          </p:blipFill>
          <p:spPr>
            <a:xfrm>
              <a:off x="879403" y="2413725"/>
              <a:ext cx="5012611" cy="3608412"/>
            </a:xfrm>
            <a:prstGeom prst="rect">
              <a:avLst/>
            </a:prstGeom>
          </p:spPr>
        </p:pic>
        <p:pic>
          <p:nvPicPr>
            <p:cNvPr id="6" name="Picture 5"/>
            <p:cNvPicPr>
              <a:picLocks noChangeAspect="1"/>
            </p:cNvPicPr>
            <p:nvPr/>
          </p:nvPicPr>
          <p:blipFill>
            <a:blip r:embed="rId3"/>
            <a:stretch>
              <a:fillRect/>
            </a:stretch>
          </p:blipFill>
          <p:spPr>
            <a:xfrm>
              <a:off x="6281616" y="886267"/>
              <a:ext cx="5544076" cy="5195178"/>
            </a:xfrm>
            <a:prstGeom prst="rect">
              <a:avLst/>
            </a:prstGeom>
          </p:spPr>
        </p:pic>
      </p:grpSp>
    </p:spTree>
    <p:extLst>
      <p:ext uri="{BB962C8B-B14F-4D97-AF65-F5344CB8AC3E}">
        <p14:creationId xmlns:p14="http://schemas.microsoft.com/office/powerpoint/2010/main" val="234192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43432" y="379193"/>
            <a:ext cx="6505136" cy="1325563"/>
          </a:xfrm>
        </p:spPr>
        <p:txBody>
          <a:bodyPr>
            <a:normAutofit/>
          </a:bodyPr>
          <a:lstStyle/>
          <a:p>
            <a:pPr algn="ctr"/>
            <a:r>
              <a:rPr lang="nl-NL" sz="2400" b="1" i="1" dirty="0">
                <a:solidFill>
                  <a:srgbClr val="FF0000"/>
                </a:solidFill>
              </a:rPr>
              <a:t>1.2. Người lao động tốt </a:t>
            </a:r>
            <a:r>
              <a:rPr lang="en-US" sz="2400" b="1" dirty="0">
                <a:solidFill>
                  <a:srgbClr val="FF0000"/>
                </a:solidFill>
              </a:rPr>
              <a:t/>
            </a:r>
            <a:br>
              <a:rPr lang="en-US" sz="2400" b="1" dirty="0">
                <a:solidFill>
                  <a:srgbClr val="FF0000"/>
                </a:solidFill>
              </a:rPr>
            </a:br>
            <a:endParaRPr lang="en-US" sz="2400" dirty="0">
              <a:solidFill>
                <a:srgbClr val="FF0000"/>
              </a:solidFill>
            </a:endParaRPr>
          </a:p>
        </p:txBody>
      </p:sp>
      <p:sp>
        <p:nvSpPr>
          <p:cNvPr id="3" name="Content Placeholder 2"/>
          <p:cNvSpPr>
            <a:spLocks noGrp="1"/>
          </p:cNvSpPr>
          <p:nvPr>
            <p:ph idx="1"/>
          </p:nvPr>
        </p:nvSpPr>
        <p:spPr>
          <a:xfrm>
            <a:off x="252317" y="1454305"/>
            <a:ext cx="4377959" cy="1519517"/>
          </a:xfrm>
        </p:spPr>
        <p:txBody>
          <a:bodyPr/>
          <a:lstStyle/>
          <a:p>
            <a:pPr algn="just">
              <a:lnSpc>
                <a:spcPct val="150000"/>
              </a:lnSpc>
            </a:pPr>
            <a:r>
              <a:rPr lang="vi-VN" sz="2400" dirty="0"/>
              <a:t>Người lao động tốt là người công dân tốt có khả năng lao động tốt. Tiêu chí chung nhất của người lao động tốt được thể hiện trong sự rèn luyện, phấn đấu: Đối với chính mình; Đối với mọi người và đối với công việc.</a:t>
            </a:r>
            <a:endParaRPr lang="en-US" sz="2400" dirty="0"/>
          </a:p>
          <a:p>
            <a:pPr algn="just">
              <a:lnSpc>
                <a:spcPct val="150000"/>
              </a:lnSpc>
            </a:pPr>
            <a:endParaRPr lang="en-US" sz="2400" dirty="0"/>
          </a:p>
        </p:txBody>
      </p:sp>
      <p:pic>
        <p:nvPicPr>
          <p:cNvPr id="4" name="Picture 3"/>
          <p:cNvPicPr>
            <a:picLocks noChangeAspect="1"/>
          </p:cNvPicPr>
          <p:nvPr/>
        </p:nvPicPr>
        <p:blipFill>
          <a:blip r:embed="rId2"/>
          <a:stretch>
            <a:fillRect/>
          </a:stretch>
        </p:blipFill>
        <p:spPr>
          <a:xfrm>
            <a:off x="4796682" y="1704756"/>
            <a:ext cx="7038975" cy="4057650"/>
          </a:xfrm>
          <a:prstGeom prst="rect">
            <a:avLst/>
          </a:prstGeom>
        </p:spPr>
      </p:pic>
    </p:spTree>
    <p:extLst>
      <p:ext uri="{BB962C8B-B14F-4D97-AF65-F5344CB8AC3E}">
        <p14:creationId xmlns:p14="http://schemas.microsoft.com/office/powerpoint/2010/main" val="687704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750"/>
                                        <p:tgtEl>
                                          <p:spTgt spid="3">
                                            <p:txEl>
                                              <p:pRg st="0" end="0"/>
                                            </p:txEl>
                                          </p:spTgt>
                                        </p:tgtEl>
                                      </p:cBhvr>
                                    </p:animEffect>
                                    <p:anim calcmode="lin" valueType="num">
                                      <p:cBhvr>
                                        <p:cTn id="14"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75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750"/>
                                        <p:tgtEl>
                                          <p:spTgt spid="4"/>
                                        </p:tgtEl>
                                      </p:cBhvr>
                                    </p:animEffect>
                                    <p:anim calcmode="lin" valueType="num">
                                      <p:cBhvr>
                                        <p:cTn id="20" dur="750" fill="hold"/>
                                        <p:tgtEl>
                                          <p:spTgt spid="4"/>
                                        </p:tgtEl>
                                        <p:attrNameLst>
                                          <p:attrName>ppt_x</p:attrName>
                                        </p:attrNameLst>
                                      </p:cBhvr>
                                      <p:tavLst>
                                        <p:tav tm="0">
                                          <p:val>
                                            <p:strVal val="#ppt_x"/>
                                          </p:val>
                                        </p:tav>
                                        <p:tav tm="100000">
                                          <p:val>
                                            <p:strVal val="#ppt_x"/>
                                          </p:val>
                                        </p:tav>
                                      </p:tavLst>
                                    </p:anim>
                                    <p:anim calcmode="lin" valueType="num">
                                      <p:cBhvr>
                                        <p:cTn id="21" dur="75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7538" y="1382493"/>
            <a:ext cx="5392271" cy="4351338"/>
          </a:xfrm>
        </p:spPr>
        <p:txBody>
          <a:bodyPr/>
          <a:lstStyle/>
          <a:p>
            <a:pPr algn="just">
              <a:lnSpc>
                <a:spcPct val="150000"/>
              </a:lnSpc>
              <a:buFontTx/>
              <a:buChar char="-"/>
            </a:pPr>
            <a:r>
              <a:rPr lang="nl-NL" sz="2400" b="1" i="1" dirty="0">
                <a:solidFill>
                  <a:srgbClr val="3333FF"/>
                </a:solidFill>
              </a:rPr>
              <a:t>Đối với chính mình:</a:t>
            </a:r>
            <a:r>
              <a:rPr lang="nl-NL" sz="2400" b="1" dirty="0">
                <a:solidFill>
                  <a:srgbClr val="3333FF"/>
                </a:solidFill>
              </a:rPr>
              <a:t> </a:t>
            </a:r>
          </a:p>
          <a:p>
            <a:pPr marL="0" indent="0" algn="just">
              <a:lnSpc>
                <a:spcPct val="150000"/>
              </a:lnSpc>
              <a:buNone/>
            </a:pPr>
            <a:r>
              <a:rPr lang="nl-NL" sz="2400" dirty="0"/>
              <a:t>	Người lao động tốt là có phẩm chất chính trị vững vàng, trung với nước, hiếu với dân, có tinh thần tự cường dân tộc; có tình thương yêu con người, có đạo đức nghề nghiệp trong sáng, có lối sống lành mạnh: Cần, kiệm, liêm chính, chí công vô tư. </a:t>
            </a:r>
            <a:endParaRPr lang="en-US" sz="2400" dirty="0"/>
          </a:p>
          <a:p>
            <a:pPr marL="0" indent="0" algn="just">
              <a:lnSpc>
                <a:spcPct val="150000"/>
              </a:lnSpc>
              <a:buNone/>
            </a:pPr>
            <a:endParaRPr lang="en-US" sz="2400" dirty="0"/>
          </a:p>
        </p:txBody>
      </p:sp>
      <p:pic>
        <p:nvPicPr>
          <p:cNvPr id="5" name="Picture 4"/>
          <p:cNvPicPr>
            <a:picLocks noChangeAspect="1"/>
          </p:cNvPicPr>
          <p:nvPr/>
        </p:nvPicPr>
        <p:blipFill>
          <a:blip r:embed="rId2"/>
          <a:stretch>
            <a:fillRect/>
          </a:stretch>
        </p:blipFill>
        <p:spPr>
          <a:xfrm>
            <a:off x="319867" y="1298573"/>
            <a:ext cx="6138858" cy="4673164"/>
          </a:xfrm>
          <a:prstGeom prst="rect">
            <a:avLst/>
          </a:prstGeom>
        </p:spPr>
      </p:pic>
      <p:sp>
        <p:nvSpPr>
          <p:cNvPr id="7" name="Title 1">
            <a:extLst>
              <a:ext uri="{FF2B5EF4-FFF2-40B4-BE49-F238E27FC236}">
                <a16:creationId xmlns:a16="http://schemas.microsoft.com/office/drawing/2014/main" id="{FCEFD55D-2423-D9EB-076D-49B7EE7F6655}"/>
              </a:ext>
            </a:extLst>
          </p:cNvPr>
          <p:cNvSpPr>
            <a:spLocks noGrp="1"/>
          </p:cNvSpPr>
          <p:nvPr>
            <p:ph type="title"/>
          </p:nvPr>
        </p:nvSpPr>
        <p:spPr>
          <a:xfrm>
            <a:off x="2843432" y="379193"/>
            <a:ext cx="6505136" cy="1325563"/>
          </a:xfrm>
        </p:spPr>
        <p:txBody>
          <a:bodyPr>
            <a:normAutofit/>
          </a:bodyPr>
          <a:lstStyle/>
          <a:p>
            <a:pPr algn="ctr"/>
            <a:r>
              <a:rPr lang="nl-NL" sz="2400" b="1" i="1" dirty="0">
                <a:solidFill>
                  <a:srgbClr val="FF0000"/>
                </a:solidFill>
              </a:rPr>
              <a:t>1.2. Người lao động tốt </a:t>
            </a:r>
            <a:r>
              <a:rPr lang="en-US" sz="2400" b="1" dirty="0">
                <a:solidFill>
                  <a:srgbClr val="FF0000"/>
                </a:solidFill>
              </a:rPr>
              <a:t/>
            </a:r>
            <a:br>
              <a:rPr lang="en-US" sz="2400" b="1" dirty="0">
                <a:solidFill>
                  <a:srgbClr val="FF0000"/>
                </a:solidFill>
              </a:rPr>
            </a:br>
            <a:endParaRPr lang="en-US" sz="2400" dirty="0">
              <a:solidFill>
                <a:srgbClr val="FF0000"/>
              </a:solidFill>
            </a:endParaRPr>
          </a:p>
        </p:txBody>
      </p:sp>
    </p:spTree>
    <p:extLst>
      <p:ext uri="{BB962C8B-B14F-4D97-AF65-F5344CB8AC3E}">
        <p14:creationId xmlns:p14="http://schemas.microsoft.com/office/powerpoint/2010/main" val="1004582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anim calcmode="lin" valueType="num">
                                      <p:cBhvr>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anim calcmode="lin" valueType="num">
                                      <p:cBhvr>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80301" y="954648"/>
            <a:ext cx="11231398" cy="2308324"/>
          </a:xfrm>
          <a:prstGeom prst="rect">
            <a:avLst/>
          </a:prstGeom>
        </p:spPr>
        <p:txBody>
          <a:bodyPr wrap="square">
            <a:spAutoFit/>
          </a:bodyPr>
          <a:lstStyle/>
          <a:p>
            <a:pPr marL="342900" indent="-342900" algn="just">
              <a:buFontTx/>
              <a:buChar char="-"/>
            </a:pPr>
            <a:r>
              <a:rPr lang="nl-NL" sz="2400" b="1" i="1" dirty="0">
                <a:solidFill>
                  <a:srgbClr val="3333FF"/>
                </a:solidFill>
                <a:latin typeface="Arial" panose="020B0604020202020204" pitchFamily="34" charset="0"/>
                <a:ea typeface="Times New Roman" panose="02020603050405020304" pitchFamily="18" charset="0"/>
                <a:cs typeface="Arial" panose="020B0604020202020204" pitchFamily="34" charset="0"/>
              </a:rPr>
              <a:t>Đối với công việc:</a:t>
            </a:r>
            <a:r>
              <a:rPr lang="nl-NL" sz="2400" b="1" dirty="0">
                <a:solidFill>
                  <a:srgbClr val="3333FF"/>
                </a:solidFill>
                <a:latin typeface="Arial" panose="020B0604020202020204" pitchFamily="34" charset="0"/>
                <a:ea typeface="Times New Roman" panose="02020603050405020304" pitchFamily="18" charset="0"/>
                <a:cs typeface="Arial" panose="020B0604020202020204" pitchFamily="34" charset="0"/>
              </a:rPr>
              <a:t> </a:t>
            </a:r>
          </a:p>
          <a:p>
            <a:pPr algn="just"/>
            <a:r>
              <a:rPr lang="nl-NL" sz="2400" dirty="0">
                <a:latin typeface="Arial" panose="020B0604020202020204" pitchFamily="34" charset="0"/>
                <a:ea typeface="Times New Roman" panose="02020603050405020304" pitchFamily="18" charset="0"/>
                <a:cs typeface="Arial" panose="020B0604020202020204" pitchFamily="34" charset="0"/>
              </a:rPr>
              <a:t>	Người lao động tốt là người được đào tạo nghề thông qua trường lớp hoặc truyền nghề. Có trách nhiệm, có sáng tạo, có kỹ thuật, có trình độ tay nghề ngày càng cao, có khả năng sử dụng thành thạo các công cụ lao động, phương tiện ngày càng hiện đại, tạo ra năng suất lao động ngày càng cao làm lợi cho doanh nghiệp, cho bản thân mình và cho xã hội.</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6" name="Picture 5"/>
          <p:cNvPicPr>
            <a:picLocks noChangeAspect="1"/>
          </p:cNvPicPr>
          <p:nvPr/>
        </p:nvPicPr>
        <p:blipFill>
          <a:blip r:embed="rId2"/>
          <a:stretch>
            <a:fillRect/>
          </a:stretch>
        </p:blipFill>
        <p:spPr>
          <a:xfrm>
            <a:off x="613449" y="3262972"/>
            <a:ext cx="5076449" cy="2851272"/>
          </a:xfrm>
          <a:prstGeom prst="rect">
            <a:avLst/>
          </a:prstGeom>
        </p:spPr>
      </p:pic>
      <p:pic>
        <p:nvPicPr>
          <p:cNvPr id="7" name="Picture 6"/>
          <p:cNvPicPr>
            <a:picLocks noChangeAspect="1"/>
          </p:cNvPicPr>
          <p:nvPr/>
        </p:nvPicPr>
        <p:blipFill>
          <a:blip r:embed="rId3"/>
          <a:stretch>
            <a:fillRect/>
          </a:stretch>
        </p:blipFill>
        <p:spPr>
          <a:xfrm>
            <a:off x="6866909" y="3262972"/>
            <a:ext cx="4711642" cy="2851272"/>
          </a:xfrm>
          <a:prstGeom prst="rect">
            <a:avLst/>
          </a:prstGeom>
        </p:spPr>
      </p:pic>
      <p:sp>
        <p:nvSpPr>
          <p:cNvPr id="5" name="Title 1">
            <a:extLst>
              <a:ext uri="{FF2B5EF4-FFF2-40B4-BE49-F238E27FC236}">
                <a16:creationId xmlns:a16="http://schemas.microsoft.com/office/drawing/2014/main" id="{139D3E23-3A3A-4615-86E9-6A932BE16045}"/>
              </a:ext>
            </a:extLst>
          </p:cNvPr>
          <p:cNvSpPr txBox="1">
            <a:spLocks/>
          </p:cNvSpPr>
          <p:nvPr/>
        </p:nvSpPr>
        <p:spPr>
          <a:xfrm>
            <a:off x="2843432" y="379193"/>
            <a:ext cx="650513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a:lstStyle>
          <a:p>
            <a:pPr algn="ctr"/>
            <a:r>
              <a:rPr lang="nl-NL" sz="2400" b="1" i="1">
                <a:solidFill>
                  <a:srgbClr val="FF0000"/>
                </a:solidFill>
              </a:rPr>
              <a:t>1.2. Người lao động tốt </a:t>
            </a:r>
            <a:r>
              <a:rPr lang="en-US" sz="2400" b="1">
                <a:solidFill>
                  <a:srgbClr val="FF0000"/>
                </a:solidFill>
              </a:rPr>
              <a:t/>
            </a:r>
            <a:br>
              <a:rPr lang="en-US" sz="2400" b="1">
                <a:solidFill>
                  <a:srgbClr val="FF0000"/>
                </a:solidFill>
              </a:rPr>
            </a:br>
            <a:endParaRPr lang="en-US" sz="2400" dirty="0">
              <a:solidFill>
                <a:srgbClr val="FF0000"/>
              </a:solidFill>
            </a:endParaRPr>
          </a:p>
        </p:txBody>
      </p:sp>
    </p:spTree>
    <p:extLst>
      <p:ext uri="{BB962C8B-B14F-4D97-AF65-F5344CB8AC3E}">
        <p14:creationId xmlns:p14="http://schemas.microsoft.com/office/powerpoint/2010/main" val="10837946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750"/>
                                        <p:tgtEl>
                                          <p:spTgt spid="6"/>
                                        </p:tgtEl>
                                      </p:cBhvr>
                                    </p:animEffect>
                                    <p:anim calcmode="lin" valueType="num">
                                      <p:cBhvr>
                                        <p:cTn id="14" dur="750" fill="hold"/>
                                        <p:tgtEl>
                                          <p:spTgt spid="6"/>
                                        </p:tgtEl>
                                        <p:attrNameLst>
                                          <p:attrName>ppt_x</p:attrName>
                                        </p:attrNameLst>
                                      </p:cBhvr>
                                      <p:tavLst>
                                        <p:tav tm="0">
                                          <p:val>
                                            <p:strVal val="#ppt_x"/>
                                          </p:val>
                                        </p:tav>
                                        <p:tav tm="100000">
                                          <p:val>
                                            <p:strVal val="#ppt_x"/>
                                          </p:val>
                                        </p:tav>
                                      </p:tavLst>
                                    </p:anim>
                                    <p:anim calcmode="lin" valueType="num">
                                      <p:cBhvr>
                                        <p:cTn id="15" dur="7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750"/>
                                        <p:tgtEl>
                                          <p:spTgt spid="7"/>
                                        </p:tgtEl>
                                      </p:cBhvr>
                                    </p:animEffect>
                                    <p:anim calcmode="lin" valueType="num">
                                      <p:cBhvr>
                                        <p:cTn id="20" dur="750" fill="hold"/>
                                        <p:tgtEl>
                                          <p:spTgt spid="7"/>
                                        </p:tgtEl>
                                        <p:attrNameLst>
                                          <p:attrName>ppt_x</p:attrName>
                                        </p:attrNameLst>
                                      </p:cBhvr>
                                      <p:tavLst>
                                        <p:tav tm="0">
                                          <p:val>
                                            <p:strVal val="#ppt_x"/>
                                          </p:val>
                                        </p:tav>
                                        <p:tav tm="100000">
                                          <p:val>
                                            <p:strVal val="#ppt_x"/>
                                          </p:val>
                                        </p:tav>
                                      </p:tavLst>
                                    </p:anim>
                                    <p:anim calcmode="lin" valueType="num">
                                      <p:cBhvr>
                                        <p:cTn id="21" dur="75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222331" y="1149082"/>
            <a:ext cx="5526742" cy="5163721"/>
          </a:xfrm>
          <a:prstGeom prst="rect">
            <a:avLst/>
          </a:prstGeom>
        </p:spPr>
        <p:txBody>
          <a:bodyPr wrap="square">
            <a:spAutoFit/>
          </a:bodyPr>
          <a:lstStyle/>
          <a:p>
            <a:pPr marL="285750" indent="-285750" algn="just">
              <a:lnSpc>
                <a:spcPct val="150000"/>
              </a:lnSpc>
              <a:spcBef>
                <a:spcPts val="600"/>
              </a:spcBef>
              <a:spcAft>
                <a:spcPts val="600"/>
              </a:spcAft>
              <a:buFontTx/>
              <a:buChar char="-"/>
            </a:pPr>
            <a:r>
              <a:rPr lang="nl-NL" sz="2400" b="1" i="1" dirty="0">
                <a:solidFill>
                  <a:srgbClr val="3333FF"/>
                </a:solidFill>
                <a:latin typeface="Arial" panose="020B0604020202020204" pitchFamily="34" charset="0"/>
                <a:ea typeface="Times New Roman" panose="02020603050405020304" pitchFamily="18" charset="0"/>
                <a:cs typeface="Arial" panose="020B0604020202020204" pitchFamily="34" charset="0"/>
              </a:rPr>
              <a:t>Đối với mọi người: </a:t>
            </a:r>
          </a:p>
          <a:p>
            <a:pPr algn="just">
              <a:lnSpc>
                <a:spcPct val="150000"/>
              </a:lnSpc>
              <a:spcBef>
                <a:spcPts val="600"/>
              </a:spcBef>
              <a:spcAft>
                <a:spcPts val="600"/>
              </a:spcAft>
            </a:pPr>
            <a:r>
              <a:rPr lang="nl-NL" sz="2400" i="1" dirty="0">
                <a:latin typeface="Arial" panose="020B0604020202020204" pitchFamily="34" charset="0"/>
                <a:ea typeface="Times New Roman" panose="02020603050405020304" pitchFamily="18" charset="0"/>
                <a:cs typeface="Arial" panose="020B0604020202020204" pitchFamily="34" charset="0"/>
              </a:rPr>
              <a:t>	N</a:t>
            </a:r>
            <a:r>
              <a:rPr lang="nl-NL" sz="2400" dirty="0">
                <a:latin typeface="Arial" panose="020B0604020202020204" pitchFamily="34" charset="0"/>
                <a:ea typeface="Times New Roman" panose="02020603050405020304" pitchFamily="18" charset="0"/>
                <a:cs typeface="Arial" panose="020B0604020202020204" pitchFamily="34" charset="0"/>
              </a:rPr>
              <a:t>gười lao động tốt là người sống có tinh thần tập thể; có khả năng làm việc theo nhóm hoặc độc lập nhưng biết quan tâm vì lợi ích chung “mình vì mọi người”. Đó là người biết tôn trọng và hợp tác với người mọi người trong lao động, tự chủ trong công việc, đoàn kết với tập thể</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6" name="Picture 5"/>
          <p:cNvPicPr>
            <a:picLocks noChangeAspect="1"/>
          </p:cNvPicPr>
          <p:nvPr/>
        </p:nvPicPr>
        <p:blipFill>
          <a:blip r:embed="rId2"/>
          <a:stretch>
            <a:fillRect/>
          </a:stretch>
        </p:blipFill>
        <p:spPr>
          <a:xfrm>
            <a:off x="588287" y="1308222"/>
            <a:ext cx="5374067" cy="4845440"/>
          </a:xfrm>
          <a:prstGeom prst="rect">
            <a:avLst/>
          </a:prstGeom>
        </p:spPr>
      </p:pic>
      <p:sp>
        <p:nvSpPr>
          <p:cNvPr id="5" name="Title 1">
            <a:extLst>
              <a:ext uri="{FF2B5EF4-FFF2-40B4-BE49-F238E27FC236}">
                <a16:creationId xmlns:a16="http://schemas.microsoft.com/office/drawing/2014/main" id="{C2A6B2AE-B914-51F9-BF44-99024D4C3A28}"/>
              </a:ext>
            </a:extLst>
          </p:cNvPr>
          <p:cNvSpPr txBox="1">
            <a:spLocks/>
          </p:cNvSpPr>
          <p:nvPr/>
        </p:nvSpPr>
        <p:spPr>
          <a:xfrm>
            <a:off x="2843432" y="379193"/>
            <a:ext cx="650513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a:lstStyle>
          <a:p>
            <a:pPr algn="ctr"/>
            <a:r>
              <a:rPr lang="nl-NL" sz="2400" b="1" i="1">
                <a:solidFill>
                  <a:srgbClr val="FF0000"/>
                </a:solidFill>
              </a:rPr>
              <a:t>1.2. Người lao động tốt </a:t>
            </a:r>
            <a:r>
              <a:rPr lang="en-US" sz="2400" b="1">
                <a:solidFill>
                  <a:srgbClr val="FF0000"/>
                </a:solidFill>
              </a:rPr>
              <a:t/>
            </a:r>
            <a:br>
              <a:rPr lang="en-US" sz="2400" b="1">
                <a:solidFill>
                  <a:srgbClr val="FF0000"/>
                </a:solidFill>
              </a:rPr>
            </a:br>
            <a:endParaRPr lang="en-US" sz="2400" dirty="0">
              <a:solidFill>
                <a:srgbClr val="FF0000"/>
              </a:solidFill>
            </a:endParaRPr>
          </a:p>
        </p:txBody>
      </p:sp>
    </p:spTree>
    <p:extLst>
      <p:ext uri="{BB962C8B-B14F-4D97-AF65-F5344CB8AC3E}">
        <p14:creationId xmlns:p14="http://schemas.microsoft.com/office/powerpoint/2010/main" val="2417577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750"/>
                                        <p:tgtEl>
                                          <p:spTgt spid="6"/>
                                        </p:tgtEl>
                                      </p:cBhvr>
                                    </p:animEffect>
                                    <p:anim calcmode="lin" valueType="num">
                                      <p:cBhvr>
                                        <p:cTn id="14" dur="750" fill="hold"/>
                                        <p:tgtEl>
                                          <p:spTgt spid="6"/>
                                        </p:tgtEl>
                                        <p:attrNameLst>
                                          <p:attrName>ppt_x</p:attrName>
                                        </p:attrNameLst>
                                      </p:cBhvr>
                                      <p:tavLst>
                                        <p:tav tm="0">
                                          <p:val>
                                            <p:strVal val="#ppt_x"/>
                                          </p:val>
                                        </p:tav>
                                        <p:tav tm="100000">
                                          <p:val>
                                            <p:strVal val="#ppt_x"/>
                                          </p:val>
                                        </p:tav>
                                      </p:tavLst>
                                    </p:anim>
                                    <p:anim calcmode="lin" valueType="num">
                                      <p:cBhvr>
                                        <p:cTn id="15" dur="75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0" name="WordArt 4"/>
          <p:cNvSpPr>
            <a:spLocks noChangeArrowheads="1" noChangeShapeType="1" noTextEdit="1"/>
          </p:cNvSpPr>
          <p:nvPr/>
        </p:nvSpPr>
        <p:spPr bwMode="auto">
          <a:xfrm>
            <a:off x="1847851" y="260351"/>
            <a:ext cx="8353425" cy="792163"/>
          </a:xfrm>
          <a:prstGeom prst="rect">
            <a:avLst/>
          </a:prstGeom>
        </p:spPr>
        <p:txBody>
          <a:bodyPr wrap="none" fromWordArt="1">
            <a:prstTxWarp prst="textPlain">
              <a:avLst>
                <a:gd name="adj" fmla="val 50000"/>
              </a:avLst>
            </a:prstTxWarp>
          </a:bodyPr>
          <a:lstStyle/>
          <a:p>
            <a:endParaRPr lang="en-US" sz="4000" kern="10">
              <a:ln w="12700">
                <a:solidFill>
                  <a:srgbClr val="FF3300"/>
                </a:solidFill>
                <a:round/>
                <a:headEnd/>
                <a:tailEnd/>
              </a:ln>
              <a:solidFill>
                <a:srgbClr val="FF3300"/>
              </a:solidFill>
              <a:effectLst>
                <a:outerShdw dist="35921" dir="2700000" sy="50000" kx="2115830" algn="bl" rotWithShape="0">
                  <a:srgbClr val="C0C0C0">
                    <a:alpha val="79999"/>
                  </a:srgbClr>
                </a:outerShdw>
              </a:effectLst>
              <a:latin typeface=".VnTime" panose="020B7200000000000000" pitchFamily="34" charset="0"/>
            </a:endParaRPr>
          </a:p>
        </p:txBody>
      </p:sp>
      <p:sp>
        <p:nvSpPr>
          <p:cNvPr id="60421" name="Rectangle 5"/>
          <p:cNvSpPr>
            <a:spLocks noChangeArrowheads="1"/>
          </p:cNvSpPr>
          <p:nvPr/>
        </p:nvSpPr>
        <p:spPr bwMode="auto">
          <a:xfrm>
            <a:off x="1740694" y="2740894"/>
            <a:ext cx="85677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nl-NL" altLang="en-US" sz="2400" b="1" i="1" dirty="0">
                <a:solidFill>
                  <a:srgbClr val="3333FF"/>
                </a:solidFill>
              </a:rPr>
              <a:t>2.1. Phát huy truyền thống yêu nước, trung thành với sự nghiệp cách mạng của nhân dân Việt Nam</a:t>
            </a:r>
            <a:endParaRPr lang="en-US" altLang="en-US" sz="2400" b="1" dirty="0">
              <a:solidFill>
                <a:srgbClr val="3333FF"/>
              </a:solidFill>
            </a:endParaRPr>
          </a:p>
        </p:txBody>
      </p:sp>
      <p:sp>
        <p:nvSpPr>
          <p:cNvPr id="60422" name="Rectangle 6"/>
          <p:cNvSpPr>
            <a:spLocks noChangeArrowheads="1"/>
          </p:cNvSpPr>
          <p:nvPr/>
        </p:nvSpPr>
        <p:spPr bwMode="auto">
          <a:xfrm>
            <a:off x="1762125" y="3955869"/>
            <a:ext cx="80660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Clr>
                <a:srgbClr val="FF3300"/>
              </a:buClr>
              <a:buFontTx/>
              <a:buNone/>
            </a:pPr>
            <a:r>
              <a:rPr lang="nl-NL" altLang="en-US" sz="2400" b="1" i="1" dirty="0">
                <a:solidFill>
                  <a:srgbClr val="3333FF"/>
                </a:solidFill>
              </a:rPr>
              <a:t>2.2. Phấn đấu học tập nâng cao năng lực và rèn luyện phẩm chất cá nhân</a:t>
            </a:r>
            <a:endParaRPr lang="vi-VN" altLang="en-US" sz="2400" b="1" i="1" dirty="0">
              <a:solidFill>
                <a:srgbClr val="3333FF"/>
              </a:solidFill>
            </a:endParaRPr>
          </a:p>
        </p:txBody>
      </p:sp>
      <p:sp>
        <p:nvSpPr>
          <p:cNvPr id="13317" name="TextBox 6"/>
          <p:cNvSpPr txBox="1">
            <a:spLocks noChangeArrowheads="1"/>
          </p:cNvSpPr>
          <p:nvPr/>
        </p:nvSpPr>
        <p:spPr bwMode="auto">
          <a:xfrm>
            <a:off x="744582" y="999801"/>
            <a:ext cx="10894423" cy="830997"/>
          </a:xfrm>
          <a:prstGeom prst="rect">
            <a:avLst/>
          </a:prstGeom>
          <a:solidFill>
            <a:srgbClr val="FF0000"/>
          </a:solidFill>
          <a:ln>
            <a:noFill/>
          </a:ln>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nl-NL" altLang="en-US" sz="2400" b="1" dirty="0">
                <a:solidFill>
                  <a:schemeClr val="bg1"/>
                </a:solidFill>
              </a:rPr>
              <a:t>2. Nội dung tu dưỡng và rèn luyện để trở thành người công dân tốt, người lao động tốt</a:t>
            </a:r>
            <a:endParaRPr lang="en-US" altLang="en-US" sz="2400" b="1" dirty="0">
              <a:solidFill>
                <a:schemeClr val="bg1"/>
              </a:solidFill>
            </a:endParaRPr>
          </a:p>
        </p:txBody>
      </p:sp>
    </p:spTree>
    <p:extLst>
      <p:ext uri="{BB962C8B-B14F-4D97-AF65-F5344CB8AC3E}">
        <p14:creationId xmlns:p14="http://schemas.microsoft.com/office/powerpoint/2010/main" val="4063656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nodePh="1">
                                  <p:stCondLst>
                                    <p:cond delay="0"/>
                                  </p:stCondLst>
                                  <p:endCondLst>
                                    <p:cond evt="begin" delay="0">
                                      <p:tn val="5"/>
                                    </p:cond>
                                  </p:endCondLst>
                                  <p:childTnLst>
                                    <p:set>
                                      <p:cBhvr>
                                        <p:cTn id="6" dur="1" fill="hold">
                                          <p:stCondLst>
                                            <p:cond delay="0"/>
                                          </p:stCondLst>
                                        </p:cTn>
                                        <p:tgtEl>
                                          <p:spTgt spid="60420"/>
                                        </p:tgtEl>
                                        <p:attrNameLst>
                                          <p:attrName>style.visibility</p:attrName>
                                        </p:attrNameLst>
                                      </p:cBhvr>
                                      <p:to>
                                        <p:strVal val="visible"/>
                                      </p:to>
                                    </p:set>
                                    <p:animEffect transition="in" filter="fade">
                                      <p:cBhvr>
                                        <p:cTn id="7" dur="750"/>
                                        <p:tgtEl>
                                          <p:spTgt spid="60420"/>
                                        </p:tgtEl>
                                      </p:cBhvr>
                                    </p:animEffect>
                                    <p:anim calcmode="lin" valueType="num">
                                      <p:cBhvr>
                                        <p:cTn id="8" dur="750" fill="hold"/>
                                        <p:tgtEl>
                                          <p:spTgt spid="60420"/>
                                        </p:tgtEl>
                                        <p:attrNameLst>
                                          <p:attrName>ppt_x</p:attrName>
                                        </p:attrNameLst>
                                      </p:cBhvr>
                                      <p:tavLst>
                                        <p:tav tm="0">
                                          <p:val>
                                            <p:strVal val="#ppt_x"/>
                                          </p:val>
                                        </p:tav>
                                        <p:tav tm="100000">
                                          <p:val>
                                            <p:strVal val="#ppt_x"/>
                                          </p:val>
                                        </p:tav>
                                      </p:tavLst>
                                    </p:anim>
                                    <p:anim calcmode="lin" valueType="num">
                                      <p:cBhvr>
                                        <p:cTn id="9" dur="750" fill="hold"/>
                                        <p:tgtEl>
                                          <p:spTgt spid="60420"/>
                                        </p:tgtEl>
                                        <p:attrNameLst>
                                          <p:attrName>ppt_y</p:attrName>
                                        </p:attrNameLst>
                                      </p:cBhvr>
                                      <p:tavLst>
                                        <p:tav tm="0">
                                          <p:val>
                                            <p:strVal val="#ppt_y+.1"/>
                                          </p:val>
                                        </p:tav>
                                        <p:tav tm="100000">
                                          <p:val>
                                            <p:strVal val="#ppt_y"/>
                                          </p:val>
                                        </p:tav>
                                      </p:tavLst>
                                    </p:anim>
                                  </p:childTnLst>
                                </p:cTn>
                              </p:par>
                            </p:childTnLst>
                          </p:cTn>
                        </p:par>
                        <p:par>
                          <p:cTn id="10" fill="hold" nodeType="withGroup">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60421"/>
                                        </p:tgtEl>
                                        <p:attrNameLst>
                                          <p:attrName>style.visibility</p:attrName>
                                        </p:attrNameLst>
                                      </p:cBhvr>
                                      <p:to>
                                        <p:strVal val="visible"/>
                                      </p:to>
                                    </p:set>
                                    <p:animEffect transition="in" filter="fade">
                                      <p:cBhvr>
                                        <p:cTn id="13" dur="750"/>
                                        <p:tgtEl>
                                          <p:spTgt spid="60421"/>
                                        </p:tgtEl>
                                      </p:cBhvr>
                                    </p:animEffect>
                                    <p:anim calcmode="lin" valueType="num">
                                      <p:cBhvr>
                                        <p:cTn id="14" dur="750" fill="hold"/>
                                        <p:tgtEl>
                                          <p:spTgt spid="60421"/>
                                        </p:tgtEl>
                                        <p:attrNameLst>
                                          <p:attrName>ppt_x</p:attrName>
                                        </p:attrNameLst>
                                      </p:cBhvr>
                                      <p:tavLst>
                                        <p:tav tm="0">
                                          <p:val>
                                            <p:strVal val="#ppt_x"/>
                                          </p:val>
                                        </p:tav>
                                        <p:tav tm="100000">
                                          <p:val>
                                            <p:strVal val="#ppt_x"/>
                                          </p:val>
                                        </p:tav>
                                      </p:tavLst>
                                    </p:anim>
                                    <p:anim calcmode="lin" valueType="num">
                                      <p:cBhvr>
                                        <p:cTn id="15" dur="750" fill="hold"/>
                                        <p:tgtEl>
                                          <p:spTgt spid="60421"/>
                                        </p:tgtEl>
                                        <p:attrNameLst>
                                          <p:attrName>ppt_y</p:attrName>
                                        </p:attrNameLst>
                                      </p:cBhvr>
                                      <p:tavLst>
                                        <p:tav tm="0">
                                          <p:val>
                                            <p:strVal val="#ppt_y+.1"/>
                                          </p:val>
                                        </p:tav>
                                        <p:tav tm="100000">
                                          <p:val>
                                            <p:strVal val="#ppt_y"/>
                                          </p:val>
                                        </p:tav>
                                      </p:tavLst>
                                    </p:anim>
                                  </p:childTnLst>
                                </p:cTn>
                              </p:par>
                            </p:childTnLst>
                          </p:cTn>
                        </p:par>
                        <p:par>
                          <p:cTn id="16" fill="hold" nodeType="withGroup">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60422"/>
                                        </p:tgtEl>
                                        <p:attrNameLst>
                                          <p:attrName>style.visibility</p:attrName>
                                        </p:attrNameLst>
                                      </p:cBhvr>
                                      <p:to>
                                        <p:strVal val="visible"/>
                                      </p:to>
                                    </p:set>
                                    <p:animEffect transition="in" filter="fade">
                                      <p:cBhvr>
                                        <p:cTn id="19" dur="750"/>
                                        <p:tgtEl>
                                          <p:spTgt spid="60422"/>
                                        </p:tgtEl>
                                      </p:cBhvr>
                                    </p:animEffect>
                                    <p:anim calcmode="lin" valueType="num">
                                      <p:cBhvr>
                                        <p:cTn id="20" dur="750" fill="hold"/>
                                        <p:tgtEl>
                                          <p:spTgt spid="60422"/>
                                        </p:tgtEl>
                                        <p:attrNameLst>
                                          <p:attrName>ppt_x</p:attrName>
                                        </p:attrNameLst>
                                      </p:cBhvr>
                                      <p:tavLst>
                                        <p:tav tm="0">
                                          <p:val>
                                            <p:strVal val="#ppt_x"/>
                                          </p:val>
                                        </p:tav>
                                        <p:tav tm="100000">
                                          <p:val>
                                            <p:strVal val="#ppt_x"/>
                                          </p:val>
                                        </p:tav>
                                      </p:tavLst>
                                    </p:anim>
                                    <p:anim calcmode="lin" valueType="num">
                                      <p:cBhvr>
                                        <p:cTn id="21" dur="750" fill="hold"/>
                                        <p:tgtEl>
                                          <p:spTgt spid="604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0" grpId="0" animBg="1"/>
      <p:bldP spid="60421" grpId="0"/>
      <p:bldP spid="6042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Rectangle 4"/>
          <p:cNvSpPr>
            <a:spLocks noChangeArrowheads="1"/>
          </p:cNvSpPr>
          <p:nvPr/>
        </p:nvSpPr>
        <p:spPr bwMode="auto">
          <a:xfrm>
            <a:off x="1345671" y="649610"/>
            <a:ext cx="9500658" cy="830997"/>
          </a:xfrm>
          <a:prstGeom prst="rect">
            <a:avLst/>
          </a:prstGeom>
          <a:solidFill>
            <a:srgbClr val="FF0000"/>
          </a:solidFill>
          <a:ln>
            <a:noFill/>
          </a:ln>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
                <a:srgbClr val="0000FF"/>
              </a:buClr>
              <a:buFontTx/>
              <a:buNone/>
            </a:pPr>
            <a:r>
              <a:rPr lang="nl-NL" altLang="en-US" sz="2400" b="1" i="1" dirty="0">
                <a:solidFill>
                  <a:schemeClr val="bg1"/>
                </a:solidFill>
              </a:rPr>
              <a:t>1. Phát huy truyền thống yêu nước, trung thành với sự nghiệp cách mạng của nhân dân Việt Nam</a:t>
            </a:r>
            <a:endParaRPr lang="en-US" altLang="en-US" sz="2400" b="1" dirty="0">
              <a:solidFill>
                <a:schemeClr val="bg1"/>
              </a:solidFill>
            </a:endParaRPr>
          </a:p>
        </p:txBody>
      </p:sp>
      <p:sp>
        <p:nvSpPr>
          <p:cNvPr id="61445" name="Rectangle 5"/>
          <p:cNvSpPr>
            <a:spLocks noChangeArrowheads="1"/>
          </p:cNvSpPr>
          <p:nvPr/>
        </p:nvSpPr>
        <p:spPr bwMode="auto">
          <a:xfrm>
            <a:off x="750794" y="1480607"/>
            <a:ext cx="1069041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457200" indent="968375" algn="just">
              <a:buFont typeface="Wingdings" panose="05000000000000000000" pitchFamily="2" charset="2"/>
              <a:buChar char="Ø"/>
              <a:defRPr/>
            </a:pPr>
            <a:r>
              <a:rPr lang="nl-NL" sz="2400" dirty="0"/>
              <a:t>Dân tộc Việt Nam trong tiến trình lịch sử dựng nước và giữ nước, sự gắn bó nhà, làng, nước đã hun đúc tinh thần yêu nước, ý chí tự lực, tự cường của mỗi người dân. </a:t>
            </a:r>
          </a:p>
          <a:p>
            <a:pPr marL="457200" indent="968375" algn="just">
              <a:defRPr/>
            </a:pPr>
            <a:endParaRPr lang="en-US" sz="2400" dirty="0"/>
          </a:p>
        </p:txBody>
      </p:sp>
      <p:pic>
        <p:nvPicPr>
          <p:cNvPr id="3" name="Picture 2"/>
          <p:cNvPicPr>
            <a:picLocks noChangeAspect="1"/>
          </p:cNvPicPr>
          <p:nvPr/>
        </p:nvPicPr>
        <p:blipFill>
          <a:blip r:embed="rId2"/>
          <a:stretch>
            <a:fillRect/>
          </a:stretch>
        </p:blipFill>
        <p:spPr>
          <a:xfrm>
            <a:off x="3905250" y="2605893"/>
            <a:ext cx="4381500" cy="3647196"/>
          </a:xfrm>
          <a:prstGeom prst="rect">
            <a:avLst/>
          </a:prstGeom>
        </p:spPr>
      </p:pic>
      <p:pic>
        <p:nvPicPr>
          <p:cNvPr id="5" name="Picture 4"/>
          <p:cNvPicPr>
            <a:picLocks noChangeAspect="1"/>
          </p:cNvPicPr>
          <p:nvPr/>
        </p:nvPicPr>
        <p:blipFill>
          <a:blip r:embed="rId3"/>
          <a:stretch>
            <a:fillRect/>
          </a:stretch>
        </p:blipFill>
        <p:spPr>
          <a:xfrm>
            <a:off x="5885674" y="2774337"/>
            <a:ext cx="6015593" cy="3450988"/>
          </a:xfrm>
          <a:prstGeom prst="rect">
            <a:avLst/>
          </a:prstGeom>
        </p:spPr>
      </p:pic>
      <p:pic>
        <p:nvPicPr>
          <p:cNvPr id="2" name="Picture 1"/>
          <p:cNvPicPr>
            <a:picLocks noChangeAspect="1"/>
          </p:cNvPicPr>
          <p:nvPr/>
        </p:nvPicPr>
        <p:blipFill>
          <a:blip r:embed="rId4"/>
          <a:stretch>
            <a:fillRect/>
          </a:stretch>
        </p:blipFill>
        <p:spPr>
          <a:xfrm>
            <a:off x="295419" y="2774337"/>
            <a:ext cx="5444156" cy="3450988"/>
          </a:xfrm>
          <a:prstGeom prst="rect">
            <a:avLst/>
          </a:prstGeom>
        </p:spPr>
      </p:pic>
    </p:spTree>
    <p:extLst>
      <p:ext uri="{BB962C8B-B14F-4D97-AF65-F5344CB8AC3E}">
        <p14:creationId xmlns:p14="http://schemas.microsoft.com/office/powerpoint/2010/main" val="1938363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61444"/>
                                        </p:tgtEl>
                                        <p:attrNameLst>
                                          <p:attrName>style.visibility</p:attrName>
                                        </p:attrNameLst>
                                      </p:cBhvr>
                                      <p:to>
                                        <p:strVal val="visible"/>
                                      </p:to>
                                    </p:set>
                                    <p:anim calcmode="lin" valueType="num">
                                      <p:cBhvr>
                                        <p:cTn id="7" dur="750" fill="hold"/>
                                        <p:tgtEl>
                                          <p:spTgt spid="61444"/>
                                        </p:tgtEl>
                                        <p:attrNameLst>
                                          <p:attrName>ppt_w</p:attrName>
                                        </p:attrNameLst>
                                      </p:cBhvr>
                                      <p:tavLst>
                                        <p:tav tm="0">
                                          <p:val>
                                            <p:fltVal val="0"/>
                                          </p:val>
                                        </p:tav>
                                        <p:tav tm="100000">
                                          <p:val>
                                            <p:strVal val="#ppt_w"/>
                                          </p:val>
                                        </p:tav>
                                      </p:tavLst>
                                    </p:anim>
                                    <p:anim calcmode="lin" valueType="num">
                                      <p:cBhvr>
                                        <p:cTn id="8" dur="750" fill="hold"/>
                                        <p:tgtEl>
                                          <p:spTgt spid="61444"/>
                                        </p:tgtEl>
                                        <p:attrNameLst>
                                          <p:attrName>ppt_h</p:attrName>
                                        </p:attrNameLst>
                                      </p:cBhvr>
                                      <p:tavLst>
                                        <p:tav tm="0">
                                          <p:val>
                                            <p:fltVal val="0"/>
                                          </p:val>
                                        </p:tav>
                                        <p:tav tm="100000">
                                          <p:val>
                                            <p:strVal val="#ppt_h"/>
                                          </p:val>
                                        </p:tav>
                                      </p:tavLst>
                                    </p:anim>
                                    <p:animEffect transition="in" filter="fade">
                                      <p:cBhvr>
                                        <p:cTn id="9" dur="750"/>
                                        <p:tgtEl>
                                          <p:spTgt spid="61444"/>
                                        </p:tgtEl>
                                      </p:cBhvr>
                                    </p:animEffect>
                                  </p:childTnLst>
                                </p:cTn>
                              </p:par>
                            </p:childTnLst>
                          </p:cTn>
                        </p:par>
                        <p:par>
                          <p:cTn id="10" fill="hold" nodeType="withGroup">
                            <p:stCondLst>
                              <p:cond delay="750"/>
                            </p:stCondLst>
                            <p:childTnLst>
                              <p:par>
                                <p:cTn id="11" presetID="6" presetClass="entr" presetSubtype="16" fill="hold" grpId="0" nodeType="afterEffect">
                                  <p:stCondLst>
                                    <p:cond delay="0"/>
                                  </p:stCondLst>
                                  <p:childTnLst>
                                    <p:set>
                                      <p:cBhvr>
                                        <p:cTn id="12" dur="1" fill="hold">
                                          <p:stCondLst>
                                            <p:cond delay="0"/>
                                          </p:stCondLst>
                                        </p:cTn>
                                        <p:tgtEl>
                                          <p:spTgt spid="61445">
                                            <p:txEl>
                                              <p:pRg st="0" end="0"/>
                                            </p:txEl>
                                          </p:spTgt>
                                        </p:tgtEl>
                                        <p:attrNameLst>
                                          <p:attrName>style.visibility</p:attrName>
                                        </p:attrNameLst>
                                      </p:cBhvr>
                                      <p:to>
                                        <p:strVal val="visible"/>
                                      </p:to>
                                    </p:set>
                                    <p:animEffect transition="in" filter="circle(in)">
                                      <p:cBhvr>
                                        <p:cTn id="13" dur="750"/>
                                        <p:tgtEl>
                                          <p:spTgt spid="61445">
                                            <p:txEl>
                                              <p:pRg st="0" end="0"/>
                                            </p:txEl>
                                          </p:spTgt>
                                        </p:tgtEl>
                                      </p:cBhvr>
                                    </p:animEffect>
                                  </p:childTnLst>
                                </p:cTn>
                              </p:par>
                              <p:par>
                                <p:cTn id="14" presetID="10" presetClass="entr" presetSubtype="0" fill="hold" nodeType="withEffect">
                                  <p:stCondLst>
                                    <p:cond delay="25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par>
                          <p:cTn id="17" fill="hold">
                            <p:stCondLst>
                              <p:cond delay="1500"/>
                            </p:stCondLst>
                            <p:childTnLst>
                              <p:par>
                                <p:cTn id="18" presetID="10" presetClass="exit" presetSubtype="0" fill="hold" nodeType="afterEffect">
                                  <p:stCondLst>
                                    <p:cond delay="0"/>
                                  </p:stCondLst>
                                  <p:childTnLst>
                                    <p:animEffect transition="out" filter="fade">
                                      <p:cBhvr>
                                        <p:cTn id="19" dur="500"/>
                                        <p:tgtEl>
                                          <p:spTgt spid="3"/>
                                        </p:tgtEl>
                                      </p:cBhvr>
                                    </p:animEffect>
                                    <p:set>
                                      <p:cBhvr>
                                        <p:cTn id="20" dur="1" fill="hold">
                                          <p:stCondLst>
                                            <p:cond delay="499"/>
                                          </p:stCondLst>
                                        </p:cTn>
                                        <p:tgtEl>
                                          <p:spTgt spid="3"/>
                                        </p:tgtEl>
                                        <p:attrNameLst>
                                          <p:attrName>style.visibility</p:attrName>
                                        </p:attrNameLst>
                                      </p:cBhvr>
                                      <p:to>
                                        <p:strVal val="hidden"/>
                                      </p:to>
                                    </p:set>
                                  </p:childTnLst>
                                </p:cTn>
                              </p:par>
                              <p:par>
                                <p:cTn id="21" presetID="2" presetClass="entr" presetSubtype="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0-#ppt_w/2"/>
                                          </p:val>
                                        </p:tav>
                                        <p:tav tm="100000">
                                          <p:val>
                                            <p:strVal val="#ppt_x"/>
                                          </p:val>
                                        </p:tav>
                                      </p:tavLst>
                                    </p:anim>
                                    <p:anim calcmode="lin" valueType="num">
                                      <p:cBhvr additive="base">
                                        <p:cTn id="24" dur="500" fill="hold"/>
                                        <p:tgtEl>
                                          <p:spTgt spid="2"/>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1+#ppt_w/2"/>
                                          </p:val>
                                        </p:tav>
                                        <p:tav tm="100000">
                                          <p:val>
                                            <p:strVal val="#ppt_x"/>
                                          </p:val>
                                        </p:tav>
                                      </p:tavLst>
                                    </p:anim>
                                    <p:anim calcmode="lin" valueType="num">
                                      <p:cBhvr additive="base">
                                        <p:cTn id="2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4" grpId="0" animBg="1"/>
      <p:bldP spid="61445"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229" y="2003127"/>
            <a:ext cx="11398623" cy="3187852"/>
          </a:xfrm>
          <a:solidFill>
            <a:srgbClr val="CCFFFF"/>
          </a:solidFill>
        </p:spPr>
        <p:txBody>
          <a:bodyPr>
            <a:normAutofit/>
          </a:bodyPr>
          <a:lstStyle/>
          <a:p>
            <a:pPr marL="0" indent="0">
              <a:buNone/>
            </a:pPr>
            <a:r>
              <a:rPr lang="vi-VN" sz="2400" dirty="0">
                <a:latin typeface="+mn-lt"/>
              </a:rPr>
              <a:t>- Tu dưỡng ý chí, tiếp nối truyền thống yêu nước, biết điều chỉnh hành vi phù hợp với chuẩn mực đạo đức xã hội</a:t>
            </a:r>
            <a:endParaRPr lang="en-US" sz="2400" dirty="0">
              <a:latin typeface="+mn-lt"/>
            </a:endParaRPr>
          </a:p>
          <a:p>
            <a:pPr marL="0" indent="0">
              <a:buNone/>
            </a:pPr>
            <a:r>
              <a:rPr lang="vi-VN" sz="2400" dirty="0">
                <a:latin typeface="+mn-lt"/>
              </a:rPr>
              <a:t>- Có lòng nhân ái, yêu thương, nhân nghĩa, đoàn kết</a:t>
            </a:r>
            <a:r>
              <a:rPr lang="en-US" sz="2400" dirty="0">
                <a:latin typeface="+mn-lt"/>
              </a:rPr>
              <a:t>.</a:t>
            </a:r>
          </a:p>
          <a:p>
            <a:pPr marL="0" indent="0">
              <a:buNone/>
            </a:pPr>
            <a:r>
              <a:rPr lang="vi-VN" sz="2400" dirty="0">
                <a:latin typeface="+mn-lt"/>
              </a:rPr>
              <a:t>- Có trách nhiệm xây dựng lối sống lành mạnh</a:t>
            </a:r>
            <a:endParaRPr lang="en-US" sz="2400" dirty="0">
              <a:latin typeface="+mn-lt"/>
            </a:endParaRPr>
          </a:p>
          <a:p>
            <a:pPr marL="0" indent="0">
              <a:buNone/>
            </a:pPr>
            <a:r>
              <a:rPr lang="vi-VN" sz="2400" dirty="0">
                <a:latin typeface="+mn-lt"/>
              </a:rPr>
              <a:t>- Biết phê phán những hủ tục, lạc hậu cũng như phê bình chủ nghĩa cá nhân</a:t>
            </a:r>
            <a:endParaRPr lang="en-US" sz="2400" dirty="0">
              <a:latin typeface="+mn-lt"/>
            </a:endParaRPr>
          </a:p>
          <a:p>
            <a:pPr marL="0" indent="0">
              <a:buNone/>
            </a:pPr>
            <a:r>
              <a:rPr lang="vi-VN" sz="2400" dirty="0">
                <a:latin typeface="+mn-lt"/>
              </a:rPr>
              <a:t>- Có động cơ học tập đúng, chọn ngành nghề phù hợp với năng lực và lòng đam mê để có thể làm việc tốt nhất</a:t>
            </a:r>
            <a:r>
              <a:rPr lang="en-US" sz="2400" dirty="0">
                <a:latin typeface="+mn-lt"/>
              </a:rPr>
              <a:t>.</a:t>
            </a:r>
          </a:p>
        </p:txBody>
      </p:sp>
      <p:sp>
        <p:nvSpPr>
          <p:cNvPr id="2" name="Rectangle 1"/>
          <p:cNvSpPr/>
          <p:nvPr/>
        </p:nvSpPr>
        <p:spPr>
          <a:xfrm>
            <a:off x="4455496" y="1205356"/>
            <a:ext cx="3506088" cy="461665"/>
          </a:xfrm>
          <a:prstGeom prst="rect">
            <a:avLst/>
          </a:prstGeom>
          <a:solidFill>
            <a:srgbClr val="FFFF00"/>
          </a:solidFill>
        </p:spPr>
        <p:txBody>
          <a:bodyPr wrap="none">
            <a:spAutoFit/>
          </a:bodyPr>
          <a:lstStyle/>
          <a:p>
            <a:pPr algn="just"/>
            <a:r>
              <a:rPr lang="en-US" sz="2400" b="1" dirty="0">
                <a:latin typeface="Arial" panose="020B0604020202020204" pitchFamily="34" charset="0"/>
                <a:cs typeface="Arial" panose="020B0604020202020204" pitchFamily="34" charset="0"/>
              </a:rPr>
              <a:t>NỘI DUNG TU DƯỠNG</a:t>
            </a:r>
          </a:p>
        </p:txBody>
      </p:sp>
    </p:spTree>
    <p:extLst>
      <p:ext uri="{BB962C8B-B14F-4D97-AF65-F5344CB8AC3E}">
        <p14:creationId xmlns:p14="http://schemas.microsoft.com/office/powerpoint/2010/main" val="2122084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500"/>
                                        <p:tgtEl>
                                          <p:spTgt spid="3">
                                            <p:bg/>
                                          </p:spTgt>
                                        </p:tgtEl>
                                      </p:cBhvr>
                                    </p:animEffect>
                                    <p:anim calcmode="lin" valueType="num">
                                      <p:cBhvr>
                                        <p:cTn id="8" dur="500" fill="hold"/>
                                        <p:tgtEl>
                                          <p:spTgt spid="3">
                                            <p:bg/>
                                          </p:spTgt>
                                        </p:tgtEl>
                                        <p:attrNameLst>
                                          <p:attrName>ppt_x</p:attrName>
                                        </p:attrNameLst>
                                      </p:cBhvr>
                                      <p:tavLst>
                                        <p:tav tm="0">
                                          <p:val>
                                            <p:strVal val="#ppt_x"/>
                                          </p:val>
                                        </p:tav>
                                        <p:tav tm="100000">
                                          <p:val>
                                            <p:strVal val="#ppt_x"/>
                                          </p:val>
                                        </p:tav>
                                      </p:tavLst>
                                    </p:anim>
                                    <p:anim calcmode="lin" valueType="num">
                                      <p:cBhvr>
                                        <p:cTn id="9" dur="500" fill="hold"/>
                                        <p:tgtEl>
                                          <p:spTgt spid="3">
                                            <p:bg/>
                                          </p:spTgt>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anim calcmode="lin" valueType="num">
                                      <p:cBhvr>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anim calcmode="lin" valueType="num">
                                      <p:cBhvr>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500"/>
                                        <p:tgtEl>
                                          <p:spTgt spid="3">
                                            <p:txEl>
                                              <p:pRg st="2" end="2"/>
                                            </p:txEl>
                                          </p:spTgt>
                                        </p:tgtEl>
                                      </p:cBhvr>
                                    </p:animEffect>
                                    <p:anim calcmode="lin" valueType="num">
                                      <p:cBhvr>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5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500"/>
                                        <p:tgtEl>
                                          <p:spTgt spid="3">
                                            <p:txEl>
                                              <p:pRg st="3" end="3"/>
                                            </p:txEl>
                                          </p:spTgt>
                                        </p:tgtEl>
                                      </p:cBhvr>
                                    </p:animEffect>
                                    <p:anim calcmode="lin" valueType="num">
                                      <p:cBhvr>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5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500"/>
                                        <p:tgtEl>
                                          <p:spTgt spid="3">
                                            <p:txEl>
                                              <p:pRg st="4" end="4"/>
                                            </p:txEl>
                                          </p:spTgt>
                                        </p:tgtEl>
                                      </p:cBhvr>
                                    </p:animEffect>
                                    <p:anim calcmode="lin" valueType="num">
                                      <p:cBhvr>
                                        <p:cTn id="3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5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497" y="4900143"/>
            <a:ext cx="11545006" cy="1354838"/>
          </a:xfrm>
          <a:solidFill>
            <a:srgbClr val="00FFFF"/>
          </a:solidFill>
        </p:spPr>
        <p:txBody>
          <a:bodyPr/>
          <a:lstStyle/>
          <a:p>
            <a:pPr marL="0" indent="0" algn="just">
              <a:buNone/>
            </a:pPr>
            <a:r>
              <a:rPr lang="en-US" sz="2400" dirty="0"/>
              <a:t>-	</a:t>
            </a:r>
            <a:r>
              <a:rPr lang="en-US" sz="2400" dirty="0" err="1"/>
              <a:t>Có</a:t>
            </a:r>
            <a:r>
              <a:rPr lang="en-US" sz="2400" dirty="0"/>
              <a:t> </a:t>
            </a:r>
            <a:r>
              <a:rPr lang="en-US" sz="2400" dirty="0" err="1"/>
              <a:t>động</a:t>
            </a:r>
            <a:r>
              <a:rPr lang="en-US" sz="2400" dirty="0"/>
              <a:t> </a:t>
            </a:r>
            <a:r>
              <a:rPr lang="en-US" sz="2400" dirty="0" err="1"/>
              <a:t>cơ</a:t>
            </a:r>
            <a:r>
              <a:rPr lang="en-US" sz="2400" dirty="0"/>
              <a:t> </a:t>
            </a:r>
            <a:r>
              <a:rPr lang="en-US" sz="2400" dirty="0" err="1"/>
              <a:t>học</a:t>
            </a:r>
            <a:r>
              <a:rPr lang="en-US" sz="2400" dirty="0"/>
              <a:t> </a:t>
            </a:r>
            <a:r>
              <a:rPr lang="en-US" sz="2400" dirty="0" err="1"/>
              <a:t>tập</a:t>
            </a:r>
            <a:r>
              <a:rPr lang="en-US" sz="2400" dirty="0"/>
              <a:t> </a:t>
            </a:r>
            <a:r>
              <a:rPr lang="en-US" sz="2400" dirty="0" err="1"/>
              <a:t>đúng</a:t>
            </a:r>
            <a:r>
              <a:rPr lang="en-US" sz="2400" dirty="0"/>
              <a:t>, </a:t>
            </a:r>
            <a:r>
              <a:rPr lang="en-US" sz="2400" dirty="0" err="1"/>
              <a:t>chọn</a:t>
            </a:r>
            <a:r>
              <a:rPr lang="en-US" sz="2400" dirty="0"/>
              <a:t> </a:t>
            </a:r>
            <a:r>
              <a:rPr lang="en-US" sz="2400" dirty="0" err="1"/>
              <a:t>ngành</a:t>
            </a:r>
            <a:r>
              <a:rPr lang="en-US" sz="2400" dirty="0"/>
              <a:t> </a:t>
            </a:r>
            <a:r>
              <a:rPr lang="en-US" sz="2400" dirty="0" err="1"/>
              <a:t>nghề</a:t>
            </a:r>
            <a:r>
              <a:rPr lang="en-US" sz="2400" dirty="0"/>
              <a:t> </a:t>
            </a:r>
            <a:r>
              <a:rPr lang="en-US" sz="2400" dirty="0" err="1"/>
              <a:t>phù</a:t>
            </a:r>
            <a:r>
              <a:rPr lang="en-US" sz="2400" dirty="0"/>
              <a:t> </a:t>
            </a:r>
            <a:r>
              <a:rPr lang="en-US" sz="2400" dirty="0" err="1"/>
              <a:t>hợp</a:t>
            </a:r>
            <a:r>
              <a:rPr lang="en-US" sz="2400" dirty="0"/>
              <a:t> </a:t>
            </a:r>
            <a:r>
              <a:rPr lang="en-US" sz="2400" dirty="0" err="1"/>
              <a:t>với</a:t>
            </a:r>
            <a:r>
              <a:rPr lang="en-US" sz="2400" dirty="0"/>
              <a:t> </a:t>
            </a:r>
            <a:r>
              <a:rPr lang="en-US" sz="2400" dirty="0" err="1"/>
              <a:t>năng</a:t>
            </a:r>
            <a:r>
              <a:rPr lang="en-US" sz="2400" dirty="0"/>
              <a:t> </a:t>
            </a:r>
            <a:r>
              <a:rPr lang="en-US" sz="2400" dirty="0" err="1"/>
              <a:t>lực</a:t>
            </a:r>
            <a:r>
              <a:rPr lang="en-US" sz="2400" dirty="0"/>
              <a:t> </a:t>
            </a:r>
            <a:r>
              <a:rPr lang="en-US" sz="2400" dirty="0" err="1"/>
              <a:t>và</a:t>
            </a:r>
            <a:r>
              <a:rPr lang="en-US" sz="2400" dirty="0"/>
              <a:t> </a:t>
            </a:r>
            <a:r>
              <a:rPr lang="en-US" sz="2400" dirty="0" err="1"/>
              <a:t>lòng</a:t>
            </a:r>
            <a:r>
              <a:rPr lang="en-US" sz="2400" dirty="0"/>
              <a:t> </a:t>
            </a:r>
            <a:r>
              <a:rPr lang="en-US" sz="2400" dirty="0" err="1"/>
              <a:t>đam</a:t>
            </a:r>
            <a:r>
              <a:rPr lang="en-US" sz="2400" dirty="0"/>
              <a:t> </a:t>
            </a:r>
            <a:r>
              <a:rPr lang="en-US" sz="2400" dirty="0" err="1"/>
              <a:t>mê</a:t>
            </a:r>
            <a:r>
              <a:rPr lang="en-US" sz="2400" dirty="0"/>
              <a:t> </a:t>
            </a:r>
            <a:r>
              <a:rPr lang="en-US" sz="2400" dirty="0" err="1"/>
              <a:t>để</a:t>
            </a:r>
            <a:r>
              <a:rPr lang="en-US" sz="2400" dirty="0"/>
              <a:t> </a:t>
            </a:r>
            <a:r>
              <a:rPr lang="en-US" sz="2400" dirty="0" err="1"/>
              <a:t>có</a:t>
            </a:r>
            <a:r>
              <a:rPr lang="en-US" sz="2400" dirty="0"/>
              <a:t> </a:t>
            </a:r>
            <a:r>
              <a:rPr lang="en-US" sz="2400" dirty="0" err="1"/>
              <a:t>thể</a:t>
            </a:r>
            <a:r>
              <a:rPr lang="en-US" sz="2400" dirty="0"/>
              <a:t> </a:t>
            </a:r>
            <a:r>
              <a:rPr lang="en-US" sz="2400" dirty="0" err="1"/>
              <a:t>làm</a:t>
            </a:r>
            <a:r>
              <a:rPr lang="en-US" sz="2400" dirty="0"/>
              <a:t> </a:t>
            </a:r>
            <a:r>
              <a:rPr lang="en-US" sz="2400" dirty="0" err="1"/>
              <a:t>việc</a:t>
            </a:r>
            <a:r>
              <a:rPr lang="en-US" sz="2400" dirty="0"/>
              <a:t> </a:t>
            </a:r>
            <a:r>
              <a:rPr lang="en-US" sz="2400" dirty="0" err="1"/>
              <a:t>tốt</a:t>
            </a:r>
            <a:r>
              <a:rPr lang="en-US" sz="2400" dirty="0"/>
              <a:t> </a:t>
            </a:r>
            <a:r>
              <a:rPr lang="en-US" sz="2400" dirty="0" err="1"/>
              <a:t>nhất</a:t>
            </a:r>
            <a:r>
              <a:rPr lang="en-US" sz="2400" dirty="0"/>
              <a:t>, </a:t>
            </a:r>
            <a:r>
              <a:rPr lang="en-US" sz="2400" dirty="0" err="1"/>
              <a:t>có</a:t>
            </a:r>
            <a:r>
              <a:rPr lang="en-US" sz="2400" dirty="0"/>
              <a:t> </a:t>
            </a:r>
            <a:r>
              <a:rPr lang="en-US" sz="2400" dirty="0" err="1"/>
              <a:t>đạo</a:t>
            </a:r>
            <a:r>
              <a:rPr lang="en-US" sz="2400" dirty="0"/>
              <a:t> </a:t>
            </a:r>
            <a:r>
              <a:rPr lang="en-US" sz="2400" dirty="0" err="1"/>
              <a:t>đức</a:t>
            </a:r>
            <a:r>
              <a:rPr lang="en-US" sz="2400" dirty="0"/>
              <a:t> </a:t>
            </a:r>
            <a:r>
              <a:rPr lang="en-US" sz="2400" dirty="0" err="1"/>
              <a:t>nghề</a:t>
            </a:r>
            <a:r>
              <a:rPr lang="en-US" sz="2400" dirty="0"/>
              <a:t> </a:t>
            </a:r>
            <a:r>
              <a:rPr lang="en-US" sz="2400" dirty="0" err="1"/>
              <a:t>nghiệp</a:t>
            </a:r>
            <a:r>
              <a:rPr lang="en-US" sz="2400" dirty="0"/>
              <a:t> </a:t>
            </a:r>
            <a:r>
              <a:rPr lang="en-US" sz="2400" dirty="0" err="1"/>
              <a:t>và</a:t>
            </a:r>
            <a:r>
              <a:rPr lang="en-US" sz="2400" dirty="0"/>
              <a:t> </a:t>
            </a:r>
            <a:r>
              <a:rPr lang="en-US" sz="2400" dirty="0" err="1"/>
              <a:t>thích</a:t>
            </a:r>
            <a:r>
              <a:rPr lang="en-US" sz="2400" dirty="0"/>
              <a:t> </a:t>
            </a:r>
            <a:r>
              <a:rPr lang="en-US" sz="2400" dirty="0" err="1"/>
              <a:t>ứng</a:t>
            </a:r>
            <a:r>
              <a:rPr lang="en-US" sz="2400" dirty="0"/>
              <a:t> </a:t>
            </a:r>
            <a:r>
              <a:rPr lang="en-US" sz="2400" dirty="0" err="1"/>
              <a:t>với</a:t>
            </a:r>
            <a:r>
              <a:rPr lang="en-US" sz="2400" dirty="0"/>
              <a:t> </a:t>
            </a:r>
            <a:r>
              <a:rPr lang="en-US" sz="2400" dirty="0" err="1"/>
              <a:t>sự</a:t>
            </a:r>
            <a:r>
              <a:rPr lang="en-US" sz="2400" dirty="0"/>
              <a:t> </a:t>
            </a:r>
            <a:r>
              <a:rPr lang="en-US" sz="2400" dirty="0" err="1"/>
              <a:t>phát</a:t>
            </a:r>
            <a:r>
              <a:rPr lang="en-US" sz="2400" dirty="0"/>
              <a:t> </a:t>
            </a:r>
            <a:r>
              <a:rPr lang="en-US" sz="2400" dirty="0" err="1"/>
              <a:t>triển</a:t>
            </a:r>
            <a:r>
              <a:rPr lang="en-US" sz="2400" dirty="0"/>
              <a:t> </a:t>
            </a:r>
            <a:r>
              <a:rPr lang="en-US" sz="2400" dirty="0" err="1"/>
              <a:t>của</a:t>
            </a:r>
            <a:r>
              <a:rPr lang="en-US" sz="2400" dirty="0"/>
              <a:t> khoa </a:t>
            </a:r>
            <a:r>
              <a:rPr lang="en-US" sz="2400" dirty="0" err="1"/>
              <a:t>học</a:t>
            </a:r>
            <a:r>
              <a:rPr lang="en-US" sz="2400" dirty="0"/>
              <a:t> </a:t>
            </a:r>
            <a:r>
              <a:rPr lang="en-US" sz="2400" dirty="0" err="1"/>
              <a:t>công</a:t>
            </a:r>
            <a:r>
              <a:rPr lang="en-US" sz="2400" dirty="0"/>
              <a:t> </a:t>
            </a:r>
            <a:r>
              <a:rPr lang="en-US" sz="2400" dirty="0" err="1"/>
              <a:t>nghệ</a:t>
            </a:r>
            <a:r>
              <a:rPr lang="en-US" sz="2400" dirty="0"/>
              <a:t>.</a:t>
            </a:r>
          </a:p>
        </p:txBody>
      </p:sp>
      <p:pic>
        <p:nvPicPr>
          <p:cNvPr id="4" name="Picture 3"/>
          <p:cNvPicPr>
            <a:picLocks noChangeAspect="1"/>
          </p:cNvPicPr>
          <p:nvPr/>
        </p:nvPicPr>
        <p:blipFill>
          <a:blip r:embed="rId2"/>
          <a:stretch>
            <a:fillRect/>
          </a:stretch>
        </p:blipFill>
        <p:spPr>
          <a:xfrm>
            <a:off x="4905375" y="295836"/>
            <a:ext cx="7286625" cy="4438650"/>
          </a:xfrm>
          <a:prstGeom prst="rect">
            <a:avLst/>
          </a:prstGeom>
        </p:spPr>
      </p:pic>
      <p:pic>
        <p:nvPicPr>
          <p:cNvPr id="5" name="Picture 4"/>
          <p:cNvPicPr>
            <a:picLocks noChangeAspect="1"/>
          </p:cNvPicPr>
          <p:nvPr/>
        </p:nvPicPr>
        <p:blipFill>
          <a:blip r:embed="rId3"/>
          <a:stretch>
            <a:fillRect/>
          </a:stretch>
        </p:blipFill>
        <p:spPr>
          <a:xfrm>
            <a:off x="0" y="757646"/>
            <a:ext cx="5029200" cy="3976840"/>
          </a:xfrm>
          <a:prstGeom prst="rect">
            <a:avLst/>
          </a:prstGeom>
        </p:spPr>
      </p:pic>
    </p:spTree>
    <p:extLst>
      <p:ext uri="{BB962C8B-B14F-4D97-AF65-F5344CB8AC3E}">
        <p14:creationId xmlns:p14="http://schemas.microsoft.com/office/powerpoint/2010/main" val="1998578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randombar(horizontal)">
                                      <p:cBhvr>
                                        <p:cTn id="11" dur="500"/>
                                        <p:tgtEl>
                                          <p:spTgt spid="5"/>
                                        </p:tgtEl>
                                      </p:cBhvr>
                                    </p:animEffect>
                                  </p:childTnLst>
                                </p:cTn>
                              </p:par>
                              <p:par>
                                <p:cTn id="12" presetID="42" presetClass="entr" presetSubtype="0" fill="hold" grpId="0" nodeType="with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500"/>
                                        <p:tgtEl>
                                          <p:spTgt spid="3">
                                            <p:bg/>
                                          </p:spTgt>
                                        </p:tgtEl>
                                      </p:cBhvr>
                                    </p:animEffect>
                                    <p:anim calcmode="lin" valueType="num">
                                      <p:cBhvr>
                                        <p:cTn id="15" dur="500" fill="hold"/>
                                        <p:tgtEl>
                                          <p:spTgt spid="3">
                                            <p:bg/>
                                          </p:spTgt>
                                        </p:tgtEl>
                                        <p:attrNameLst>
                                          <p:attrName>ppt_x</p:attrName>
                                        </p:attrNameLst>
                                      </p:cBhvr>
                                      <p:tavLst>
                                        <p:tav tm="0">
                                          <p:val>
                                            <p:strVal val="#ppt_x"/>
                                          </p:val>
                                        </p:tav>
                                        <p:tav tm="100000">
                                          <p:val>
                                            <p:strVal val="#ppt_x"/>
                                          </p:val>
                                        </p:tav>
                                      </p:tavLst>
                                    </p:anim>
                                    <p:anim calcmode="lin" valueType="num">
                                      <p:cBhvr>
                                        <p:cTn id="16" dur="500" fill="hold"/>
                                        <p:tgtEl>
                                          <p:spTgt spid="3">
                                            <p:bg/>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500"/>
                                        <p:tgtEl>
                                          <p:spTgt spid="3">
                                            <p:txEl>
                                              <p:pRg st="0" end="0"/>
                                            </p:txEl>
                                          </p:spTgt>
                                        </p:tgtEl>
                                      </p:cBhvr>
                                    </p:animEffect>
                                    <p:anim calcmode="lin" valueType="num">
                                      <p:cBhvr>
                                        <p:cTn id="20"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1" dur="5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9F46FE34-4E22-337F-AA2B-4DBCEDFEB1B7}"/>
              </a:ext>
            </a:extLst>
          </p:cNvPr>
          <p:cNvGrpSpPr/>
          <p:nvPr/>
        </p:nvGrpSpPr>
        <p:grpSpPr>
          <a:xfrm>
            <a:off x="187193" y="3234877"/>
            <a:ext cx="11709132" cy="3510367"/>
            <a:chOff x="327870" y="3234877"/>
            <a:chExt cx="11709132" cy="3510367"/>
          </a:xfrm>
        </p:grpSpPr>
        <p:sp>
          <p:nvSpPr>
            <p:cNvPr id="4" name="Oval 3">
              <a:extLst>
                <a:ext uri="{FF2B5EF4-FFF2-40B4-BE49-F238E27FC236}">
                  <a16:creationId xmlns:a16="http://schemas.microsoft.com/office/drawing/2014/main" id="{B96A9E35-7FE1-4203-8D44-B956AE34DACD}"/>
                </a:ext>
              </a:extLst>
            </p:cNvPr>
            <p:cNvSpPr/>
            <p:nvPr/>
          </p:nvSpPr>
          <p:spPr>
            <a:xfrm>
              <a:off x="9975617" y="3234877"/>
              <a:ext cx="611185" cy="6485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spcBef>
                  <a:spcPts val="0"/>
                </a:spcBef>
                <a:spcAft>
                  <a:spcPts val="0"/>
                </a:spcAft>
                <a:buClrTx/>
                <a:buSzTx/>
                <a:buFontTx/>
                <a:buNone/>
                <a:tabLst/>
                <a:defRPr/>
              </a:pPr>
              <a:endParaRPr kumimoji="0" lang="ko-KR" altLang="en-US" sz="2400" b="0" i="0" u="none" strike="noStrike" kern="120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5" name="Oval 4">
              <a:extLst>
                <a:ext uri="{FF2B5EF4-FFF2-40B4-BE49-F238E27FC236}">
                  <a16:creationId xmlns:a16="http://schemas.microsoft.com/office/drawing/2014/main" id="{82735CE7-3C06-447B-ADD4-AE377C1D04D1}"/>
                </a:ext>
              </a:extLst>
            </p:cNvPr>
            <p:cNvSpPr/>
            <p:nvPr/>
          </p:nvSpPr>
          <p:spPr>
            <a:xfrm>
              <a:off x="6801737" y="3308427"/>
              <a:ext cx="611185" cy="61118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spcBef>
                  <a:spcPts val="0"/>
                </a:spcBef>
                <a:spcAft>
                  <a:spcPts val="0"/>
                </a:spcAft>
                <a:buClrTx/>
                <a:buSzTx/>
                <a:buFontTx/>
                <a:buNone/>
                <a:tabLst/>
                <a:defRPr/>
              </a:pPr>
              <a:endParaRPr kumimoji="0" lang="ko-KR" altLang="en-US" sz="2400" b="0" i="0" u="none" strike="noStrike" kern="120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6" name="Oval 5">
              <a:extLst>
                <a:ext uri="{FF2B5EF4-FFF2-40B4-BE49-F238E27FC236}">
                  <a16:creationId xmlns:a16="http://schemas.microsoft.com/office/drawing/2014/main" id="{E23AD1A5-25C4-4335-9215-C24242A9E8BC}"/>
                </a:ext>
              </a:extLst>
            </p:cNvPr>
            <p:cNvSpPr/>
            <p:nvPr/>
          </p:nvSpPr>
          <p:spPr>
            <a:xfrm>
              <a:off x="4030737" y="3308428"/>
              <a:ext cx="611185" cy="6111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spcBef>
                  <a:spcPts val="0"/>
                </a:spcBef>
                <a:spcAft>
                  <a:spcPts val="0"/>
                </a:spcAft>
                <a:buClrTx/>
                <a:buSzTx/>
                <a:buFontTx/>
                <a:buNone/>
                <a:tabLst/>
                <a:defRPr/>
              </a:pPr>
              <a:endParaRPr kumimoji="0" lang="ko-KR" altLang="en-US" sz="2400" b="0" i="0" u="none" strike="noStrike" kern="120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7" name="Oval 6">
              <a:extLst>
                <a:ext uri="{FF2B5EF4-FFF2-40B4-BE49-F238E27FC236}">
                  <a16:creationId xmlns:a16="http://schemas.microsoft.com/office/drawing/2014/main" id="{3FEF891C-3390-4AC4-8C56-0B9A7FCA3EF9}"/>
                </a:ext>
              </a:extLst>
            </p:cNvPr>
            <p:cNvSpPr/>
            <p:nvPr/>
          </p:nvSpPr>
          <p:spPr>
            <a:xfrm>
              <a:off x="1372277" y="3329534"/>
              <a:ext cx="611185" cy="611185"/>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spcBef>
                  <a:spcPts val="0"/>
                </a:spcBef>
                <a:spcAft>
                  <a:spcPts val="0"/>
                </a:spcAft>
                <a:buClrTx/>
                <a:buSzTx/>
                <a:buFontTx/>
                <a:buNone/>
                <a:tabLst/>
                <a:defRPr/>
              </a:pPr>
              <a:endParaRPr kumimoji="0" lang="ko-KR" altLang="en-US" sz="2400" b="0" i="0" u="none" strike="noStrike" kern="120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8" name="Rounded Rectangle 6">
              <a:extLst>
                <a:ext uri="{FF2B5EF4-FFF2-40B4-BE49-F238E27FC236}">
                  <a16:creationId xmlns:a16="http://schemas.microsoft.com/office/drawing/2014/main" id="{4CA313B5-22EF-4941-B48D-32EF39187F89}"/>
                </a:ext>
              </a:extLst>
            </p:cNvPr>
            <p:cNvSpPr/>
            <p:nvPr/>
          </p:nvSpPr>
          <p:spPr>
            <a:xfrm>
              <a:off x="10160564" y="3409886"/>
              <a:ext cx="293674" cy="298575"/>
            </a:xfrm>
            <a:custGeom>
              <a:avLst/>
              <a:gdLst/>
              <a:ahLst/>
              <a:cxnLst/>
              <a:rect l="l" t="t" r="r" b="b"/>
              <a:pathLst>
                <a:path w="3186824" h="3060919">
                  <a:moveTo>
                    <a:pt x="1045874" y="2696689"/>
                  </a:moveTo>
                  <a:lnTo>
                    <a:pt x="2125874" y="2696689"/>
                  </a:lnTo>
                  <a:lnTo>
                    <a:pt x="2125874" y="2804689"/>
                  </a:lnTo>
                  <a:lnTo>
                    <a:pt x="1045874" y="2804689"/>
                  </a:lnTo>
                  <a:close/>
                  <a:moveTo>
                    <a:pt x="1045874" y="2410468"/>
                  </a:moveTo>
                  <a:lnTo>
                    <a:pt x="2125874" y="2410468"/>
                  </a:lnTo>
                  <a:lnTo>
                    <a:pt x="2125874" y="2518468"/>
                  </a:lnTo>
                  <a:lnTo>
                    <a:pt x="1045874" y="2518468"/>
                  </a:lnTo>
                  <a:close/>
                  <a:moveTo>
                    <a:pt x="1045874" y="2124247"/>
                  </a:moveTo>
                  <a:lnTo>
                    <a:pt x="2125874" y="2124247"/>
                  </a:lnTo>
                  <a:lnTo>
                    <a:pt x="2125874" y="2232247"/>
                  </a:lnTo>
                  <a:lnTo>
                    <a:pt x="1045874" y="2232247"/>
                  </a:lnTo>
                  <a:close/>
                  <a:moveTo>
                    <a:pt x="902547" y="1956791"/>
                  </a:moveTo>
                  <a:lnTo>
                    <a:pt x="902547" y="2109191"/>
                  </a:lnTo>
                  <a:lnTo>
                    <a:pt x="902547" y="2185391"/>
                  </a:lnTo>
                  <a:lnTo>
                    <a:pt x="902547" y="2376263"/>
                  </a:lnTo>
                  <a:lnTo>
                    <a:pt x="902547" y="2973921"/>
                  </a:lnTo>
                  <a:lnTo>
                    <a:pt x="2284277" y="2973921"/>
                  </a:lnTo>
                  <a:lnTo>
                    <a:pt x="2284277" y="2376263"/>
                  </a:lnTo>
                  <a:lnTo>
                    <a:pt x="2284277" y="2185391"/>
                  </a:lnTo>
                  <a:lnTo>
                    <a:pt x="2284277" y="2109191"/>
                  </a:lnTo>
                  <a:lnTo>
                    <a:pt x="2284277" y="1956791"/>
                  </a:lnTo>
                  <a:close/>
                  <a:moveTo>
                    <a:pt x="469172" y="1728191"/>
                  </a:moveTo>
                  <a:lnTo>
                    <a:pt x="469172" y="2185391"/>
                  </a:lnTo>
                  <a:lnTo>
                    <a:pt x="767127" y="2185391"/>
                  </a:lnTo>
                  <a:lnTo>
                    <a:pt x="767127" y="2109191"/>
                  </a:lnTo>
                  <a:lnTo>
                    <a:pt x="545372" y="2109191"/>
                  </a:lnTo>
                  <a:lnTo>
                    <a:pt x="545372" y="1804391"/>
                  </a:lnTo>
                  <a:lnTo>
                    <a:pt x="2641452" y="1804391"/>
                  </a:lnTo>
                  <a:lnTo>
                    <a:pt x="2641452" y="2109191"/>
                  </a:lnTo>
                  <a:lnTo>
                    <a:pt x="2419697" y="2109191"/>
                  </a:lnTo>
                  <a:lnTo>
                    <a:pt x="2419697" y="2185391"/>
                  </a:lnTo>
                  <a:lnTo>
                    <a:pt x="2717652" y="2185391"/>
                  </a:lnTo>
                  <a:lnTo>
                    <a:pt x="2717652" y="1728191"/>
                  </a:lnTo>
                  <a:close/>
                  <a:moveTo>
                    <a:pt x="2819005" y="1350909"/>
                  </a:moveTo>
                  <a:cubicBezTo>
                    <a:pt x="2769294" y="1350909"/>
                    <a:pt x="2728995" y="1391208"/>
                    <a:pt x="2728995" y="1440919"/>
                  </a:cubicBezTo>
                  <a:cubicBezTo>
                    <a:pt x="2728995" y="1490630"/>
                    <a:pt x="2769294" y="1530929"/>
                    <a:pt x="2819005" y="1530929"/>
                  </a:cubicBezTo>
                  <a:cubicBezTo>
                    <a:pt x="2868716" y="1530929"/>
                    <a:pt x="2909015" y="1490630"/>
                    <a:pt x="2909015" y="1440919"/>
                  </a:cubicBezTo>
                  <a:cubicBezTo>
                    <a:pt x="2909015" y="1391208"/>
                    <a:pt x="2868716" y="1350909"/>
                    <a:pt x="2819005" y="1350909"/>
                  </a:cubicBezTo>
                  <a:close/>
                  <a:moveTo>
                    <a:pt x="2509707" y="1350909"/>
                  </a:moveTo>
                  <a:cubicBezTo>
                    <a:pt x="2459996" y="1350909"/>
                    <a:pt x="2419697" y="1391208"/>
                    <a:pt x="2419697" y="1440919"/>
                  </a:cubicBezTo>
                  <a:cubicBezTo>
                    <a:pt x="2419697" y="1490630"/>
                    <a:pt x="2459996" y="1530929"/>
                    <a:pt x="2509707" y="1530929"/>
                  </a:cubicBezTo>
                  <a:cubicBezTo>
                    <a:pt x="2559418" y="1530929"/>
                    <a:pt x="2599717" y="1490630"/>
                    <a:pt x="2599717" y="1440919"/>
                  </a:cubicBezTo>
                  <a:cubicBezTo>
                    <a:pt x="2599717" y="1391208"/>
                    <a:pt x="2559418" y="1350909"/>
                    <a:pt x="2509707" y="1350909"/>
                  </a:cubicBezTo>
                  <a:close/>
                  <a:moveTo>
                    <a:pt x="195993" y="1200328"/>
                  </a:moveTo>
                  <a:lnTo>
                    <a:pt x="2990831" y="1200328"/>
                  </a:lnTo>
                  <a:cubicBezTo>
                    <a:pt x="3099075" y="1200328"/>
                    <a:pt x="3186824" y="1288077"/>
                    <a:pt x="3186824" y="1396321"/>
                  </a:cubicBezTo>
                  <a:lnTo>
                    <a:pt x="3186824" y="2180270"/>
                  </a:lnTo>
                  <a:cubicBezTo>
                    <a:pt x="3186824" y="2288514"/>
                    <a:pt x="3099075" y="2376263"/>
                    <a:pt x="2990831" y="2376263"/>
                  </a:cubicBezTo>
                  <a:lnTo>
                    <a:pt x="2419697" y="2376263"/>
                  </a:lnTo>
                  <a:lnTo>
                    <a:pt x="2419697" y="3060919"/>
                  </a:lnTo>
                  <a:lnTo>
                    <a:pt x="767127" y="3060919"/>
                  </a:lnTo>
                  <a:lnTo>
                    <a:pt x="767127" y="2376263"/>
                  </a:lnTo>
                  <a:lnTo>
                    <a:pt x="195993" y="2376263"/>
                  </a:lnTo>
                  <a:cubicBezTo>
                    <a:pt x="87749" y="2376263"/>
                    <a:pt x="0" y="2288514"/>
                    <a:pt x="0" y="2180270"/>
                  </a:cubicBezTo>
                  <a:lnTo>
                    <a:pt x="0" y="1396321"/>
                  </a:lnTo>
                  <a:cubicBezTo>
                    <a:pt x="0" y="1288077"/>
                    <a:pt x="87749" y="1200328"/>
                    <a:pt x="195993" y="1200328"/>
                  </a:cubicBezTo>
                  <a:close/>
                  <a:moveTo>
                    <a:pt x="767127" y="0"/>
                  </a:moveTo>
                  <a:lnTo>
                    <a:pt x="2419697" y="0"/>
                  </a:lnTo>
                  <a:lnTo>
                    <a:pt x="2419697" y="190589"/>
                  </a:lnTo>
                  <a:lnTo>
                    <a:pt x="2565249" y="190589"/>
                  </a:lnTo>
                  <a:cubicBezTo>
                    <a:pt x="2649419" y="190589"/>
                    <a:pt x="2717652" y="258822"/>
                    <a:pt x="2717652" y="342992"/>
                  </a:cubicBezTo>
                  <a:lnTo>
                    <a:pt x="2717652" y="1104989"/>
                  </a:lnTo>
                  <a:lnTo>
                    <a:pt x="2284277" y="1104989"/>
                  </a:lnTo>
                  <a:lnTo>
                    <a:pt x="2284277" y="1104128"/>
                  </a:lnTo>
                  <a:lnTo>
                    <a:pt x="2284277" y="190589"/>
                  </a:lnTo>
                  <a:lnTo>
                    <a:pt x="2284277" y="96523"/>
                  </a:lnTo>
                  <a:lnTo>
                    <a:pt x="902547" y="96523"/>
                  </a:lnTo>
                  <a:lnTo>
                    <a:pt x="902547" y="190589"/>
                  </a:lnTo>
                  <a:lnTo>
                    <a:pt x="902547" y="1104128"/>
                  </a:lnTo>
                  <a:lnTo>
                    <a:pt x="902547" y="1104989"/>
                  </a:lnTo>
                  <a:lnTo>
                    <a:pt x="469172" y="1104989"/>
                  </a:lnTo>
                  <a:lnTo>
                    <a:pt x="469172" y="342992"/>
                  </a:lnTo>
                  <a:cubicBezTo>
                    <a:pt x="469172" y="258822"/>
                    <a:pt x="537405" y="190589"/>
                    <a:pt x="621575" y="190589"/>
                  </a:cubicBezTo>
                  <a:lnTo>
                    <a:pt x="767127" y="19058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9" name="Rectangle 16">
              <a:extLst>
                <a:ext uri="{FF2B5EF4-FFF2-40B4-BE49-F238E27FC236}">
                  <a16:creationId xmlns:a16="http://schemas.microsoft.com/office/drawing/2014/main" id="{CAE07CCD-836F-4AF7-BBD8-DBE28697A00E}"/>
                </a:ext>
              </a:extLst>
            </p:cNvPr>
            <p:cNvSpPr/>
            <p:nvPr/>
          </p:nvSpPr>
          <p:spPr>
            <a:xfrm rot="2700000">
              <a:off x="6994476" y="3411695"/>
              <a:ext cx="225706" cy="404649"/>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0" name="Rectangle 9">
              <a:extLst>
                <a:ext uri="{FF2B5EF4-FFF2-40B4-BE49-F238E27FC236}">
                  <a16:creationId xmlns:a16="http://schemas.microsoft.com/office/drawing/2014/main" id="{01EB873F-B33F-496D-BB5E-2C2FDA0ABE1F}"/>
                </a:ext>
              </a:extLst>
            </p:cNvPr>
            <p:cNvSpPr/>
            <p:nvPr/>
          </p:nvSpPr>
          <p:spPr>
            <a:xfrm>
              <a:off x="4196509" y="3483136"/>
              <a:ext cx="279640" cy="261768"/>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1" name="Rounded Rectangle 5">
              <a:extLst>
                <a:ext uri="{FF2B5EF4-FFF2-40B4-BE49-F238E27FC236}">
                  <a16:creationId xmlns:a16="http://schemas.microsoft.com/office/drawing/2014/main" id="{ED41BFB9-8DAC-446E-8AB1-1CCB38B0B7E7}"/>
                </a:ext>
              </a:extLst>
            </p:cNvPr>
            <p:cNvSpPr/>
            <p:nvPr/>
          </p:nvSpPr>
          <p:spPr>
            <a:xfrm flipH="1">
              <a:off x="1511644" y="3498001"/>
              <a:ext cx="332450" cy="274251"/>
            </a:xfrm>
            <a:custGeom>
              <a:avLst/>
              <a:gdLst>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217557" h="2654282">
                  <a:moveTo>
                    <a:pt x="1384251" y="661544"/>
                  </a:moveTo>
                  <a:cubicBezTo>
                    <a:pt x="1489083" y="661544"/>
                    <a:pt x="1574067" y="746528"/>
                    <a:pt x="1574067" y="851360"/>
                  </a:cubicBezTo>
                  <a:cubicBezTo>
                    <a:pt x="1574067" y="956192"/>
                    <a:pt x="1489083" y="1041176"/>
                    <a:pt x="1384251" y="1041176"/>
                  </a:cubicBezTo>
                  <a:cubicBezTo>
                    <a:pt x="1279419" y="1041176"/>
                    <a:pt x="1194435" y="956192"/>
                    <a:pt x="1194435" y="851360"/>
                  </a:cubicBezTo>
                  <a:cubicBezTo>
                    <a:pt x="1194435" y="746528"/>
                    <a:pt x="1279419" y="661544"/>
                    <a:pt x="1384251" y="661544"/>
                  </a:cubicBezTo>
                  <a:close/>
                  <a:moveTo>
                    <a:pt x="1993421" y="661544"/>
                  </a:moveTo>
                  <a:cubicBezTo>
                    <a:pt x="2098253" y="661544"/>
                    <a:pt x="2183237" y="746528"/>
                    <a:pt x="2183237" y="851360"/>
                  </a:cubicBezTo>
                  <a:cubicBezTo>
                    <a:pt x="2183237" y="956192"/>
                    <a:pt x="2098253" y="1041176"/>
                    <a:pt x="1993421" y="1041176"/>
                  </a:cubicBezTo>
                  <a:cubicBezTo>
                    <a:pt x="1888589" y="1041176"/>
                    <a:pt x="1803605" y="956192"/>
                    <a:pt x="1803605" y="851360"/>
                  </a:cubicBezTo>
                  <a:cubicBezTo>
                    <a:pt x="1803605" y="746528"/>
                    <a:pt x="1888589" y="661544"/>
                    <a:pt x="1993421" y="661544"/>
                  </a:cubicBezTo>
                  <a:close/>
                  <a:moveTo>
                    <a:pt x="2602591" y="661544"/>
                  </a:moveTo>
                  <a:cubicBezTo>
                    <a:pt x="2707423" y="661544"/>
                    <a:pt x="2792407" y="746528"/>
                    <a:pt x="2792407" y="851360"/>
                  </a:cubicBezTo>
                  <a:cubicBezTo>
                    <a:pt x="2792407" y="956192"/>
                    <a:pt x="2707423" y="1041176"/>
                    <a:pt x="2602591" y="1041176"/>
                  </a:cubicBezTo>
                  <a:cubicBezTo>
                    <a:pt x="2497759" y="1041176"/>
                    <a:pt x="2412775" y="956192"/>
                    <a:pt x="2412775" y="851360"/>
                  </a:cubicBezTo>
                  <a:cubicBezTo>
                    <a:pt x="2412775" y="746528"/>
                    <a:pt x="2497759" y="661544"/>
                    <a:pt x="2602591" y="661544"/>
                  </a:cubicBezTo>
                  <a:close/>
                  <a:moveTo>
                    <a:pt x="677114" y="569491"/>
                  </a:moveTo>
                  <a:lnTo>
                    <a:pt x="330916" y="569491"/>
                  </a:lnTo>
                  <a:cubicBezTo>
                    <a:pt x="148156" y="569491"/>
                    <a:pt x="0" y="717647"/>
                    <a:pt x="0" y="900407"/>
                  </a:cubicBezTo>
                  <a:lnTo>
                    <a:pt x="0" y="1952009"/>
                  </a:lnTo>
                  <a:cubicBezTo>
                    <a:pt x="0" y="2134769"/>
                    <a:pt x="148156" y="2282925"/>
                    <a:pt x="330916" y="2282925"/>
                  </a:cubicBezTo>
                  <a:lnTo>
                    <a:pt x="711670" y="2282925"/>
                  </a:lnTo>
                  <a:cubicBezTo>
                    <a:pt x="639726" y="2394386"/>
                    <a:pt x="647101" y="2475544"/>
                    <a:pt x="275077" y="2654282"/>
                  </a:cubicBezTo>
                  <a:cubicBezTo>
                    <a:pt x="900998" y="2583693"/>
                    <a:pt x="998412" y="2552618"/>
                    <a:pt x="1294529" y="2282925"/>
                  </a:cubicBezTo>
                  <a:lnTo>
                    <a:pt x="2117356" y="2282925"/>
                  </a:lnTo>
                  <a:cubicBezTo>
                    <a:pt x="2251554" y="2282925"/>
                    <a:pt x="2367095" y="2203043"/>
                    <a:pt x="2418395" y="2087951"/>
                  </a:cubicBezTo>
                  <a:cubicBezTo>
                    <a:pt x="2205538" y="2022975"/>
                    <a:pt x="2032941" y="1932583"/>
                    <a:pt x="1830857" y="1799347"/>
                  </a:cubicBezTo>
                  <a:lnTo>
                    <a:pt x="1008030" y="1799347"/>
                  </a:lnTo>
                  <a:cubicBezTo>
                    <a:pt x="825270" y="1799347"/>
                    <a:pt x="677114" y="1651191"/>
                    <a:pt x="677114" y="1468431"/>
                  </a:cubicBezTo>
                  <a:lnTo>
                    <a:pt x="677114" y="569491"/>
                  </a:lnTo>
                  <a:close/>
                  <a:moveTo>
                    <a:pt x="2886641" y="0"/>
                  </a:moveTo>
                  <a:lnTo>
                    <a:pt x="1100201" y="0"/>
                  </a:lnTo>
                  <a:cubicBezTo>
                    <a:pt x="917441" y="0"/>
                    <a:pt x="769285" y="148156"/>
                    <a:pt x="769285" y="330916"/>
                  </a:cubicBezTo>
                  <a:lnTo>
                    <a:pt x="769285" y="1382518"/>
                  </a:lnTo>
                  <a:cubicBezTo>
                    <a:pt x="769285" y="1565278"/>
                    <a:pt x="917441" y="1713434"/>
                    <a:pt x="1100201" y="1713434"/>
                  </a:cubicBezTo>
                  <a:lnTo>
                    <a:pt x="1923028" y="1713434"/>
                  </a:lnTo>
                  <a:cubicBezTo>
                    <a:pt x="2301032" y="1962656"/>
                    <a:pt x="2453037" y="2007378"/>
                    <a:pt x="3078958" y="2077967"/>
                  </a:cubicBezTo>
                  <a:cubicBezTo>
                    <a:pt x="2713759" y="1878758"/>
                    <a:pt x="2673367" y="1899957"/>
                    <a:pt x="2505887" y="1713434"/>
                  </a:cubicBezTo>
                  <a:lnTo>
                    <a:pt x="2886641" y="1713434"/>
                  </a:lnTo>
                  <a:cubicBezTo>
                    <a:pt x="3069401" y="1713434"/>
                    <a:pt x="3217557" y="1565278"/>
                    <a:pt x="3217557" y="1382518"/>
                  </a:cubicBezTo>
                  <a:lnTo>
                    <a:pt x="3217557" y="330916"/>
                  </a:lnTo>
                  <a:cubicBezTo>
                    <a:pt x="3217557" y="148156"/>
                    <a:pt x="3069401" y="0"/>
                    <a:pt x="288664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nvGrpSpPr>
            <p:cNvPr id="12" name="Group 11">
              <a:extLst>
                <a:ext uri="{FF2B5EF4-FFF2-40B4-BE49-F238E27FC236}">
                  <a16:creationId xmlns:a16="http://schemas.microsoft.com/office/drawing/2014/main" id="{C6B42E84-50C2-4EF2-8D60-1027478BF685}"/>
                </a:ext>
              </a:extLst>
            </p:cNvPr>
            <p:cNvGrpSpPr/>
            <p:nvPr/>
          </p:nvGrpSpPr>
          <p:grpSpPr>
            <a:xfrm>
              <a:off x="327870" y="3940719"/>
              <a:ext cx="2543183" cy="2176781"/>
              <a:chOff x="-189597" y="785014"/>
              <a:chExt cx="4190145" cy="2198552"/>
            </a:xfrm>
          </p:grpSpPr>
          <p:sp>
            <p:nvSpPr>
              <p:cNvPr id="13" name="TextBox 12">
                <a:extLst>
                  <a:ext uri="{FF2B5EF4-FFF2-40B4-BE49-F238E27FC236}">
                    <a16:creationId xmlns:a16="http://schemas.microsoft.com/office/drawing/2014/main" id="{CF5CCD36-B509-4D8C-852D-D20353EDC781}"/>
                  </a:ext>
                </a:extLst>
              </p:cNvPr>
              <p:cNvSpPr txBox="1"/>
              <p:nvPr/>
            </p:nvSpPr>
            <p:spPr>
              <a:xfrm>
                <a:off x="-189597" y="1025181"/>
                <a:ext cx="3812300" cy="1958385"/>
              </a:xfrm>
              <a:prstGeom prst="rect">
                <a:avLst/>
              </a:prstGeom>
              <a:noFill/>
            </p:spPr>
            <p:txBody>
              <a:bodyPr wrap="square" rtlCol="0">
                <a:spAutoFit/>
              </a:bodyPr>
              <a:lstStyle/>
              <a:p>
                <a:pPr marL="457200" marR="0" algn="ctr">
                  <a:spcBef>
                    <a:spcPts val="600"/>
                  </a:spcBef>
                  <a:spcAft>
                    <a:spcPts val="600"/>
                  </a:spcAft>
                </a:pPr>
                <a:r>
                  <a:rPr lang="nl-NL" sz="2400" b="1"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Tu dưỡng và rèn luyện về phẩm chất chính trị</a:t>
                </a:r>
                <a:endParaRPr lang="en-US" sz="2400" b="1"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p:txBody>
          </p:sp>
          <p:sp>
            <p:nvSpPr>
              <p:cNvPr id="14" name="TextBox 13">
                <a:extLst>
                  <a:ext uri="{FF2B5EF4-FFF2-40B4-BE49-F238E27FC236}">
                    <a16:creationId xmlns:a16="http://schemas.microsoft.com/office/drawing/2014/main" id="{6A97099B-75E8-4195-803E-122E64542747}"/>
                  </a:ext>
                </a:extLst>
              </p:cNvPr>
              <p:cNvSpPr txBox="1"/>
              <p:nvPr/>
            </p:nvSpPr>
            <p:spPr>
              <a:xfrm>
                <a:off x="188247" y="785014"/>
                <a:ext cx="3812301" cy="466282"/>
              </a:xfrm>
              <a:prstGeom prst="rect">
                <a:avLst/>
              </a:prstGeom>
              <a:noFill/>
            </p:spPr>
            <p:txBody>
              <a:bodyPr wrap="square" rtlCol="0">
                <a:spAutoFit/>
              </a:bodyPr>
              <a:lstStyle/>
              <a:p>
                <a:pPr marL="0" marR="0" lvl="0" indent="0" algn="ctr" defTabSz="914286" rtl="0" eaLnBrk="1" fontAlgn="auto" latinLnBrk="0" hangingPunct="1">
                  <a:spcBef>
                    <a:spcPts val="0"/>
                  </a:spcBef>
                  <a:spcAft>
                    <a:spcPts val="0"/>
                  </a:spcAft>
                  <a:buClrTx/>
                  <a:buSzTx/>
                  <a:buFontTx/>
                  <a:buNone/>
                  <a:tabLst/>
                  <a:defRPr/>
                </a:pPr>
                <a:r>
                  <a:rPr kumimoji="0" lang="en-US" altLang="ko-KR" sz="24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rPr>
                  <a:t>2.2.1</a:t>
                </a:r>
                <a:endParaRPr kumimoji="0" lang="ko-KR" altLang="en-US" sz="24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grpSp>
        <p:grpSp>
          <p:nvGrpSpPr>
            <p:cNvPr id="18" name="Group 17">
              <a:extLst>
                <a:ext uri="{FF2B5EF4-FFF2-40B4-BE49-F238E27FC236}">
                  <a16:creationId xmlns:a16="http://schemas.microsoft.com/office/drawing/2014/main" id="{953C6C4D-C4E8-4A74-8AA7-D5777BB12CEB}"/>
                </a:ext>
              </a:extLst>
            </p:cNvPr>
            <p:cNvGrpSpPr/>
            <p:nvPr/>
          </p:nvGrpSpPr>
          <p:grpSpPr>
            <a:xfrm>
              <a:off x="5762908" y="3919612"/>
              <a:ext cx="2769861" cy="2581215"/>
              <a:chOff x="-38892" y="1671303"/>
              <a:chExt cx="4563619" cy="2607029"/>
            </a:xfrm>
          </p:grpSpPr>
          <p:sp>
            <p:nvSpPr>
              <p:cNvPr id="19" name="TextBox 18">
                <a:extLst>
                  <a:ext uri="{FF2B5EF4-FFF2-40B4-BE49-F238E27FC236}">
                    <a16:creationId xmlns:a16="http://schemas.microsoft.com/office/drawing/2014/main" id="{B54B361B-EC39-4D51-846E-41128B0C37EA}"/>
                  </a:ext>
                </a:extLst>
              </p:cNvPr>
              <p:cNvSpPr txBox="1"/>
              <p:nvPr/>
            </p:nvSpPr>
            <p:spPr>
              <a:xfrm>
                <a:off x="-38892" y="1946923"/>
                <a:ext cx="4563619" cy="2331409"/>
              </a:xfrm>
              <a:prstGeom prst="rect">
                <a:avLst/>
              </a:prstGeom>
              <a:noFill/>
            </p:spPr>
            <p:txBody>
              <a:bodyPr wrap="square" rtlCol="0">
                <a:spAutoFit/>
              </a:bodyPr>
              <a:lstStyle/>
              <a:p>
                <a:pPr algn="ctr" defTabSz="914286"/>
                <a:r>
                  <a:rPr lang="nl-NL" sz="2400" b="1"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Tu dưỡng, rèn luyện về văn hóa, nâng cao trình độ chuyên môn nghề nghiệp</a:t>
                </a:r>
                <a:endParaRPr lang="en-US" sz="2400" b="1"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ctr" defTabSz="914286" rtl="0" eaLnBrk="1" fontAlgn="auto" latinLnBrk="0" hangingPunct="1">
                  <a:spcBef>
                    <a:spcPts val="0"/>
                  </a:spcBef>
                  <a:spcAft>
                    <a:spcPts val="0"/>
                  </a:spcAft>
                  <a:buClrTx/>
                  <a:buSzTx/>
                  <a:buFontTx/>
                  <a:buNone/>
                  <a:tabLst/>
                  <a:defRPr/>
                </a:pPr>
                <a:r>
                  <a:rPr kumimoji="0" lang="en-US" altLang="ko-KR"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rPr>
                  <a:t>.</a:t>
                </a:r>
                <a:endParaRPr kumimoji="0" lang="ko-KR" altLang="en-US"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sp>
            <p:nvSpPr>
              <p:cNvPr id="20" name="TextBox 19">
                <a:extLst>
                  <a:ext uri="{FF2B5EF4-FFF2-40B4-BE49-F238E27FC236}">
                    <a16:creationId xmlns:a16="http://schemas.microsoft.com/office/drawing/2014/main" id="{A0D24D68-EB68-41EB-B692-D41056631A23}"/>
                  </a:ext>
                </a:extLst>
              </p:cNvPr>
              <p:cNvSpPr txBox="1"/>
              <p:nvPr/>
            </p:nvSpPr>
            <p:spPr>
              <a:xfrm>
                <a:off x="270024" y="1671303"/>
                <a:ext cx="3812301" cy="466282"/>
              </a:xfrm>
              <a:prstGeom prst="rect">
                <a:avLst/>
              </a:prstGeom>
              <a:noFill/>
            </p:spPr>
            <p:txBody>
              <a:bodyPr wrap="square" rtlCol="0">
                <a:spAutoFit/>
              </a:bodyPr>
              <a:lstStyle/>
              <a:p>
                <a:pPr marL="0" marR="0" lvl="0" indent="0" algn="ctr" defTabSz="914286" rtl="0" eaLnBrk="1" fontAlgn="auto" latinLnBrk="0" hangingPunct="1">
                  <a:spcBef>
                    <a:spcPts val="0"/>
                  </a:spcBef>
                  <a:spcAft>
                    <a:spcPts val="0"/>
                  </a:spcAft>
                  <a:buClrTx/>
                  <a:buSzTx/>
                  <a:buFontTx/>
                  <a:buNone/>
                  <a:tabLst/>
                  <a:defRPr/>
                </a:pPr>
                <a:r>
                  <a:rPr lang="en-US" altLang="ko-KR" sz="2400" b="1" dirty="0">
                    <a:solidFill>
                      <a:prstClr val="black">
                        <a:lumMod val="75000"/>
                        <a:lumOff val="25000"/>
                      </a:prstClr>
                    </a:solidFill>
                    <a:latin typeface="Arial" panose="020B0604020202020204" pitchFamily="34" charset="0"/>
                    <a:ea typeface="Arial Unicode MS"/>
                    <a:cs typeface="Arial" panose="020B0604020202020204" pitchFamily="34" charset="0"/>
                  </a:rPr>
                  <a:t>2.2.3</a:t>
                </a:r>
                <a:endParaRPr kumimoji="0" lang="ko-KR" altLang="en-US" sz="24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grpSp>
        <p:grpSp>
          <p:nvGrpSpPr>
            <p:cNvPr id="21" name="Group 20">
              <a:extLst>
                <a:ext uri="{FF2B5EF4-FFF2-40B4-BE49-F238E27FC236}">
                  <a16:creationId xmlns:a16="http://schemas.microsoft.com/office/drawing/2014/main" id="{289E60EE-4057-4F59-B058-CAEE054B9AF5}"/>
                </a:ext>
              </a:extLst>
            </p:cNvPr>
            <p:cNvGrpSpPr/>
            <p:nvPr/>
          </p:nvGrpSpPr>
          <p:grpSpPr>
            <a:xfrm>
              <a:off x="8686327" y="3808217"/>
              <a:ext cx="3350675" cy="2937027"/>
              <a:chOff x="-584111" y="1671303"/>
              <a:chExt cx="5520567" cy="2966401"/>
            </a:xfrm>
          </p:grpSpPr>
          <p:sp>
            <p:nvSpPr>
              <p:cNvPr id="22" name="TextBox 21">
                <a:extLst>
                  <a:ext uri="{FF2B5EF4-FFF2-40B4-BE49-F238E27FC236}">
                    <a16:creationId xmlns:a16="http://schemas.microsoft.com/office/drawing/2014/main" id="{ED1A42B6-EB05-48DF-82CF-50FB32EC1052}"/>
                  </a:ext>
                </a:extLst>
              </p:cNvPr>
              <p:cNvSpPr txBox="1"/>
              <p:nvPr/>
            </p:nvSpPr>
            <p:spPr>
              <a:xfrm>
                <a:off x="-584111" y="1933268"/>
                <a:ext cx="5520567" cy="2704436"/>
              </a:xfrm>
              <a:prstGeom prst="rect">
                <a:avLst/>
              </a:prstGeom>
              <a:noFill/>
            </p:spPr>
            <p:txBody>
              <a:bodyPr wrap="square" rtlCol="0">
                <a:spAutoFit/>
              </a:bodyPr>
              <a:lstStyle/>
              <a:p>
                <a:pPr algn="ctr" defTabSz="914286"/>
                <a:r>
                  <a:rPr lang="nl-NL" sz="2400" b="1"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Tu dưỡng, rèn luyện về tinh thần trách nhiệm: với công việc, với gia đình, với cơ quan, đơn vị, cộng đồng và toàn xã hội</a:t>
                </a:r>
                <a:endParaRPr lang="en-US" sz="2400" b="1"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ctr" defTabSz="914286" rtl="0" eaLnBrk="1" fontAlgn="auto" latinLnBrk="0" hangingPunct="1">
                  <a:spcBef>
                    <a:spcPts val="0"/>
                  </a:spcBef>
                  <a:spcAft>
                    <a:spcPts val="0"/>
                  </a:spcAft>
                  <a:buClrTx/>
                  <a:buSzTx/>
                  <a:buFontTx/>
                  <a:buNone/>
                  <a:tabLst/>
                  <a:defRPr/>
                </a:pPr>
                <a:r>
                  <a:rPr kumimoji="0" lang="en-US" altLang="ko-KR"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rPr>
                  <a:t>.</a:t>
                </a:r>
                <a:endParaRPr kumimoji="0" lang="ko-KR" altLang="en-US"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sp>
            <p:nvSpPr>
              <p:cNvPr id="23" name="TextBox 22">
                <a:extLst>
                  <a:ext uri="{FF2B5EF4-FFF2-40B4-BE49-F238E27FC236}">
                    <a16:creationId xmlns:a16="http://schemas.microsoft.com/office/drawing/2014/main" id="{DCFAB30C-7B8D-474E-872B-0F0BB16E5047}"/>
                  </a:ext>
                </a:extLst>
              </p:cNvPr>
              <p:cNvSpPr txBox="1"/>
              <p:nvPr/>
            </p:nvSpPr>
            <p:spPr>
              <a:xfrm>
                <a:off x="270024" y="1671303"/>
                <a:ext cx="3812301" cy="466282"/>
              </a:xfrm>
              <a:prstGeom prst="rect">
                <a:avLst/>
              </a:prstGeom>
              <a:noFill/>
            </p:spPr>
            <p:txBody>
              <a:bodyPr wrap="square" rtlCol="0">
                <a:spAutoFit/>
              </a:bodyPr>
              <a:lstStyle/>
              <a:p>
                <a:pPr marL="0" marR="0" lvl="0" indent="0" algn="ctr" defTabSz="914286" rtl="0" eaLnBrk="1" fontAlgn="auto" latinLnBrk="0" hangingPunct="1">
                  <a:spcBef>
                    <a:spcPts val="0"/>
                  </a:spcBef>
                  <a:spcAft>
                    <a:spcPts val="0"/>
                  </a:spcAft>
                  <a:buClrTx/>
                  <a:buSzTx/>
                  <a:buFontTx/>
                  <a:buNone/>
                  <a:tabLst/>
                  <a:defRPr/>
                </a:pPr>
                <a:r>
                  <a:rPr lang="en-US" altLang="ko-KR" sz="2400" b="1" dirty="0">
                    <a:solidFill>
                      <a:prstClr val="black">
                        <a:lumMod val="75000"/>
                        <a:lumOff val="25000"/>
                      </a:prstClr>
                    </a:solidFill>
                    <a:latin typeface="Arial" panose="020B0604020202020204" pitchFamily="34" charset="0"/>
                    <a:ea typeface="Arial Unicode MS"/>
                    <a:cs typeface="Arial" panose="020B0604020202020204" pitchFamily="34" charset="0"/>
                  </a:rPr>
                  <a:t>2.2.4</a:t>
                </a:r>
                <a:endParaRPr kumimoji="0" lang="ko-KR" altLang="en-US" sz="24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grpSp>
        <p:grpSp>
          <p:nvGrpSpPr>
            <p:cNvPr id="29" name="Group 28">
              <a:extLst>
                <a:ext uri="{FF2B5EF4-FFF2-40B4-BE49-F238E27FC236}">
                  <a16:creationId xmlns:a16="http://schemas.microsoft.com/office/drawing/2014/main" id="{D88B99EB-70AC-485C-91E1-BDD20B88B169}"/>
                </a:ext>
              </a:extLst>
            </p:cNvPr>
            <p:cNvGrpSpPr/>
            <p:nvPr/>
          </p:nvGrpSpPr>
          <p:grpSpPr>
            <a:xfrm>
              <a:off x="3125140" y="3912982"/>
              <a:ext cx="2313853" cy="2176782"/>
              <a:chOff x="270024" y="1671303"/>
              <a:chExt cx="3812301" cy="2198553"/>
            </a:xfrm>
          </p:grpSpPr>
          <p:sp>
            <p:nvSpPr>
              <p:cNvPr id="30" name="TextBox 29">
                <a:extLst>
                  <a:ext uri="{FF2B5EF4-FFF2-40B4-BE49-F238E27FC236}">
                    <a16:creationId xmlns:a16="http://schemas.microsoft.com/office/drawing/2014/main" id="{06838CDE-8EAC-4822-863C-040C8F7D810B}"/>
                  </a:ext>
                </a:extLst>
              </p:cNvPr>
              <p:cNvSpPr txBox="1"/>
              <p:nvPr/>
            </p:nvSpPr>
            <p:spPr>
              <a:xfrm>
                <a:off x="270026" y="1911471"/>
                <a:ext cx="3812299" cy="1958385"/>
              </a:xfrm>
              <a:prstGeom prst="rect">
                <a:avLst/>
              </a:prstGeom>
              <a:noFill/>
            </p:spPr>
            <p:txBody>
              <a:bodyPr wrap="square" rtlCol="0">
                <a:spAutoFit/>
              </a:bodyPr>
              <a:lstStyle/>
              <a:p>
                <a:pPr marL="117475" marR="0" algn="ctr">
                  <a:spcBef>
                    <a:spcPts val="600"/>
                  </a:spcBef>
                  <a:spcAft>
                    <a:spcPts val="600"/>
                  </a:spcAft>
                </a:pPr>
                <a:r>
                  <a:rPr lang="nl-NL" sz="2400" b="1"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Tu dưỡng và rèn luyện về đạo đức, lối sống, sức khỏe</a:t>
                </a:r>
                <a:endParaRPr lang="en-US" sz="2400" b="1" i="1" dirty="0">
                  <a:solidFill>
                    <a:srgbClr val="000000"/>
                  </a:solidFill>
                  <a:effectLst/>
                  <a:latin typeface="Arial" panose="020B0604020202020204" pitchFamily="34" charset="0"/>
                  <a:ea typeface="Times New Roman" panose="02020603050405020304" pitchFamily="18" charset="0"/>
                  <a:cs typeface="Arial" panose="020B0604020202020204" pitchFamily="34" charset="0"/>
                </a:endParaRPr>
              </a:p>
            </p:txBody>
          </p:sp>
          <p:sp>
            <p:nvSpPr>
              <p:cNvPr id="31" name="TextBox 30">
                <a:extLst>
                  <a:ext uri="{FF2B5EF4-FFF2-40B4-BE49-F238E27FC236}">
                    <a16:creationId xmlns:a16="http://schemas.microsoft.com/office/drawing/2014/main" id="{C474ABCA-5525-4B25-91C6-12117708577F}"/>
                  </a:ext>
                </a:extLst>
              </p:cNvPr>
              <p:cNvSpPr txBox="1"/>
              <p:nvPr/>
            </p:nvSpPr>
            <p:spPr>
              <a:xfrm>
                <a:off x="270024" y="1671303"/>
                <a:ext cx="3812301" cy="466282"/>
              </a:xfrm>
              <a:prstGeom prst="rect">
                <a:avLst/>
              </a:prstGeom>
              <a:noFill/>
            </p:spPr>
            <p:txBody>
              <a:bodyPr wrap="square" rtlCol="0">
                <a:spAutoFit/>
              </a:bodyPr>
              <a:lstStyle/>
              <a:p>
                <a:pPr marL="0" marR="0" lvl="0" indent="0" algn="ctr" defTabSz="914286" rtl="0" eaLnBrk="1" fontAlgn="auto" latinLnBrk="0" hangingPunct="1">
                  <a:spcBef>
                    <a:spcPts val="0"/>
                  </a:spcBef>
                  <a:spcAft>
                    <a:spcPts val="0"/>
                  </a:spcAft>
                  <a:buClrTx/>
                  <a:buSzTx/>
                  <a:buFontTx/>
                  <a:buNone/>
                  <a:tabLst/>
                  <a:defRPr/>
                </a:pPr>
                <a:r>
                  <a:rPr kumimoji="0" lang="en-US" altLang="ko-KR" sz="24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rPr>
                  <a:t>2.2.2</a:t>
                </a:r>
                <a:endParaRPr kumimoji="0" lang="ko-KR" altLang="en-US" sz="24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grpSp>
      </p:grpSp>
      <p:pic>
        <p:nvPicPr>
          <p:cNvPr id="2" name="Picture Placeholder 1">
            <a:extLst>
              <a:ext uri="{FF2B5EF4-FFF2-40B4-BE49-F238E27FC236}">
                <a16:creationId xmlns:a16="http://schemas.microsoft.com/office/drawing/2014/main" id="{49A24BE6-9CD1-433E-ACE1-8BA5BBC8B2A4}"/>
              </a:ext>
            </a:extLst>
          </p:cNvPr>
          <p:cNvPicPr>
            <a:picLocks noGrp="1" noChangeAspect="1"/>
          </p:cNvPicPr>
          <p:nvPr>
            <p:ph type="pic" sz="quarter" idx="10"/>
          </p:nvPr>
        </p:nvPicPr>
        <p:blipFill>
          <a:blip r:embed="rId2"/>
          <a:srcRect t="3992" b="3992"/>
          <a:stretch>
            <a:fillRect/>
          </a:stretch>
        </p:blipFill>
        <p:spPr>
          <a:xfrm>
            <a:off x="6535481" y="189881"/>
            <a:ext cx="5511119" cy="2960749"/>
          </a:xfrm>
          <a:prstGeom prst="rect">
            <a:avLst/>
          </a:prstGeom>
        </p:spPr>
      </p:pic>
      <p:sp>
        <p:nvSpPr>
          <p:cNvPr id="25" name="TextBox 24">
            <a:extLst>
              <a:ext uri="{FF2B5EF4-FFF2-40B4-BE49-F238E27FC236}">
                <a16:creationId xmlns:a16="http://schemas.microsoft.com/office/drawing/2014/main" id="{A97DF701-03B2-4E49-B2C0-23C94EFBCC26}"/>
              </a:ext>
            </a:extLst>
          </p:cNvPr>
          <p:cNvSpPr txBox="1"/>
          <p:nvPr/>
        </p:nvSpPr>
        <p:spPr>
          <a:xfrm>
            <a:off x="-83186" y="1535494"/>
            <a:ext cx="6484864" cy="1200329"/>
          </a:xfrm>
          <a:prstGeom prst="rect">
            <a:avLst/>
          </a:prstGeom>
          <a:noFill/>
        </p:spPr>
        <p:txBody>
          <a:bodyPr wrap="square" rtlCol="0">
            <a:spAutoFit/>
          </a:bodyPr>
          <a:lstStyle/>
          <a:p>
            <a:pPr algn="ctr" eaLnBrk="1" hangingPunct="1">
              <a:spcBef>
                <a:spcPct val="0"/>
              </a:spcBef>
              <a:buFontTx/>
              <a:buNone/>
            </a:pPr>
            <a:r>
              <a:rPr lang="en-US" altLang="en-US" sz="2400" b="1" dirty="0">
                <a:solidFill>
                  <a:srgbClr val="FF0000"/>
                </a:solidFill>
                <a:latin typeface="Arial" panose="020B0604020202020204" pitchFamily="34" charset="0"/>
                <a:cs typeface="Arial" panose="020B0604020202020204" pitchFamily="34" charset="0"/>
              </a:rPr>
              <a:t>2.2.</a:t>
            </a:r>
          </a:p>
          <a:p>
            <a:pPr algn="ctr" eaLnBrk="1" hangingPunct="1">
              <a:spcBef>
                <a:spcPct val="0"/>
              </a:spcBef>
              <a:buFontTx/>
              <a:buNone/>
            </a:pPr>
            <a:r>
              <a:rPr lang="en-US" altLang="en-US" sz="2400" b="1" dirty="0" err="1">
                <a:solidFill>
                  <a:srgbClr val="FF0000"/>
                </a:solidFill>
                <a:latin typeface="Arial" panose="020B0604020202020204" pitchFamily="34" charset="0"/>
                <a:cs typeface="Arial" panose="020B0604020202020204" pitchFamily="34" charset="0"/>
              </a:rPr>
              <a:t>Phấn</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đấu</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học</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tập</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nâng</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cao</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năng</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lực</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và</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rèn</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luyện</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phẩm</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chất</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cá</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nhân</a:t>
            </a:r>
            <a:endParaRPr lang="en-US" altLang="en-US" sz="24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3298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2CF12FF5-79B5-9F2D-7447-E53BDB6E9812}"/>
              </a:ext>
            </a:extLst>
          </p:cNvPr>
          <p:cNvGrpSpPr/>
          <p:nvPr/>
        </p:nvGrpSpPr>
        <p:grpSpPr>
          <a:xfrm>
            <a:off x="467719" y="58476"/>
            <a:ext cx="11562268" cy="6294673"/>
            <a:chOff x="467719" y="58476"/>
            <a:chExt cx="11562268" cy="6294673"/>
          </a:xfrm>
        </p:grpSpPr>
        <p:sp>
          <p:nvSpPr>
            <p:cNvPr id="1832" name="Google Shape;1832;p55"/>
            <p:cNvSpPr txBox="1">
              <a:spLocks/>
            </p:cNvSpPr>
            <p:nvPr/>
          </p:nvSpPr>
          <p:spPr>
            <a:xfrm>
              <a:off x="1650963" y="58476"/>
              <a:ext cx="9629353" cy="1052000"/>
            </a:xfrm>
            <a:prstGeom prst="rect">
              <a:avLst/>
            </a:prstGeom>
          </p:spPr>
          <p:txBody>
            <a:bodyPr spcFirstLastPara="1" wrap="square" lIns="121900" tIns="121900" rIns="121900" bIns="121900" anchor="t" anchorCtr="0">
              <a:noAutofit/>
            </a:bodyPr>
            <a:lst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a:lstStyle>
            <a:p>
              <a:pPr marL="457200">
                <a:lnSpc>
                  <a:spcPct val="100000"/>
                </a:lnSpc>
                <a:spcBef>
                  <a:spcPts val="600"/>
                </a:spcBef>
                <a:spcAft>
                  <a:spcPts val="600"/>
                </a:spcAft>
              </a:pPr>
              <a:r>
                <a:rPr lang="nl-NL" sz="2400" b="1" i="1">
                  <a:solidFill>
                    <a:srgbClr val="FF0000"/>
                  </a:solidFill>
                  <a:latin typeface="Arial" panose="020B0604020202020204" pitchFamily="34" charset="0"/>
                  <a:ea typeface="Times New Roman" panose="02020603050405020304" pitchFamily="18" charset="0"/>
                  <a:cs typeface="Arial" panose="020B0604020202020204" pitchFamily="34" charset="0"/>
                </a:rPr>
                <a:t>2.2.1. Tu dưỡng và rèn luyện về phẩm chất chính trị</a:t>
              </a:r>
              <a:endParaRPr 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endParaRPr>
            </a:p>
          </p:txBody>
        </p:sp>
        <p:sp>
          <p:nvSpPr>
            <p:cNvPr id="1833" name="Google Shape;1833;p55"/>
            <p:cNvSpPr txBox="1">
              <a:spLocks/>
            </p:cNvSpPr>
            <p:nvPr/>
          </p:nvSpPr>
          <p:spPr>
            <a:xfrm flipH="1">
              <a:off x="8650114" y="2648317"/>
              <a:ext cx="3379873" cy="1195600"/>
            </a:xfrm>
            <a:prstGeom prst="rect">
              <a:avLst/>
            </a:prstGeom>
          </p:spPr>
          <p:txBody>
            <a:bodyPr spcFirstLastPara="1" wrap="square" lIns="121900" tIns="121900" rIns="121900" bIns="121900" anchor="b"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57200" algn="just">
                <a:spcBef>
                  <a:spcPts val="600"/>
                </a:spcBef>
                <a:spcAft>
                  <a:spcPts val="600"/>
                </a:spcAft>
              </a:pPr>
              <a:r>
                <a:rPr lang="nl-NL" sz="2400">
                  <a:solidFill>
                    <a:schemeClr val="bg1">
                      <a:lumMod val="25000"/>
                    </a:schemeClr>
                  </a:solidFill>
                  <a:latin typeface="Arial" panose="020B0604020202020204" pitchFamily="34" charset="0"/>
                  <a:ea typeface="Calibri" panose="020F0502020204030204" pitchFamily="34" charset="0"/>
                  <a:cs typeface="Arial" panose="020B0604020202020204" pitchFamily="34" charset="0"/>
                </a:rPr>
                <a:t>Rèn luyện kỹ năng, đạo đức nghề nghiệp, ý thức chấp hành kỷ luật, chấp hành nội quy, quy chế của tổ chức, hình thành tác phong công nghiệp</a:t>
              </a:r>
              <a:endParaRPr lang="en-US" sz="2400" dirty="0">
                <a:solidFill>
                  <a:schemeClr val="bg1">
                    <a:lumMod val="25000"/>
                  </a:schemeClr>
                </a:solidFill>
                <a:latin typeface="Arial" panose="020B0604020202020204" pitchFamily="34" charset="0"/>
                <a:ea typeface="Calibri" panose="020F0502020204030204" pitchFamily="34" charset="0"/>
                <a:cs typeface="Arial" panose="020B0604020202020204" pitchFamily="34" charset="0"/>
              </a:endParaRPr>
            </a:p>
          </p:txBody>
        </p:sp>
        <p:sp>
          <p:nvSpPr>
            <p:cNvPr id="1838" name="Google Shape;1838;p55"/>
            <p:cNvSpPr txBox="1">
              <a:spLocks/>
            </p:cNvSpPr>
            <p:nvPr/>
          </p:nvSpPr>
          <p:spPr>
            <a:xfrm flipH="1">
              <a:off x="4019846" y="1954730"/>
              <a:ext cx="3623774" cy="1450876"/>
            </a:xfrm>
            <a:prstGeom prst="rect">
              <a:avLst/>
            </a:prstGeom>
          </p:spPr>
          <p:txBody>
            <a:bodyPr spcFirstLastPara="1" wrap="square" lIns="121900" tIns="121900" rIns="121900" bIns="121900" anchor="b"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57200" algn="just">
                <a:spcBef>
                  <a:spcPts val="600"/>
                </a:spcBef>
                <a:spcAft>
                  <a:spcPts val="600"/>
                </a:spcAft>
              </a:pPr>
              <a:r>
                <a:rPr lang="nl-NL" sz="2400">
                  <a:solidFill>
                    <a:srgbClr val="000000"/>
                  </a:solidFill>
                  <a:latin typeface="Arial" panose="020B0604020202020204" pitchFamily="34" charset="0"/>
                  <a:ea typeface="Calibri" panose="020F0502020204030204" pitchFamily="34" charset="0"/>
                  <a:cs typeface="Arial" panose="020B0604020202020204" pitchFamily="34" charset="0"/>
                </a:rPr>
                <a:t>Cùng với rèn luyện bản lĩnh chính trị, cần thường xuyên trau dồi đạo đức cách mạng, chống chủ nghĩa cá nhân, ích kỷ.</a:t>
              </a:r>
              <a:endParaRPr lang="en-US" sz="2400" dirty="0">
                <a:latin typeface="Arial" panose="020B0604020202020204" pitchFamily="34" charset="0"/>
                <a:ea typeface="Calibri" panose="020F0502020204030204" pitchFamily="34" charset="0"/>
                <a:cs typeface="Arial" panose="020B0604020202020204" pitchFamily="34" charset="0"/>
              </a:endParaRPr>
            </a:p>
          </p:txBody>
        </p:sp>
        <p:grpSp>
          <p:nvGrpSpPr>
            <p:cNvPr id="1839" name="Google Shape;1839;p55"/>
            <p:cNvGrpSpPr/>
            <p:nvPr/>
          </p:nvGrpSpPr>
          <p:grpSpPr>
            <a:xfrm>
              <a:off x="3001970" y="3246117"/>
              <a:ext cx="5659525" cy="3107032"/>
              <a:chOff x="2112075" y="1734175"/>
              <a:chExt cx="1350700" cy="731825"/>
            </a:xfrm>
          </p:grpSpPr>
          <p:sp>
            <p:nvSpPr>
              <p:cNvPr id="1840" name="Google Shape;1840;p55"/>
              <p:cNvSpPr/>
              <p:nvPr/>
            </p:nvSpPr>
            <p:spPr>
              <a:xfrm>
                <a:off x="2112075" y="2151875"/>
                <a:ext cx="336475" cy="314125"/>
              </a:xfrm>
              <a:custGeom>
                <a:avLst/>
                <a:gdLst/>
                <a:ahLst/>
                <a:cxnLst/>
                <a:rect l="l" t="t" r="r" b="b"/>
                <a:pathLst>
                  <a:path w="13459" h="12565" extrusionOk="0">
                    <a:moveTo>
                      <a:pt x="2834" y="0"/>
                    </a:moveTo>
                    <a:cubicBezTo>
                      <a:pt x="2028" y="0"/>
                      <a:pt x="1439" y="536"/>
                      <a:pt x="1218" y="1307"/>
                    </a:cubicBezTo>
                    <a:cubicBezTo>
                      <a:pt x="1" y="5578"/>
                      <a:pt x="6132" y="10170"/>
                      <a:pt x="9962" y="12564"/>
                    </a:cubicBezTo>
                    <a:lnTo>
                      <a:pt x="13458" y="12564"/>
                    </a:lnTo>
                    <a:cubicBezTo>
                      <a:pt x="12029" y="11109"/>
                      <a:pt x="9104" y="7905"/>
                      <a:pt x="7243" y="4279"/>
                    </a:cubicBezTo>
                    <a:cubicBezTo>
                      <a:pt x="5623" y="1123"/>
                      <a:pt x="4000" y="0"/>
                      <a:pt x="2834" y="0"/>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41" name="Google Shape;1841;p55"/>
              <p:cNvSpPr/>
              <p:nvPr/>
            </p:nvSpPr>
            <p:spPr>
              <a:xfrm>
                <a:off x="2206875" y="2239875"/>
                <a:ext cx="213175" cy="226125"/>
              </a:xfrm>
              <a:custGeom>
                <a:avLst/>
                <a:gdLst/>
                <a:ahLst/>
                <a:cxnLst/>
                <a:rect l="l" t="t" r="r" b="b"/>
                <a:pathLst>
                  <a:path w="8527" h="9045" extrusionOk="0">
                    <a:moveTo>
                      <a:pt x="184" y="0"/>
                    </a:moveTo>
                    <a:cubicBezTo>
                      <a:pt x="90" y="0"/>
                      <a:pt x="1" y="103"/>
                      <a:pt x="70" y="205"/>
                    </a:cubicBezTo>
                    <a:cubicBezTo>
                      <a:pt x="79" y="222"/>
                      <a:pt x="1192" y="1930"/>
                      <a:pt x="3042" y="4084"/>
                    </a:cubicBezTo>
                    <a:cubicBezTo>
                      <a:pt x="4274" y="5522"/>
                      <a:pt x="6028" y="7377"/>
                      <a:pt x="8107" y="9044"/>
                    </a:cubicBezTo>
                    <a:lnTo>
                      <a:pt x="8527" y="9044"/>
                    </a:lnTo>
                    <a:cubicBezTo>
                      <a:pt x="6353" y="7337"/>
                      <a:pt x="4518" y="5400"/>
                      <a:pt x="3242" y="3913"/>
                    </a:cubicBezTo>
                    <a:cubicBezTo>
                      <a:pt x="1407" y="1773"/>
                      <a:pt x="302" y="77"/>
                      <a:pt x="291" y="60"/>
                    </a:cubicBezTo>
                    <a:cubicBezTo>
                      <a:pt x="262" y="18"/>
                      <a:pt x="223" y="0"/>
                      <a:pt x="184" y="0"/>
                    </a:cubicBezTo>
                    <a:close/>
                  </a:path>
                </a:pathLst>
              </a:custGeom>
              <a:solidFill>
                <a:srgbClr val="171073"/>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42" name="Google Shape;1842;p55"/>
              <p:cNvSpPr/>
              <p:nvPr/>
            </p:nvSpPr>
            <p:spPr>
              <a:xfrm>
                <a:off x="2249850" y="2159100"/>
                <a:ext cx="192825" cy="276300"/>
              </a:xfrm>
              <a:custGeom>
                <a:avLst/>
                <a:gdLst/>
                <a:ahLst/>
                <a:cxnLst/>
                <a:rect l="l" t="t" r="r" b="b"/>
                <a:pathLst>
                  <a:path w="7713" h="11052" extrusionOk="0">
                    <a:moveTo>
                      <a:pt x="3055" y="1"/>
                    </a:moveTo>
                    <a:cubicBezTo>
                      <a:pt x="2660" y="1"/>
                      <a:pt x="2304" y="219"/>
                      <a:pt x="2065" y="578"/>
                    </a:cubicBezTo>
                    <a:cubicBezTo>
                      <a:pt x="1" y="3671"/>
                      <a:pt x="4953" y="9368"/>
                      <a:pt x="6533" y="11052"/>
                    </a:cubicBezTo>
                    <a:lnTo>
                      <a:pt x="7712" y="10504"/>
                    </a:lnTo>
                    <a:cubicBezTo>
                      <a:pt x="7069" y="9223"/>
                      <a:pt x="5851" y="6538"/>
                      <a:pt x="5399" y="3801"/>
                    </a:cubicBezTo>
                    <a:cubicBezTo>
                      <a:pt x="4940" y="1011"/>
                      <a:pt x="3905" y="1"/>
                      <a:pt x="3055" y="1"/>
                    </a:cubicBezTo>
                    <a:close/>
                  </a:path>
                </a:pathLst>
              </a:custGeom>
              <a:solidFill>
                <a:srgbClr val="171073"/>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43" name="Google Shape;1843;p55"/>
              <p:cNvSpPr/>
              <p:nvPr/>
            </p:nvSpPr>
            <p:spPr>
              <a:xfrm>
                <a:off x="2331750" y="2224375"/>
                <a:ext cx="99700" cy="204500"/>
              </a:xfrm>
              <a:custGeom>
                <a:avLst/>
                <a:gdLst/>
                <a:ahLst/>
                <a:cxnLst/>
                <a:rect l="l" t="t" r="r" b="b"/>
                <a:pathLst>
                  <a:path w="3988" h="8180" extrusionOk="0">
                    <a:moveTo>
                      <a:pt x="107" y="0"/>
                    </a:moveTo>
                    <a:cubicBezTo>
                      <a:pt x="54" y="0"/>
                      <a:pt x="1" y="44"/>
                      <a:pt x="18" y="112"/>
                    </a:cubicBezTo>
                    <a:cubicBezTo>
                      <a:pt x="21" y="126"/>
                      <a:pt x="392" y="1483"/>
                      <a:pt x="1152" y="3289"/>
                    </a:cubicBezTo>
                    <a:cubicBezTo>
                      <a:pt x="1723" y="4643"/>
                      <a:pt x="2613" y="6481"/>
                      <a:pt x="3819" y="8180"/>
                    </a:cubicBezTo>
                    <a:lnTo>
                      <a:pt x="3987" y="8102"/>
                    </a:lnTo>
                    <a:cubicBezTo>
                      <a:pt x="2781" y="6409"/>
                      <a:pt x="1891" y="4574"/>
                      <a:pt x="1323" y="3223"/>
                    </a:cubicBezTo>
                    <a:cubicBezTo>
                      <a:pt x="566" y="1428"/>
                      <a:pt x="198" y="80"/>
                      <a:pt x="192" y="65"/>
                    </a:cubicBezTo>
                    <a:cubicBezTo>
                      <a:pt x="178" y="20"/>
                      <a:pt x="143" y="0"/>
                      <a:pt x="107" y="0"/>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44" name="Google Shape;1844;p55"/>
              <p:cNvSpPr/>
              <p:nvPr/>
            </p:nvSpPr>
            <p:spPr>
              <a:xfrm>
                <a:off x="3146175" y="1816000"/>
                <a:ext cx="316600" cy="336825"/>
              </a:xfrm>
              <a:custGeom>
                <a:avLst/>
                <a:gdLst/>
                <a:ahLst/>
                <a:cxnLst/>
                <a:rect l="l" t="t" r="r" b="b"/>
                <a:pathLst>
                  <a:path w="12664" h="13473" extrusionOk="0">
                    <a:moveTo>
                      <a:pt x="9473" y="0"/>
                    </a:moveTo>
                    <a:cubicBezTo>
                      <a:pt x="8344" y="0"/>
                      <a:pt x="6812" y="1157"/>
                      <a:pt x="5439" y="4410"/>
                    </a:cubicBezTo>
                    <a:cubicBezTo>
                      <a:pt x="3885" y="8100"/>
                      <a:pt x="1227" y="11449"/>
                      <a:pt x="1" y="12884"/>
                    </a:cubicBezTo>
                    <a:lnTo>
                      <a:pt x="2091" y="13472"/>
                    </a:lnTo>
                    <a:cubicBezTo>
                      <a:pt x="5201" y="11356"/>
                      <a:pt x="12664" y="5700"/>
                      <a:pt x="10982" y="1137"/>
                    </a:cubicBezTo>
                    <a:cubicBezTo>
                      <a:pt x="10732" y="457"/>
                      <a:pt x="10182" y="0"/>
                      <a:pt x="9473" y="0"/>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45" name="Google Shape;1845;p55"/>
              <p:cNvSpPr/>
              <p:nvPr/>
            </p:nvSpPr>
            <p:spPr>
              <a:xfrm>
                <a:off x="3164575" y="1902225"/>
                <a:ext cx="198775" cy="243125"/>
              </a:xfrm>
              <a:custGeom>
                <a:avLst/>
                <a:gdLst/>
                <a:ahLst/>
                <a:cxnLst/>
                <a:rect l="l" t="t" r="r" b="b"/>
                <a:pathLst>
                  <a:path w="7951" h="9725" extrusionOk="0">
                    <a:moveTo>
                      <a:pt x="7781" y="1"/>
                    </a:moveTo>
                    <a:cubicBezTo>
                      <a:pt x="7741" y="1"/>
                      <a:pt x="7701" y="21"/>
                      <a:pt x="7675" y="68"/>
                    </a:cubicBezTo>
                    <a:cubicBezTo>
                      <a:pt x="7666" y="83"/>
                      <a:pt x="6730" y="1784"/>
                      <a:pt x="5129" y="3961"/>
                    </a:cubicBezTo>
                    <a:cubicBezTo>
                      <a:pt x="3935" y="5588"/>
                      <a:pt x="2155" y="7759"/>
                      <a:pt x="1" y="9644"/>
                    </a:cubicBezTo>
                    <a:lnTo>
                      <a:pt x="291" y="9725"/>
                    </a:lnTo>
                    <a:cubicBezTo>
                      <a:pt x="2407" y="7849"/>
                      <a:pt x="4155" y="5715"/>
                      <a:pt x="5335" y="4106"/>
                    </a:cubicBezTo>
                    <a:cubicBezTo>
                      <a:pt x="6944" y="1918"/>
                      <a:pt x="7886" y="207"/>
                      <a:pt x="7895" y="190"/>
                    </a:cubicBezTo>
                    <a:cubicBezTo>
                      <a:pt x="7950" y="89"/>
                      <a:pt x="7866" y="1"/>
                      <a:pt x="7781" y="1"/>
                    </a:cubicBezTo>
                    <a:close/>
                  </a:path>
                </a:pathLst>
              </a:custGeom>
              <a:solidFill>
                <a:srgbClr val="171073"/>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46" name="Google Shape;1846;p55"/>
              <p:cNvSpPr/>
              <p:nvPr/>
            </p:nvSpPr>
            <p:spPr>
              <a:xfrm>
                <a:off x="3151025" y="1833250"/>
                <a:ext cx="171950" cy="270300"/>
              </a:xfrm>
              <a:custGeom>
                <a:avLst/>
                <a:gdLst/>
                <a:ahLst/>
                <a:cxnLst/>
                <a:rect l="l" t="t" r="r" b="b"/>
                <a:pathLst>
                  <a:path w="6878" h="10812" extrusionOk="0">
                    <a:moveTo>
                      <a:pt x="3772" y="1"/>
                    </a:moveTo>
                    <a:cubicBezTo>
                      <a:pt x="2943" y="1"/>
                      <a:pt x="1976" y="1018"/>
                      <a:pt x="1729" y="3804"/>
                    </a:cubicBezTo>
                    <a:cubicBezTo>
                      <a:pt x="1494" y="6451"/>
                      <a:pt x="523" y="9104"/>
                      <a:pt x="1" y="10376"/>
                    </a:cubicBezTo>
                    <a:lnTo>
                      <a:pt x="1166" y="10811"/>
                    </a:lnTo>
                    <a:cubicBezTo>
                      <a:pt x="2555" y="9089"/>
                      <a:pt x="6877" y="3291"/>
                      <a:pt x="4680" y="482"/>
                    </a:cubicBezTo>
                    <a:cubicBezTo>
                      <a:pt x="4444" y="179"/>
                      <a:pt x="4120" y="1"/>
                      <a:pt x="3772" y="1"/>
                    </a:cubicBezTo>
                    <a:close/>
                  </a:path>
                </a:pathLst>
              </a:custGeom>
              <a:solidFill>
                <a:srgbClr val="171073"/>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47" name="Google Shape;1847;p55"/>
              <p:cNvSpPr/>
              <p:nvPr/>
            </p:nvSpPr>
            <p:spPr>
              <a:xfrm>
                <a:off x="3162125" y="1896175"/>
                <a:ext cx="80800" cy="202150"/>
              </a:xfrm>
              <a:custGeom>
                <a:avLst/>
                <a:gdLst/>
                <a:ahLst/>
                <a:cxnLst/>
                <a:rect l="l" t="t" r="r" b="b"/>
                <a:pathLst>
                  <a:path w="3232" h="8086" extrusionOk="0">
                    <a:moveTo>
                      <a:pt x="3132" y="1"/>
                    </a:moveTo>
                    <a:cubicBezTo>
                      <a:pt x="3094" y="1"/>
                      <a:pt x="3057" y="23"/>
                      <a:pt x="3047" y="72"/>
                    </a:cubicBezTo>
                    <a:cubicBezTo>
                      <a:pt x="3044" y="84"/>
                      <a:pt x="2789" y="1400"/>
                      <a:pt x="2195" y="3169"/>
                    </a:cubicBezTo>
                    <a:cubicBezTo>
                      <a:pt x="1749" y="4502"/>
                      <a:pt x="1032" y="6323"/>
                      <a:pt x="0" y="8024"/>
                    </a:cubicBezTo>
                    <a:lnTo>
                      <a:pt x="166" y="8085"/>
                    </a:lnTo>
                    <a:cubicBezTo>
                      <a:pt x="1198" y="6375"/>
                      <a:pt x="1914" y="4554"/>
                      <a:pt x="2363" y="3221"/>
                    </a:cubicBezTo>
                    <a:cubicBezTo>
                      <a:pt x="2960" y="1441"/>
                      <a:pt x="3218" y="119"/>
                      <a:pt x="3218" y="104"/>
                    </a:cubicBezTo>
                    <a:cubicBezTo>
                      <a:pt x="3232" y="40"/>
                      <a:pt x="3181" y="1"/>
                      <a:pt x="3132" y="1"/>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48" name="Google Shape;1848;p55"/>
              <p:cNvSpPr/>
              <p:nvPr/>
            </p:nvSpPr>
            <p:spPr>
              <a:xfrm>
                <a:off x="3201900" y="2159975"/>
                <a:ext cx="231750" cy="302825"/>
              </a:xfrm>
              <a:custGeom>
                <a:avLst/>
                <a:gdLst/>
                <a:ahLst/>
                <a:cxnLst/>
                <a:rect l="l" t="t" r="r" b="b"/>
                <a:pathLst>
                  <a:path w="9270" h="12113" extrusionOk="0">
                    <a:moveTo>
                      <a:pt x="6887" y="1"/>
                    </a:moveTo>
                    <a:cubicBezTo>
                      <a:pt x="6213" y="1"/>
                      <a:pt x="5640" y="1585"/>
                      <a:pt x="5318" y="3294"/>
                    </a:cubicBezTo>
                    <a:cubicBezTo>
                      <a:pt x="5153" y="4169"/>
                      <a:pt x="4805" y="4897"/>
                      <a:pt x="4564" y="5407"/>
                    </a:cubicBezTo>
                    <a:lnTo>
                      <a:pt x="3532" y="6880"/>
                    </a:lnTo>
                    <a:cubicBezTo>
                      <a:pt x="3981" y="5236"/>
                      <a:pt x="3839" y="3401"/>
                      <a:pt x="3059" y="3111"/>
                    </a:cubicBezTo>
                    <a:cubicBezTo>
                      <a:pt x="2979" y="3081"/>
                      <a:pt x="2907" y="3067"/>
                      <a:pt x="2844" y="3067"/>
                    </a:cubicBezTo>
                    <a:cubicBezTo>
                      <a:pt x="2197" y="3067"/>
                      <a:pt x="2377" y="4516"/>
                      <a:pt x="2746" y="5825"/>
                    </a:cubicBezTo>
                    <a:cubicBezTo>
                      <a:pt x="2964" y="6596"/>
                      <a:pt x="3004" y="7213"/>
                      <a:pt x="2987" y="7651"/>
                    </a:cubicBezTo>
                    <a:lnTo>
                      <a:pt x="1" y="11910"/>
                    </a:lnTo>
                    <a:cubicBezTo>
                      <a:pt x="137" y="11976"/>
                      <a:pt x="273" y="12046"/>
                      <a:pt x="413" y="12113"/>
                    </a:cubicBezTo>
                    <a:lnTo>
                      <a:pt x="911" y="11400"/>
                    </a:lnTo>
                    <a:cubicBezTo>
                      <a:pt x="1477" y="11089"/>
                      <a:pt x="2622" y="10599"/>
                      <a:pt x="4410" y="10469"/>
                    </a:cubicBezTo>
                    <a:cubicBezTo>
                      <a:pt x="6776" y="10301"/>
                      <a:pt x="9269" y="9704"/>
                      <a:pt x="8289" y="8541"/>
                    </a:cubicBezTo>
                    <a:cubicBezTo>
                      <a:pt x="8027" y="8230"/>
                      <a:pt x="7576" y="8089"/>
                      <a:pt x="7014" y="8089"/>
                    </a:cubicBezTo>
                    <a:cubicBezTo>
                      <a:pt x="5472" y="8089"/>
                      <a:pt x="3089" y="9148"/>
                      <a:pt x="1436" y="10654"/>
                    </a:cubicBezTo>
                    <a:lnTo>
                      <a:pt x="3947" y="7077"/>
                    </a:lnTo>
                    <a:cubicBezTo>
                      <a:pt x="4297" y="6883"/>
                      <a:pt x="5022" y="6570"/>
                      <a:pt x="6156" y="6489"/>
                    </a:cubicBezTo>
                    <a:cubicBezTo>
                      <a:pt x="7649" y="6381"/>
                      <a:pt x="9223" y="6007"/>
                      <a:pt x="8600" y="5271"/>
                    </a:cubicBezTo>
                    <a:cubicBezTo>
                      <a:pt x="8434" y="5075"/>
                      <a:pt x="8151" y="4986"/>
                      <a:pt x="7796" y="4986"/>
                    </a:cubicBezTo>
                    <a:cubicBezTo>
                      <a:pt x="6821" y="4986"/>
                      <a:pt x="5312" y="5658"/>
                      <a:pt x="4268" y="6613"/>
                    </a:cubicBezTo>
                    <a:lnTo>
                      <a:pt x="4802" y="5857"/>
                    </a:lnTo>
                    <a:cubicBezTo>
                      <a:pt x="6785" y="4106"/>
                      <a:pt x="8110" y="943"/>
                      <a:pt x="7275" y="177"/>
                    </a:cubicBezTo>
                    <a:cubicBezTo>
                      <a:pt x="7142" y="57"/>
                      <a:pt x="7013" y="1"/>
                      <a:pt x="6887" y="1"/>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49" name="Google Shape;1849;p55"/>
              <p:cNvSpPr/>
              <p:nvPr/>
            </p:nvSpPr>
            <p:spPr>
              <a:xfrm>
                <a:off x="2256175" y="1766900"/>
                <a:ext cx="186575" cy="256550"/>
              </a:xfrm>
              <a:custGeom>
                <a:avLst/>
                <a:gdLst/>
                <a:ahLst/>
                <a:cxnLst/>
                <a:rect l="l" t="t" r="r" b="b"/>
                <a:pathLst>
                  <a:path w="7463" h="10262" extrusionOk="0">
                    <a:moveTo>
                      <a:pt x="2457" y="1"/>
                    </a:moveTo>
                    <a:cubicBezTo>
                      <a:pt x="2361" y="1"/>
                      <a:pt x="2260" y="40"/>
                      <a:pt x="2154" y="124"/>
                    </a:cubicBezTo>
                    <a:cubicBezTo>
                      <a:pt x="1427" y="703"/>
                      <a:pt x="2340" y="3362"/>
                      <a:pt x="3865" y="4904"/>
                    </a:cubicBezTo>
                    <a:lnTo>
                      <a:pt x="4259" y="5554"/>
                    </a:lnTo>
                    <a:cubicBezTo>
                      <a:pt x="3421" y="4676"/>
                      <a:pt x="2152" y="4024"/>
                      <a:pt x="1358" y="4024"/>
                    </a:cubicBezTo>
                    <a:cubicBezTo>
                      <a:pt x="1117" y="4024"/>
                      <a:pt x="919" y="4084"/>
                      <a:pt x="792" y="4217"/>
                    </a:cubicBezTo>
                    <a:cubicBezTo>
                      <a:pt x="244" y="4785"/>
                      <a:pt x="1508" y="5177"/>
                      <a:pt x="2722" y="5345"/>
                    </a:cubicBezTo>
                    <a:cubicBezTo>
                      <a:pt x="3647" y="5475"/>
                      <a:pt x="4221" y="5771"/>
                      <a:pt x="4500" y="5948"/>
                    </a:cubicBezTo>
                    <a:lnTo>
                      <a:pt x="6358" y="9012"/>
                    </a:lnTo>
                    <a:cubicBezTo>
                      <a:pt x="5028" y="7629"/>
                      <a:pt x="3023" y="6603"/>
                      <a:pt x="1768" y="6603"/>
                    </a:cubicBezTo>
                    <a:cubicBezTo>
                      <a:pt x="1384" y="6603"/>
                      <a:pt x="1070" y="6699"/>
                      <a:pt x="867" y="6910"/>
                    </a:cubicBezTo>
                    <a:cubicBezTo>
                      <a:pt x="0" y="7809"/>
                      <a:pt x="2009" y="8432"/>
                      <a:pt x="3934" y="8699"/>
                    </a:cubicBezTo>
                    <a:cubicBezTo>
                      <a:pt x="5390" y="8902"/>
                      <a:pt x="6300" y="9366"/>
                      <a:pt x="6743" y="9650"/>
                    </a:cubicBezTo>
                    <a:lnTo>
                      <a:pt x="7114" y="10262"/>
                    </a:lnTo>
                    <a:cubicBezTo>
                      <a:pt x="7230" y="10212"/>
                      <a:pt x="7346" y="10166"/>
                      <a:pt x="7462" y="10117"/>
                    </a:cubicBezTo>
                    <a:lnTo>
                      <a:pt x="5250" y="6473"/>
                    </a:lnTo>
                    <a:cubicBezTo>
                      <a:pt x="5259" y="6113"/>
                      <a:pt x="5326" y="5612"/>
                      <a:pt x="5546" y="4991"/>
                    </a:cubicBezTo>
                    <a:cubicBezTo>
                      <a:pt x="5927" y="3924"/>
                      <a:pt x="6154" y="2731"/>
                      <a:pt x="5592" y="2731"/>
                    </a:cubicBezTo>
                    <a:cubicBezTo>
                      <a:pt x="5547" y="2731"/>
                      <a:pt x="5496" y="2739"/>
                      <a:pt x="5439" y="2756"/>
                    </a:cubicBezTo>
                    <a:cubicBezTo>
                      <a:pt x="4787" y="2950"/>
                      <a:pt x="4569" y="4443"/>
                      <a:pt x="4847" y="5812"/>
                    </a:cubicBezTo>
                    <a:lnTo>
                      <a:pt x="4085" y="4550"/>
                    </a:lnTo>
                    <a:cubicBezTo>
                      <a:pt x="3917" y="4121"/>
                      <a:pt x="3673" y="3507"/>
                      <a:pt x="3583" y="2782"/>
                    </a:cubicBezTo>
                    <a:cubicBezTo>
                      <a:pt x="3412" y="1345"/>
                      <a:pt x="3021" y="1"/>
                      <a:pt x="2457" y="1"/>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50" name="Google Shape;1850;p55"/>
              <p:cNvSpPr/>
              <p:nvPr/>
            </p:nvSpPr>
            <p:spPr>
              <a:xfrm>
                <a:off x="2672750" y="2372625"/>
                <a:ext cx="100550" cy="77000"/>
              </a:xfrm>
              <a:custGeom>
                <a:avLst/>
                <a:gdLst/>
                <a:ahLst/>
                <a:cxnLst/>
                <a:rect l="l" t="t" r="r" b="b"/>
                <a:pathLst>
                  <a:path w="4022" h="3080" extrusionOk="0">
                    <a:moveTo>
                      <a:pt x="166" y="0"/>
                    </a:moveTo>
                    <a:cubicBezTo>
                      <a:pt x="166" y="0"/>
                      <a:pt x="108" y="899"/>
                      <a:pt x="42" y="2218"/>
                    </a:cubicBezTo>
                    <a:cubicBezTo>
                      <a:pt x="27" y="2488"/>
                      <a:pt x="13" y="2775"/>
                      <a:pt x="1" y="3076"/>
                    </a:cubicBezTo>
                    <a:lnTo>
                      <a:pt x="3854" y="3079"/>
                    </a:lnTo>
                    <a:cubicBezTo>
                      <a:pt x="3874" y="2751"/>
                      <a:pt x="3891" y="2441"/>
                      <a:pt x="3909" y="2151"/>
                    </a:cubicBezTo>
                    <a:cubicBezTo>
                      <a:pt x="3978" y="974"/>
                      <a:pt x="4022" y="171"/>
                      <a:pt x="4022" y="171"/>
                    </a:cubicBezTo>
                    <a:lnTo>
                      <a:pt x="3561" y="151"/>
                    </a:lnTo>
                    <a:lnTo>
                      <a:pt x="3303" y="139"/>
                    </a:lnTo>
                    <a:lnTo>
                      <a:pt x="166" y="0"/>
                    </a:ln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51" name="Google Shape;1851;p55"/>
              <p:cNvSpPr/>
              <p:nvPr/>
            </p:nvSpPr>
            <p:spPr>
              <a:xfrm>
                <a:off x="2673775" y="2372550"/>
                <a:ext cx="99525" cy="56475"/>
              </a:xfrm>
              <a:custGeom>
                <a:avLst/>
                <a:gdLst/>
                <a:ahLst/>
                <a:cxnLst/>
                <a:rect l="l" t="t" r="r" b="b"/>
                <a:pathLst>
                  <a:path w="3981" h="2259" extrusionOk="0">
                    <a:moveTo>
                      <a:pt x="125" y="0"/>
                    </a:moveTo>
                    <a:cubicBezTo>
                      <a:pt x="125" y="0"/>
                      <a:pt x="67" y="899"/>
                      <a:pt x="1" y="2221"/>
                    </a:cubicBezTo>
                    <a:cubicBezTo>
                      <a:pt x="482" y="2246"/>
                      <a:pt x="964" y="2258"/>
                      <a:pt x="1446" y="2258"/>
                    </a:cubicBezTo>
                    <a:cubicBezTo>
                      <a:pt x="2255" y="2258"/>
                      <a:pt x="3063" y="2223"/>
                      <a:pt x="3868" y="2154"/>
                    </a:cubicBezTo>
                    <a:cubicBezTo>
                      <a:pt x="3937" y="977"/>
                      <a:pt x="3981" y="174"/>
                      <a:pt x="3981" y="174"/>
                    </a:cubicBezTo>
                    <a:lnTo>
                      <a:pt x="3520" y="151"/>
                    </a:lnTo>
                    <a:lnTo>
                      <a:pt x="3262" y="140"/>
                    </a:lnTo>
                    <a:lnTo>
                      <a:pt x="125" y="0"/>
                    </a:ln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52" name="Google Shape;1852;p55"/>
              <p:cNvSpPr/>
              <p:nvPr/>
            </p:nvSpPr>
            <p:spPr>
              <a:xfrm>
                <a:off x="2751175" y="2376100"/>
                <a:ext cx="10600" cy="73525"/>
              </a:xfrm>
              <a:custGeom>
                <a:avLst/>
                <a:gdLst/>
                <a:ahLst/>
                <a:cxnLst/>
                <a:rect l="l" t="t" r="r" b="b"/>
                <a:pathLst>
                  <a:path w="424" h="2941" extrusionOk="0">
                    <a:moveTo>
                      <a:pt x="166" y="0"/>
                    </a:moveTo>
                    <a:cubicBezTo>
                      <a:pt x="134" y="595"/>
                      <a:pt x="73" y="1676"/>
                      <a:pt x="1" y="2937"/>
                    </a:cubicBezTo>
                    <a:lnTo>
                      <a:pt x="259" y="2940"/>
                    </a:lnTo>
                    <a:cubicBezTo>
                      <a:pt x="331" y="1682"/>
                      <a:pt x="392" y="603"/>
                      <a:pt x="424" y="12"/>
                    </a:cubicBezTo>
                    <a:lnTo>
                      <a:pt x="166" y="0"/>
                    </a:ln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53" name="Google Shape;1853;p55"/>
              <p:cNvSpPr/>
              <p:nvPr/>
            </p:nvSpPr>
            <p:spPr>
              <a:xfrm>
                <a:off x="2790100" y="2372625"/>
                <a:ext cx="100625" cy="77000"/>
              </a:xfrm>
              <a:custGeom>
                <a:avLst/>
                <a:gdLst/>
                <a:ahLst/>
                <a:cxnLst/>
                <a:rect l="l" t="t" r="r" b="b"/>
                <a:pathLst>
                  <a:path w="4025" h="3080" extrusionOk="0">
                    <a:moveTo>
                      <a:pt x="3859" y="0"/>
                    </a:moveTo>
                    <a:lnTo>
                      <a:pt x="722" y="139"/>
                    </a:lnTo>
                    <a:lnTo>
                      <a:pt x="464" y="151"/>
                    </a:lnTo>
                    <a:lnTo>
                      <a:pt x="1" y="171"/>
                    </a:lnTo>
                    <a:cubicBezTo>
                      <a:pt x="1" y="171"/>
                      <a:pt x="47" y="974"/>
                      <a:pt x="116" y="2151"/>
                    </a:cubicBezTo>
                    <a:cubicBezTo>
                      <a:pt x="131" y="2438"/>
                      <a:pt x="151" y="2751"/>
                      <a:pt x="172" y="3079"/>
                    </a:cubicBezTo>
                    <a:lnTo>
                      <a:pt x="4024" y="3079"/>
                    </a:lnTo>
                    <a:cubicBezTo>
                      <a:pt x="4010" y="2775"/>
                      <a:pt x="3995" y="2488"/>
                      <a:pt x="3984" y="2218"/>
                    </a:cubicBezTo>
                    <a:cubicBezTo>
                      <a:pt x="3914" y="899"/>
                      <a:pt x="3859" y="0"/>
                      <a:pt x="3859" y="0"/>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54" name="Google Shape;1854;p55"/>
              <p:cNvSpPr/>
              <p:nvPr/>
            </p:nvSpPr>
            <p:spPr>
              <a:xfrm>
                <a:off x="2790100" y="2372550"/>
                <a:ext cx="99600" cy="56475"/>
              </a:xfrm>
              <a:custGeom>
                <a:avLst/>
                <a:gdLst/>
                <a:ahLst/>
                <a:cxnLst/>
                <a:rect l="l" t="t" r="r" b="b"/>
                <a:pathLst>
                  <a:path w="3984" h="2259" extrusionOk="0">
                    <a:moveTo>
                      <a:pt x="3859" y="0"/>
                    </a:moveTo>
                    <a:lnTo>
                      <a:pt x="722" y="140"/>
                    </a:lnTo>
                    <a:lnTo>
                      <a:pt x="464" y="151"/>
                    </a:lnTo>
                    <a:lnTo>
                      <a:pt x="1" y="174"/>
                    </a:lnTo>
                    <a:cubicBezTo>
                      <a:pt x="1" y="174"/>
                      <a:pt x="47" y="977"/>
                      <a:pt x="116" y="2154"/>
                    </a:cubicBezTo>
                    <a:cubicBezTo>
                      <a:pt x="921" y="2223"/>
                      <a:pt x="1730" y="2258"/>
                      <a:pt x="2539" y="2258"/>
                    </a:cubicBezTo>
                    <a:cubicBezTo>
                      <a:pt x="3020" y="2258"/>
                      <a:pt x="3502" y="2246"/>
                      <a:pt x="3984" y="2221"/>
                    </a:cubicBezTo>
                    <a:cubicBezTo>
                      <a:pt x="3914" y="899"/>
                      <a:pt x="3859" y="0"/>
                      <a:pt x="3859" y="0"/>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55" name="Google Shape;1855;p55"/>
              <p:cNvSpPr/>
              <p:nvPr/>
            </p:nvSpPr>
            <p:spPr>
              <a:xfrm>
                <a:off x="2801625" y="2376100"/>
                <a:ext cx="10675" cy="73525"/>
              </a:xfrm>
              <a:custGeom>
                <a:avLst/>
                <a:gdLst/>
                <a:ahLst/>
                <a:cxnLst/>
                <a:rect l="l" t="t" r="r" b="b"/>
                <a:pathLst>
                  <a:path w="427" h="2941" extrusionOk="0">
                    <a:moveTo>
                      <a:pt x="261" y="0"/>
                    </a:moveTo>
                    <a:lnTo>
                      <a:pt x="0" y="12"/>
                    </a:lnTo>
                    <a:cubicBezTo>
                      <a:pt x="35" y="603"/>
                      <a:pt x="93" y="1682"/>
                      <a:pt x="166" y="2940"/>
                    </a:cubicBezTo>
                    <a:lnTo>
                      <a:pt x="427" y="2940"/>
                    </a:lnTo>
                    <a:cubicBezTo>
                      <a:pt x="354" y="1676"/>
                      <a:pt x="293" y="595"/>
                      <a:pt x="261" y="0"/>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56" name="Google Shape;1856;p55"/>
              <p:cNvSpPr/>
              <p:nvPr/>
            </p:nvSpPr>
            <p:spPr>
              <a:xfrm>
                <a:off x="2659850" y="1928625"/>
                <a:ext cx="237825" cy="470625"/>
              </a:xfrm>
              <a:custGeom>
                <a:avLst/>
                <a:gdLst/>
                <a:ahLst/>
                <a:cxnLst/>
                <a:rect l="l" t="t" r="r" b="b"/>
                <a:pathLst>
                  <a:path w="9513" h="18825" extrusionOk="0">
                    <a:moveTo>
                      <a:pt x="4051" y="1"/>
                    </a:moveTo>
                    <a:cubicBezTo>
                      <a:pt x="4042" y="6"/>
                      <a:pt x="2427" y="551"/>
                      <a:pt x="2419" y="557"/>
                    </a:cubicBezTo>
                    <a:lnTo>
                      <a:pt x="2207" y="679"/>
                    </a:lnTo>
                    <a:cubicBezTo>
                      <a:pt x="1610" y="1024"/>
                      <a:pt x="1021" y="1386"/>
                      <a:pt x="682" y="1699"/>
                    </a:cubicBezTo>
                    <a:cubicBezTo>
                      <a:pt x="636" y="1740"/>
                      <a:pt x="592" y="1784"/>
                      <a:pt x="549" y="1833"/>
                    </a:cubicBezTo>
                    <a:cubicBezTo>
                      <a:pt x="523" y="1865"/>
                      <a:pt x="494" y="1897"/>
                      <a:pt x="471" y="1931"/>
                    </a:cubicBezTo>
                    <a:cubicBezTo>
                      <a:pt x="444" y="1978"/>
                      <a:pt x="424" y="2030"/>
                      <a:pt x="413" y="2079"/>
                    </a:cubicBezTo>
                    <a:cubicBezTo>
                      <a:pt x="207" y="2824"/>
                      <a:pt x="99" y="5738"/>
                      <a:pt x="47" y="8912"/>
                    </a:cubicBezTo>
                    <a:cubicBezTo>
                      <a:pt x="44" y="9138"/>
                      <a:pt x="42" y="9367"/>
                      <a:pt x="36" y="9597"/>
                    </a:cubicBezTo>
                    <a:lnTo>
                      <a:pt x="33" y="9898"/>
                    </a:lnTo>
                    <a:cubicBezTo>
                      <a:pt x="30" y="9968"/>
                      <a:pt x="30" y="10037"/>
                      <a:pt x="30" y="10107"/>
                    </a:cubicBezTo>
                    <a:lnTo>
                      <a:pt x="30" y="10211"/>
                    </a:lnTo>
                    <a:cubicBezTo>
                      <a:pt x="27" y="10385"/>
                      <a:pt x="24" y="10556"/>
                      <a:pt x="24" y="10727"/>
                    </a:cubicBezTo>
                    <a:lnTo>
                      <a:pt x="21" y="11107"/>
                    </a:lnTo>
                    <a:cubicBezTo>
                      <a:pt x="7" y="12704"/>
                      <a:pt x="1" y="14258"/>
                      <a:pt x="1" y="15522"/>
                    </a:cubicBezTo>
                    <a:lnTo>
                      <a:pt x="1" y="15714"/>
                    </a:lnTo>
                    <a:cubicBezTo>
                      <a:pt x="4" y="16859"/>
                      <a:pt x="10" y="17749"/>
                      <a:pt x="15" y="18184"/>
                    </a:cubicBezTo>
                    <a:cubicBezTo>
                      <a:pt x="1103" y="18482"/>
                      <a:pt x="2216" y="18676"/>
                      <a:pt x="3338" y="18769"/>
                    </a:cubicBezTo>
                    <a:lnTo>
                      <a:pt x="3488" y="18781"/>
                    </a:lnTo>
                    <a:lnTo>
                      <a:pt x="3570" y="18784"/>
                    </a:lnTo>
                    <a:cubicBezTo>
                      <a:pt x="3628" y="18789"/>
                      <a:pt x="3689" y="18792"/>
                      <a:pt x="3746" y="18795"/>
                    </a:cubicBezTo>
                    <a:cubicBezTo>
                      <a:pt x="3813" y="18801"/>
                      <a:pt x="3880" y="18804"/>
                      <a:pt x="3947" y="18807"/>
                    </a:cubicBezTo>
                    <a:cubicBezTo>
                      <a:pt x="4126" y="18816"/>
                      <a:pt x="4442" y="18821"/>
                      <a:pt x="4625" y="18824"/>
                    </a:cubicBezTo>
                    <a:lnTo>
                      <a:pt x="4871" y="17363"/>
                    </a:lnTo>
                    <a:lnTo>
                      <a:pt x="5115" y="18824"/>
                    </a:lnTo>
                    <a:cubicBezTo>
                      <a:pt x="5431" y="18816"/>
                      <a:pt x="5892" y="18792"/>
                      <a:pt x="6208" y="18766"/>
                    </a:cubicBezTo>
                    <a:cubicBezTo>
                      <a:pt x="6359" y="18752"/>
                      <a:pt x="6512" y="18737"/>
                      <a:pt x="6663" y="18723"/>
                    </a:cubicBezTo>
                    <a:lnTo>
                      <a:pt x="6692" y="18720"/>
                    </a:lnTo>
                    <a:cubicBezTo>
                      <a:pt x="6733" y="18714"/>
                      <a:pt x="6770" y="18711"/>
                      <a:pt x="6808" y="18705"/>
                    </a:cubicBezTo>
                    <a:lnTo>
                      <a:pt x="6880" y="18697"/>
                    </a:lnTo>
                    <a:cubicBezTo>
                      <a:pt x="7767" y="18589"/>
                      <a:pt x="8646" y="18418"/>
                      <a:pt x="9510" y="18184"/>
                    </a:cubicBezTo>
                    <a:cubicBezTo>
                      <a:pt x="9513" y="17986"/>
                      <a:pt x="9513" y="17694"/>
                      <a:pt x="9513" y="17323"/>
                    </a:cubicBezTo>
                    <a:cubicBezTo>
                      <a:pt x="9513" y="17253"/>
                      <a:pt x="9513" y="17183"/>
                      <a:pt x="9510" y="17111"/>
                    </a:cubicBezTo>
                    <a:cubicBezTo>
                      <a:pt x="9510" y="16580"/>
                      <a:pt x="9507" y="15919"/>
                      <a:pt x="9501" y="15174"/>
                    </a:cubicBezTo>
                    <a:lnTo>
                      <a:pt x="9501" y="14983"/>
                    </a:lnTo>
                    <a:cubicBezTo>
                      <a:pt x="9495" y="14487"/>
                      <a:pt x="9492" y="13954"/>
                      <a:pt x="9484" y="13400"/>
                    </a:cubicBezTo>
                    <a:cubicBezTo>
                      <a:pt x="9484" y="13336"/>
                      <a:pt x="9484" y="13273"/>
                      <a:pt x="9484" y="13209"/>
                    </a:cubicBezTo>
                    <a:cubicBezTo>
                      <a:pt x="9475" y="12638"/>
                      <a:pt x="9466" y="12049"/>
                      <a:pt x="9458" y="11449"/>
                    </a:cubicBezTo>
                    <a:cubicBezTo>
                      <a:pt x="9452" y="11084"/>
                      <a:pt x="9443" y="10718"/>
                      <a:pt x="9437" y="10344"/>
                    </a:cubicBezTo>
                    <a:cubicBezTo>
                      <a:pt x="9429" y="9968"/>
                      <a:pt x="9420" y="9594"/>
                      <a:pt x="9411" y="9220"/>
                    </a:cubicBezTo>
                    <a:cubicBezTo>
                      <a:pt x="9411" y="9138"/>
                      <a:pt x="9408" y="9057"/>
                      <a:pt x="9405" y="8976"/>
                    </a:cubicBezTo>
                    <a:cubicBezTo>
                      <a:pt x="9321" y="5454"/>
                      <a:pt x="9171" y="2216"/>
                      <a:pt x="8927" y="1853"/>
                    </a:cubicBezTo>
                    <a:cubicBezTo>
                      <a:pt x="8756" y="1601"/>
                      <a:pt x="8365" y="1308"/>
                      <a:pt x="7907" y="1012"/>
                    </a:cubicBezTo>
                    <a:cubicBezTo>
                      <a:pt x="7849" y="975"/>
                      <a:pt x="7794" y="940"/>
                      <a:pt x="7736" y="902"/>
                    </a:cubicBezTo>
                    <a:cubicBezTo>
                      <a:pt x="7538" y="780"/>
                      <a:pt x="5941" y="238"/>
                      <a:pt x="5741" y="119"/>
                    </a:cubicBezTo>
                    <a:lnTo>
                      <a:pt x="4051" y="1"/>
                    </a:lnTo>
                    <a:close/>
                  </a:path>
                </a:pathLst>
              </a:custGeom>
              <a:solidFill>
                <a:srgbClr val="261BBD"/>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57" name="Google Shape;1857;p55"/>
              <p:cNvSpPr/>
              <p:nvPr/>
            </p:nvSpPr>
            <p:spPr>
              <a:xfrm>
                <a:off x="2754450" y="1992200"/>
                <a:ext cx="53875" cy="258475"/>
              </a:xfrm>
              <a:custGeom>
                <a:avLst/>
                <a:gdLst/>
                <a:ahLst/>
                <a:cxnLst/>
                <a:rect l="l" t="t" r="r" b="b"/>
                <a:pathLst>
                  <a:path w="2155" h="10339" extrusionOk="0">
                    <a:moveTo>
                      <a:pt x="1171" y="0"/>
                    </a:moveTo>
                    <a:lnTo>
                      <a:pt x="1041" y="3"/>
                    </a:lnTo>
                    <a:lnTo>
                      <a:pt x="0" y="8289"/>
                    </a:lnTo>
                    <a:lnTo>
                      <a:pt x="1090" y="10338"/>
                    </a:lnTo>
                    <a:lnTo>
                      <a:pt x="2154" y="8289"/>
                    </a:lnTo>
                    <a:lnTo>
                      <a:pt x="1171" y="0"/>
                    </a:lnTo>
                    <a:close/>
                  </a:path>
                </a:pathLst>
              </a:custGeom>
              <a:solidFill>
                <a:srgbClr val="EDEDED"/>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58" name="Google Shape;1858;p55"/>
              <p:cNvSpPr/>
              <p:nvPr/>
            </p:nvSpPr>
            <p:spPr>
              <a:xfrm>
                <a:off x="2764225" y="1951100"/>
                <a:ext cx="34750" cy="60250"/>
              </a:xfrm>
              <a:custGeom>
                <a:avLst/>
                <a:gdLst/>
                <a:ahLst/>
                <a:cxnLst/>
                <a:rect l="l" t="t" r="r" b="b"/>
                <a:pathLst>
                  <a:path w="1390" h="2410" extrusionOk="0">
                    <a:moveTo>
                      <a:pt x="696" y="0"/>
                    </a:moveTo>
                    <a:lnTo>
                      <a:pt x="1" y="1325"/>
                    </a:lnTo>
                    <a:lnTo>
                      <a:pt x="705" y="2409"/>
                    </a:lnTo>
                    <a:lnTo>
                      <a:pt x="1389" y="1314"/>
                    </a:lnTo>
                    <a:lnTo>
                      <a:pt x="696" y="0"/>
                    </a:ln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59" name="Google Shape;1859;p55"/>
              <p:cNvSpPr/>
              <p:nvPr/>
            </p:nvSpPr>
            <p:spPr>
              <a:xfrm>
                <a:off x="2735450" y="1925375"/>
                <a:ext cx="46125" cy="58875"/>
              </a:xfrm>
              <a:custGeom>
                <a:avLst/>
                <a:gdLst/>
                <a:ahLst/>
                <a:cxnLst/>
                <a:rect l="l" t="t" r="r" b="b"/>
                <a:pathLst>
                  <a:path w="1845" h="2355" extrusionOk="0">
                    <a:moveTo>
                      <a:pt x="875" y="0"/>
                    </a:moveTo>
                    <a:cubicBezTo>
                      <a:pt x="848" y="0"/>
                      <a:pt x="265" y="6"/>
                      <a:pt x="64" y="481"/>
                    </a:cubicBezTo>
                    <a:cubicBezTo>
                      <a:pt x="64" y="481"/>
                      <a:pt x="1" y="1983"/>
                      <a:pt x="1152" y="2354"/>
                    </a:cubicBezTo>
                    <a:lnTo>
                      <a:pt x="1844" y="1029"/>
                    </a:lnTo>
                    <a:cubicBezTo>
                      <a:pt x="1844" y="1029"/>
                      <a:pt x="983" y="763"/>
                      <a:pt x="876" y="0"/>
                    </a:cubicBezTo>
                    <a:cubicBezTo>
                      <a:pt x="876" y="0"/>
                      <a:pt x="876" y="0"/>
                      <a:pt x="875" y="0"/>
                    </a:cubicBezTo>
                    <a:close/>
                  </a:path>
                </a:pathLst>
              </a:custGeom>
              <a:solidFill>
                <a:srgbClr val="171073"/>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60" name="Google Shape;1860;p55"/>
              <p:cNvSpPr/>
              <p:nvPr/>
            </p:nvSpPr>
            <p:spPr>
              <a:xfrm>
                <a:off x="2781475" y="1925375"/>
                <a:ext cx="46200" cy="58875"/>
              </a:xfrm>
              <a:custGeom>
                <a:avLst/>
                <a:gdLst/>
                <a:ahLst/>
                <a:cxnLst/>
                <a:rect l="l" t="t" r="r" b="b"/>
                <a:pathLst>
                  <a:path w="1848" h="2355" extrusionOk="0">
                    <a:moveTo>
                      <a:pt x="911" y="0"/>
                    </a:moveTo>
                    <a:cubicBezTo>
                      <a:pt x="806" y="763"/>
                      <a:pt x="1" y="1029"/>
                      <a:pt x="1" y="1029"/>
                    </a:cubicBezTo>
                    <a:lnTo>
                      <a:pt x="693" y="2354"/>
                    </a:lnTo>
                    <a:cubicBezTo>
                      <a:pt x="1847" y="1983"/>
                      <a:pt x="1636" y="565"/>
                      <a:pt x="1636" y="565"/>
                    </a:cubicBezTo>
                    <a:cubicBezTo>
                      <a:pt x="1433" y="76"/>
                      <a:pt x="911" y="0"/>
                      <a:pt x="911" y="0"/>
                    </a:cubicBezTo>
                    <a:close/>
                  </a:path>
                </a:pathLst>
              </a:custGeom>
              <a:solidFill>
                <a:srgbClr val="171073"/>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61" name="Google Shape;1861;p55"/>
              <p:cNvSpPr/>
              <p:nvPr/>
            </p:nvSpPr>
            <p:spPr>
              <a:xfrm>
                <a:off x="2773350" y="2265850"/>
                <a:ext cx="14375" cy="12325"/>
              </a:xfrm>
              <a:custGeom>
                <a:avLst/>
                <a:gdLst/>
                <a:ahLst/>
                <a:cxnLst/>
                <a:rect l="l" t="t" r="r" b="b"/>
                <a:pathLst>
                  <a:path w="575" h="493" extrusionOk="0">
                    <a:moveTo>
                      <a:pt x="331" y="1"/>
                    </a:moveTo>
                    <a:cubicBezTo>
                      <a:pt x="111" y="1"/>
                      <a:pt x="1" y="265"/>
                      <a:pt x="157" y="418"/>
                    </a:cubicBezTo>
                    <a:cubicBezTo>
                      <a:pt x="207" y="469"/>
                      <a:pt x="269" y="492"/>
                      <a:pt x="329" y="492"/>
                    </a:cubicBezTo>
                    <a:cubicBezTo>
                      <a:pt x="455" y="492"/>
                      <a:pt x="575" y="394"/>
                      <a:pt x="575" y="247"/>
                    </a:cubicBezTo>
                    <a:cubicBezTo>
                      <a:pt x="575" y="111"/>
                      <a:pt x="465" y="1"/>
                      <a:pt x="331" y="1"/>
                    </a:cubicBezTo>
                    <a:close/>
                  </a:path>
                </a:pathLst>
              </a:custGeom>
              <a:solidFill>
                <a:srgbClr val="171073"/>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62" name="Google Shape;1862;p55"/>
              <p:cNvSpPr/>
              <p:nvPr/>
            </p:nvSpPr>
            <p:spPr>
              <a:xfrm>
                <a:off x="2773350" y="2314775"/>
                <a:ext cx="14375" cy="12300"/>
              </a:xfrm>
              <a:custGeom>
                <a:avLst/>
                <a:gdLst/>
                <a:ahLst/>
                <a:cxnLst/>
                <a:rect l="l" t="t" r="r" b="b"/>
                <a:pathLst>
                  <a:path w="575" h="492" extrusionOk="0">
                    <a:moveTo>
                      <a:pt x="331" y="1"/>
                    </a:moveTo>
                    <a:cubicBezTo>
                      <a:pt x="111" y="1"/>
                      <a:pt x="1" y="265"/>
                      <a:pt x="157" y="418"/>
                    </a:cubicBezTo>
                    <a:cubicBezTo>
                      <a:pt x="207" y="469"/>
                      <a:pt x="269" y="492"/>
                      <a:pt x="329" y="492"/>
                    </a:cubicBezTo>
                    <a:cubicBezTo>
                      <a:pt x="455" y="492"/>
                      <a:pt x="575" y="394"/>
                      <a:pt x="575" y="247"/>
                    </a:cubicBezTo>
                    <a:cubicBezTo>
                      <a:pt x="575" y="111"/>
                      <a:pt x="465" y="1"/>
                      <a:pt x="331" y="1"/>
                    </a:cubicBezTo>
                    <a:close/>
                  </a:path>
                </a:pathLst>
              </a:custGeom>
              <a:solidFill>
                <a:srgbClr val="171073"/>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63" name="Google Shape;1863;p55"/>
              <p:cNvSpPr/>
              <p:nvPr/>
            </p:nvSpPr>
            <p:spPr>
              <a:xfrm>
                <a:off x="2811700" y="2051250"/>
                <a:ext cx="51925" cy="56350"/>
              </a:xfrm>
              <a:custGeom>
                <a:avLst/>
                <a:gdLst/>
                <a:ahLst/>
                <a:cxnLst/>
                <a:rect l="l" t="t" r="r" b="b"/>
                <a:pathLst>
                  <a:path w="2077" h="2254" extrusionOk="0">
                    <a:moveTo>
                      <a:pt x="0" y="1"/>
                    </a:moveTo>
                    <a:lnTo>
                      <a:pt x="0" y="1935"/>
                    </a:lnTo>
                    <a:cubicBezTo>
                      <a:pt x="0" y="2111"/>
                      <a:pt x="145" y="2253"/>
                      <a:pt x="319" y="2253"/>
                    </a:cubicBezTo>
                    <a:lnTo>
                      <a:pt x="1757" y="2253"/>
                    </a:lnTo>
                    <a:cubicBezTo>
                      <a:pt x="1934" y="2253"/>
                      <a:pt x="2076" y="2111"/>
                      <a:pt x="2076" y="1935"/>
                    </a:cubicBezTo>
                    <a:lnTo>
                      <a:pt x="2076" y="1"/>
                    </a:lnTo>
                    <a:close/>
                  </a:path>
                </a:pathLst>
              </a:custGeom>
              <a:solidFill>
                <a:srgbClr val="171073"/>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64" name="Google Shape;1864;p55"/>
              <p:cNvSpPr/>
              <p:nvPr/>
            </p:nvSpPr>
            <p:spPr>
              <a:xfrm>
                <a:off x="2716025" y="1734175"/>
                <a:ext cx="134175" cy="89025"/>
              </a:xfrm>
              <a:custGeom>
                <a:avLst/>
                <a:gdLst/>
                <a:ahLst/>
                <a:cxnLst/>
                <a:rect l="l" t="t" r="r" b="b"/>
                <a:pathLst>
                  <a:path w="5367" h="3561" extrusionOk="0">
                    <a:moveTo>
                      <a:pt x="2994" y="0"/>
                    </a:moveTo>
                    <a:cubicBezTo>
                      <a:pt x="2967" y="0"/>
                      <a:pt x="2937" y="2"/>
                      <a:pt x="2906" y="6"/>
                    </a:cubicBezTo>
                    <a:cubicBezTo>
                      <a:pt x="2592" y="50"/>
                      <a:pt x="2485" y="169"/>
                      <a:pt x="2166" y="343"/>
                    </a:cubicBezTo>
                    <a:cubicBezTo>
                      <a:pt x="2113" y="371"/>
                      <a:pt x="2066" y="382"/>
                      <a:pt x="2021" y="382"/>
                    </a:cubicBezTo>
                    <a:cubicBezTo>
                      <a:pt x="1839" y="382"/>
                      <a:pt x="1700" y="195"/>
                      <a:pt x="1423" y="195"/>
                    </a:cubicBezTo>
                    <a:cubicBezTo>
                      <a:pt x="1357" y="195"/>
                      <a:pt x="1283" y="206"/>
                      <a:pt x="1198" y="232"/>
                    </a:cubicBezTo>
                    <a:cubicBezTo>
                      <a:pt x="676" y="398"/>
                      <a:pt x="1123" y="774"/>
                      <a:pt x="578" y="948"/>
                    </a:cubicBezTo>
                    <a:cubicBezTo>
                      <a:pt x="105" y="1099"/>
                      <a:pt x="1" y="1586"/>
                      <a:pt x="215" y="2218"/>
                    </a:cubicBezTo>
                    <a:cubicBezTo>
                      <a:pt x="337" y="2578"/>
                      <a:pt x="299" y="3476"/>
                      <a:pt x="299" y="3476"/>
                    </a:cubicBezTo>
                    <a:cubicBezTo>
                      <a:pt x="299" y="3476"/>
                      <a:pt x="1752" y="3561"/>
                      <a:pt x="3026" y="3561"/>
                    </a:cubicBezTo>
                    <a:cubicBezTo>
                      <a:pt x="4015" y="3561"/>
                      <a:pt x="4897" y="3510"/>
                      <a:pt x="4903" y="3329"/>
                    </a:cubicBezTo>
                    <a:cubicBezTo>
                      <a:pt x="4917" y="2914"/>
                      <a:pt x="4883" y="2810"/>
                      <a:pt x="5091" y="2549"/>
                    </a:cubicBezTo>
                    <a:cubicBezTo>
                      <a:pt x="5297" y="2288"/>
                      <a:pt x="5367" y="1667"/>
                      <a:pt x="4990" y="1511"/>
                    </a:cubicBezTo>
                    <a:cubicBezTo>
                      <a:pt x="4735" y="1406"/>
                      <a:pt x="4822" y="1302"/>
                      <a:pt x="4709" y="946"/>
                    </a:cubicBezTo>
                    <a:cubicBezTo>
                      <a:pt x="4612" y="631"/>
                      <a:pt x="4361" y="319"/>
                      <a:pt x="3928" y="319"/>
                    </a:cubicBezTo>
                    <a:cubicBezTo>
                      <a:pt x="3870" y="319"/>
                      <a:pt x="3808" y="325"/>
                      <a:pt x="3743" y="337"/>
                    </a:cubicBezTo>
                    <a:cubicBezTo>
                      <a:pt x="3723" y="341"/>
                      <a:pt x="3703" y="342"/>
                      <a:pt x="3684" y="342"/>
                    </a:cubicBezTo>
                    <a:cubicBezTo>
                      <a:pt x="3427" y="342"/>
                      <a:pt x="3362" y="0"/>
                      <a:pt x="2994" y="0"/>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65" name="Google Shape;1865;p55"/>
              <p:cNvSpPr/>
              <p:nvPr/>
            </p:nvSpPr>
            <p:spPr>
              <a:xfrm>
                <a:off x="2828875" y="1834550"/>
                <a:ext cx="27650" cy="40875"/>
              </a:xfrm>
              <a:custGeom>
                <a:avLst/>
                <a:gdLst/>
                <a:ahLst/>
                <a:cxnLst/>
                <a:rect l="l" t="t" r="r" b="b"/>
                <a:pathLst>
                  <a:path w="1106" h="1635" extrusionOk="0">
                    <a:moveTo>
                      <a:pt x="572" y="1"/>
                    </a:moveTo>
                    <a:cubicBezTo>
                      <a:pt x="353" y="1"/>
                      <a:pt x="154" y="264"/>
                      <a:pt x="154" y="264"/>
                    </a:cubicBezTo>
                    <a:lnTo>
                      <a:pt x="1" y="1586"/>
                    </a:lnTo>
                    <a:cubicBezTo>
                      <a:pt x="77" y="1620"/>
                      <a:pt x="151" y="1635"/>
                      <a:pt x="220" y="1635"/>
                    </a:cubicBezTo>
                    <a:cubicBezTo>
                      <a:pt x="803" y="1635"/>
                      <a:pt x="1106" y="563"/>
                      <a:pt x="844" y="175"/>
                    </a:cubicBezTo>
                    <a:cubicBezTo>
                      <a:pt x="758" y="46"/>
                      <a:pt x="663" y="1"/>
                      <a:pt x="572" y="1"/>
                    </a:cubicBezTo>
                    <a:close/>
                  </a:path>
                </a:pathLst>
              </a:custGeom>
              <a:solidFill>
                <a:srgbClr val="F0A8B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66" name="Google Shape;1866;p55"/>
              <p:cNvSpPr/>
              <p:nvPr/>
            </p:nvSpPr>
            <p:spPr>
              <a:xfrm>
                <a:off x="2831200" y="1846100"/>
                <a:ext cx="18075" cy="18125"/>
              </a:xfrm>
              <a:custGeom>
                <a:avLst/>
                <a:gdLst/>
                <a:ahLst/>
                <a:cxnLst/>
                <a:rect l="l" t="t" r="r" b="b"/>
                <a:pathLst>
                  <a:path w="723" h="725" extrusionOk="0">
                    <a:moveTo>
                      <a:pt x="636" y="1"/>
                    </a:moveTo>
                    <a:cubicBezTo>
                      <a:pt x="628" y="1"/>
                      <a:pt x="620" y="2"/>
                      <a:pt x="612" y="5"/>
                    </a:cubicBezTo>
                    <a:cubicBezTo>
                      <a:pt x="592" y="14"/>
                      <a:pt x="137" y="188"/>
                      <a:pt x="9" y="649"/>
                    </a:cubicBezTo>
                    <a:cubicBezTo>
                      <a:pt x="0" y="681"/>
                      <a:pt x="18" y="713"/>
                      <a:pt x="50" y="721"/>
                    </a:cubicBezTo>
                    <a:cubicBezTo>
                      <a:pt x="55" y="724"/>
                      <a:pt x="61" y="724"/>
                      <a:pt x="67" y="724"/>
                    </a:cubicBezTo>
                    <a:cubicBezTo>
                      <a:pt x="96" y="724"/>
                      <a:pt x="119" y="707"/>
                      <a:pt x="125" y="681"/>
                    </a:cubicBezTo>
                    <a:cubicBezTo>
                      <a:pt x="238" y="281"/>
                      <a:pt x="650" y="121"/>
                      <a:pt x="655" y="118"/>
                    </a:cubicBezTo>
                    <a:cubicBezTo>
                      <a:pt x="722" y="93"/>
                      <a:pt x="696" y="1"/>
                      <a:pt x="636" y="1"/>
                    </a:cubicBezTo>
                    <a:close/>
                  </a:path>
                </a:pathLst>
              </a:custGeom>
              <a:solidFill>
                <a:srgbClr val="F45B8B"/>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67" name="Google Shape;1867;p55"/>
              <p:cNvSpPr/>
              <p:nvPr/>
            </p:nvSpPr>
            <p:spPr>
              <a:xfrm>
                <a:off x="2835975" y="1852100"/>
                <a:ext cx="9225" cy="7125"/>
              </a:xfrm>
              <a:custGeom>
                <a:avLst/>
                <a:gdLst/>
                <a:ahLst/>
                <a:cxnLst/>
                <a:rect l="l" t="t" r="r" b="b"/>
                <a:pathLst>
                  <a:path w="369" h="285" extrusionOk="0">
                    <a:moveTo>
                      <a:pt x="88" y="0"/>
                    </a:moveTo>
                    <a:cubicBezTo>
                      <a:pt x="31" y="0"/>
                      <a:pt x="1" y="88"/>
                      <a:pt x="64" y="116"/>
                    </a:cubicBezTo>
                    <a:cubicBezTo>
                      <a:pt x="134" y="148"/>
                      <a:pt x="195" y="194"/>
                      <a:pt x="241" y="255"/>
                    </a:cubicBezTo>
                    <a:cubicBezTo>
                      <a:pt x="253" y="273"/>
                      <a:pt x="273" y="284"/>
                      <a:pt x="293" y="284"/>
                    </a:cubicBezTo>
                    <a:cubicBezTo>
                      <a:pt x="340" y="284"/>
                      <a:pt x="369" y="232"/>
                      <a:pt x="343" y="192"/>
                    </a:cubicBezTo>
                    <a:cubicBezTo>
                      <a:pt x="285" y="110"/>
                      <a:pt x="206" y="47"/>
                      <a:pt x="114" y="6"/>
                    </a:cubicBezTo>
                    <a:cubicBezTo>
                      <a:pt x="105" y="2"/>
                      <a:pt x="96" y="0"/>
                      <a:pt x="88" y="0"/>
                    </a:cubicBezTo>
                    <a:close/>
                  </a:path>
                </a:pathLst>
              </a:custGeom>
              <a:solidFill>
                <a:srgbClr val="F45B8B"/>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68" name="Google Shape;1868;p55"/>
              <p:cNvSpPr/>
              <p:nvPr/>
            </p:nvSpPr>
            <p:spPr>
              <a:xfrm>
                <a:off x="2706875" y="1834550"/>
                <a:ext cx="27650" cy="40875"/>
              </a:xfrm>
              <a:custGeom>
                <a:avLst/>
                <a:gdLst/>
                <a:ahLst/>
                <a:cxnLst/>
                <a:rect l="l" t="t" r="r" b="b"/>
                <a:pathLst>
                  <a:path w="1106" h="1635" extrusionOk="0">
                    <a:moveTo>
                      <a:pt x="536" y="1"/>
                    </a:moveTo>
                    <a:cubicBezTo>
                      <a:pt x="444" y="1"/>
                      <a:pt x="349" y="46"/>
                      <a:pt x="262" y="175"/>
                    </a:cubicBezTo>
                    <a:cubicBezTo>
                      <a:pt x="1" y="563"/>
                      <a:pt x="304" y="1635"/>
                      <a:pt x="887" y="1635"/>
                    </a:cubicBezTo>
                    <a:cubicBezTo>
                      <a:pt x="956" y="1635"/>
                      <a:pt x="1029" y="1620"/>
                      <a:pt x="1106" y="1586"/>
                    </a:cubicBezTo>
                    <a:lnTo>
                      <a:pt x="955" y="264"/>
                    </a:lnTo>
                    <a:cubicBezTo>
                      <a:pt x="955" y="264"/>
                      <a:pt x="757" y="1"/>
                      <a:pt x="536" y="1"/>
                    </a:cubicBezTo>
                    <a:close/>
                  </a:path>
                </a:pathLst>
              </a:custGeom>
              <a:solidFill>
                <a:srgbClr val="F0A8B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69" name="Google Shape;1869;p55"/>
              <p:cNvSpPr/>
              <p:nvPr/>
            </p:nvSpPr>
            <p:spPr>
              <a:xfrm>
                <a:off x="2714200" y="1846100"/>
                <a:ext cx="18100" cy="18125"/>
              </a:xfrm>
              <a:custGeom>
                <a:avLst/>
                <a:gdLst/>
                <a:ahLst/>
                <a:cxnLst/>
                <a:rect l="l" t="t" r="r" b="b"/>
                <a:pathLst>
                  <a:path w="724" h="725" extrusionOk="0">
                    <a:moveTo>
                      <a:pt x="87" y="1"/>
                    </a:moveTo>
                    <a:cubicBezTo>
                      <a:pt x="28" y="1"/>
                      <a:pt x="1" y="93"/>
                      <a:pt x="68" y="118"/>
                    </a:cubicBezTo>
                    <a:cubicBezTo>
                      <a:pt x="74" y="121"/>
                      <a:pt x="485" y="281"/>
                      <a:pt x="598" y="681"/>
                    </a:cubicBezTo>
                    <a:cubicBezTo>
                      <a:pt x="604" y="707"/>
                      <a:pt x="627" y="724"/>
                      <a:pt x="656" y="724"/>
                    </a:cubicBezTo>
                    <a:cubicBezTo>
                      <a:pt x="662" y="724"/>
                      <a:pt x="668" y="724"/>
                      <a:pt x="671" y="721"/>
                    </a:cubicBezTo>
                    <a:cubicBezTo>
                      <a:pt x="706" y="713"/>
                      <a:pt x="723" y="681"/>
                      <a:pt x="714" y="649"/>
                    </a:cubicBezTo>
                    <a:cubicBezTo>
                      <a:pt x="587" y="188"/>
                      <a:pt x="132" y="14"/>
                      <a:pt x="111" y="5"/>
                    </a:cubicBezTo>
                    <a:cubicBezTo>
                      <a:pt x="103" y="2"/>
                      <a:pt x="95" y="1"/>
                      <a:pt x="87" y="1"/>
                    </a:cubicBezTo>
                    <a:close/>
                  </a:path>
                </a:pathLst>
              </a:custGeom>
              <a:solidFill>
                <a:srgbClr val="F45B8B"/>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70" name="Google Shape;1870;p55"/>
              <p:cNvSpPr/>
              <p:nvPr/>
            </p:nvSpPr>
            <p:spPr>
              <a:xfrm>
                <a:off x="2718275" y="1852100"/>
                <a:ext cx="9225" cy="7125"/>
              </a:xfrm>
              <a:custGeom>
                <a:avLst/>
                <a:gdLst/>
                <a:ahLst/>
                <a:cxnLst/>
                <a:rect l="l" t="t" r="r" b="b"/>
                <a:pathLst>
                  <a:path w="369" h="285" extrusionOk="0">
                    <a:moveTo>
                      <a:pt x="279" y="0"/>
                    </a:moveTo>
                    <a:cubicBezTo>
                      <a:pt x="271" y="0"/>
                      <a:pt x="262" y="2"/>
                      <a:pt x="253" y="6"/>
                    </a:cubicBezTo>
                    <a:cubicBezTo>
                      <a:pt x="163" y="47"/>
                      <a:pt x="85" y="110"/>
                      <a:pt x="27" y="192"/>
                    </a:cubicBezTo>
                    <a:cubicBezTo>
                      <a:pt x="1" y="232"/>
                      <a:pt x="30" y="284"/>
                      <a:pt x="76" y="284"/>
                    </a:cubicBezTo>
                    <a:cubicBezTo>
                      <a:pt x="96" y="284"/>
                      <a:pt x="117" y="273"/>
                      <a:pt x="128" y="255"/>
                    </a:cubicBezTo>
                    <a:cubicBezTo>
                      <a:pt x="175" y="194"/>
                      <a:pt x="232" y="148"/>
                      <a:pt x="305" y="116"/>
                    </a:cubicBezTo>
                    <a:cubicBezTo>
                      <a:pt x="368" y="88"/>
                      <a:pt x="339" y="0"/>
                      <a:pt x="279" y="0"/>
                    </a:cubicBezTo>
                    <a:close/>
                  </a:path>
                </a:pathLst>
              </a:custGeom>
              <a:solidFill>
                <a:srgbClr val="F45B8B"/>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71" name="Google Shape;1871;p55"/>
              <p:cNvSpPr/>
              <p:nvPr/>
            </p:nvSpPr>
            <p:spPr>
              <a:xfrm>
                <a:off x="2757350" y="1901525"/>
                <a:ext cx="46900" cy="49575"/>
              </a:xfrm>
              <a:custGeom>
                <a:avLst/>
                <a:gdLst/>
                <a:ahLst/>
                <a:cxnLst/>
                <a:rect l="l" t="t" r="r" b="b"/>
                <a:pathLst>
                  <a:path w="1876" h="1983" extrusionOk="0">
                    <a:moveTo>
                      <a:pt x="0" y="0"/>
                    </a:moveTo>
                    <a:lnTo>
                      <a:pt x="0" y="1282"/>
                    </a:lnTo>
                    <a:cubicBezTo>
                      <a:pt x="0" y="1282"/>
                      <a:pt x="383" y="1934"/>
                      <a:pt x="899" y="1980"/>
                    </a:cubicBezTo>
                    <a:cubicBezTo>
                      <a:pt x="918" y="1982"/>
                      <a:pt x="937" y="1983"/>
                      <a:pt x="956" y="1983"/>
                    </a:cubicBezTo>
                    <a:cubicBezTo>
                      <a:pt x="1451" y="1983"/>
                      <a:pt x="1876" y="1418"/>
                      <a:pt x="1876" y="1418"/>
                    </a:cubicBezTo>
                    <a:lnTo>
                      <a:pt x="1876" y="90"/>
                    </a:lnTo>
                    <a:lnTo>
                      <a:pt x="0" y="0"/>
                    </a:lnTo>
                    <a:close/>
                  </a:path>
                </a:pathLst>
              </a:custGeom>
              <a:solidFill>
                <a:srgbClr val="F5C5D4"/>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72" name="Google Shape;1872;p55"/>
              <p:cNvSpPr/>
              <p:nvPr/>
            </p:nvSpPr>
            <p:spPr>
              <a:xfrm>
                <a:off x="2757350" y="1901525"/>
                <a:ext cx="46900" cy="24350"/>
              </a:xfrm>
              <a:custGeom>
                <a:avLst/>
                <a:gdLst/>
                <a:ahLst/>
                <a:cxnLst/>
                <a:rect l="l" t="t" r="r" b="b"/>
                <a:pathLst>
                  <a:path w="1876" h="974" extrusionOk="0">
                    <a:moveTo>
                      <a:pt x="0" y="0"/>
                    </a:moveTo>
                    <a:lnTo>
                      <a:pt x="0" y="569"/>
                    </a:lnTo>
                    <a:cubicBezTo>
                      <a:pt x="250" y="846"/>
                      <a:pt x="640" y="973"/>
                      <a:pt x="1178" y="973"/>
                    </a:cubicBezTo>
                    <a:cubicBezTo>
                      <a:pt x="1388" y="973"/>
                      <a:pt x="1620" y="954"/>
                      <a:pt x="1876" y="916"/>
                    </a:cubicBezTo>
                    <a:lnTo>
                      <a:pt x="1876" y="90"/>
                    </a:lnTo>
                    <a:lnTo>
                      <a:pt x="0" y="0"/>
                    </a:lnTo>
                    <a:close/>
                  </a:path>
                </a:pathLst>
              </a:custGeom>
              <a:solidFill>
                <a:srgbClr val="F0A8B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73" name="Google Shape;1873;p55"/>
              <p:cNvSpPr/>
              <p:nvPr/>
            </p:nvSpPr>
            <p:spPr>
              <a:xfrm>
                <a:off x="2722850" y="1778900"/>
                <a:ext cx="115900" cy="140675"/>
              </a:xfrm>
              <a:custGeom>
                <a:avLst/>
                <a:gdLst/>
                <a:ahLst/>
                <a:cxnLst/>
                <a:rect l="l" t="t" r="r" b="b"/>
                <a:pathLst>
                  <a:path w="4636" h="5627" extrusionOk="0">
                    <a:moveTo>
                      <a:pt x="2402" y="0"/>
                    </a:moveTo>
                    <a:cubicBezTo>
                      <a:pt x="1827" y="0"/>
                      <a:pt x="1296" y="142"/>
                      <a:pt x="882" y="302"/>
                    </a:cubicBezTo>
                    <a:cubicBezTo>
                      <a:pt x="345" y="507"/>
                      <a:pt x="0" y="1038"/>
                      <a:pt x="29" y="1612"/>
                    </a:cubicBezTo>
                    <a:cubicBezTo>
                      <a:pt x="52" y="2111"/>
                      <a:pt x="102" y="2734"/>
                      <a:pt x="194" y="3233"/>
                    </a:cubicBezTo>
                    <a:lnTo>
                      <a:pt x="194" y="3236"/>
                    </a:lnTo>
                    <a:cubicBezTo>
                      <a:pt x="218" y="3357"/>
                      <a:pt x="244" y="3473"/>
                      <a:pt x="273" y="3575"/>
                    </a:cubicBezTo>
                    <a:cubicBezTo>
                      <a:pt x="290" y="3636"/>
                      <a:pt x="310" y="3699"/>
                      <a:pt x="331" y="3763"/>
                    </a:cubicBezTo>
                    <a:cubicBezTo>
                      <a:pt x="582" y="4550"/>
                      <a:pt x="1105" y="5627"/>
                      <a:pt x="2273" y="5627"/>
                    </a:cubicBezTo>
                    <a:cubicBezTo>
                      <a:pt x="2521" y="5627"/>
                      <a:pt x="2798" y="5578"/>
                      <a:pt x="3108" y="5468"/>
                    </a:cubicBezTo>
                    <a:cubicBezTo>
                      <a:pt x="3853" y="5201"/>
                      <a:pt x="4242" y="4430"/>
                      <a:pt x="4442" y="3595"/>
                    </a:cubicBezTo>
                    <a:cubicBezTo>
                      <a:pt x="4453" y="3546"/>
                      <a:pt x="4462" y="3496"/>
                      <a:pt x="4473" y="3450"/>
                    </a:cubicBezTo>
                    <a:cubicBezTo>
                      <a:pt x="4479" y="3418"/>
                      <a:pt x="4485" y="3389"/>
                      <a:pt x="4491" y="3357"/>
                    </a:cubicBezTo>
                    <a:lnTo>
                      <a:pt x="4500" y="3314"/>
                    </a:lnTo>
                    <a:cubicBezTo>
                      <a:pt x="4500" y="3305"/>
                      <a:pt x="4502" y="3302"/>
                      <a:pt x="4502" y="3296"/>
                    </a:cubicBezTo>
                    <a:lnTo>
                      <a:pt x="4502" y="3293"/>
                    </a:lnTo>
                    <a:cubicBezTo>
                      <a:pt x="4618" y="2653"/>
                      <a:pt x="4636" y="2003"/>
                      <a:pt x="4630" y="1540"/>
                    </a:cubicBezTo>
                    <a:cubicBezTo>
                      <a:pt x="4618" y="1067"/>
                      <a:pt x="4360" y="632"/>
                      <a:pt x="3949" y="400"/>
                    </a:cubicBezTo>
                    <a:cubicBezTo>
                      <a:pt x="3432" y="107"/>
                      <a:pt x="2900" y="0"/>
                      <a:pt x="2402" y="0"/>
                    </a:cubicBezTo>
                    <a:close/>
                  </a:path>
                </a:pathLst>
              </a:custGeom>
              <a:solidFill>
                <a:srgbClr val="F5C5D4"/>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74" name="Google Shape;1874;p55"/>
              <p:cNvSpPr/>
              <p:nvPr/>
            </p:nvSpPr>
            <p:spPr>
              <a:xfrm>
                <a:off x="2727625" y="1859125"/>
                <a:ext cx="107800" cy="60450"/>
              </a:xfrm>
              <a:custGeom>
                <a:avLst/>
                <a:gdLst/>
                <a:ahLst/>
                <a:cxnLst/>
                <a:rect l="l" t="t" r="r" b="b"/>
                <a:pathLst>
                  <a:path w="4312" h="2418" extrusionOk="0">
                    <a:moveTo>
                      <a:pt x="1744" y="735"/>
                    </a:moveTo>
                    <a:cubicBezTo>
                      <a:pt x="1870" y="735"/>
                      <a:pt x="2021" y="749"/>
                      <a:pt x="2204" y="780"/>
                    </a:cubicBezTo>
                    <a:cubicBezTo>
                      <a:pt x="2345" y="761"/>
                      <a:pt x="2468" y="753"/>
                      <a:pt x="2574" y="753"/>
                    </a:cubicBezTo>
                    <a:cubicBezTo>
                      <a:pt x="3426" y="753"/>
                      <a:pt x="3268" y="1291"/>
                      <a:pt x="3268" y="1291"/>
                    </a:cubicBezTo>
                    <a:cubicBezTo>
                      <a:pt x="3161" y="1392"/>
                      <a:pt x="3042" y="1482"/>
                      <a:pt x="2914" y="1560"/>
                    </a:cubicBezTo>
                    <a:cubicBezTo>
                      <a:pt x="2656" y="1704"/>
                      <a:pt x="2401" y="1764"/>
                      <a:pt x="2208" y="1764"/>
                    </a:cubicBezTo>
                    <a:cubicBezTo>
                      <a:pt x="2195" y="1764"/>
                      <a:pt x="2182" y="1764"/>
                      <a:pt x="2169" y="1763"/>
                    </a:cubicBezTo>
                    <a:cubicBezTo>
                      <a:pt x="1972" y="1754"/>
                      <a:pt x="1923" y="1795"/>
                      <a:pt x="1433" y="1528"/>
                    </a:cubicBezTo>
                    <a:cubicBezTo>
                      <a:pt x="1337" y="1476"/>
                      <a:pt x="1250" y="1409"/>
                      <a:pt x="1172" y="1331"/>
                    </a:cubicBezTo>
                    <a:cubicBezTo>
                      <a:pt x="1154" y="1217"/>
                      <a:pt x="995" y="735"/>
                      <a:pt x="1744" y="735"/>
                    </a:cubicBezTo>
                    <a:close/>
                    <a:moveTo>
                      <a:pt x="273" y="0"/>
                    </a:moveTo>
                    <a:lnTo>
                      <a:pt x="1" y="21"/>
                    </a:lnTo>
                    <a:lnTo>
                      <a:pt x="3" y="24"/>
                    </a:lnTo>
                    <a:lnTo>
                      <a:pt x="3" y="27"/>
                    </a:lnTo>
                    <a:cubicBezTo>
                      <a:pt x="15" y="70"/>
                      <a:pt x="76" y="296"/>
                      <a:pt x="140" y="554"/>
                    </a:cubicBezTo>
                    <a:cubicBezTo>
                      <a:pt x="391" y="1341"/>
                      <a:pt x="912" y="2418"/>
                      <a:pt x="2081" y="2418"/>
                    </a:cubicBezTo>
                    <a:cubicBezTo>
                      <a:pt x="2329" y="2418"/>
                      <a:pt x="2607" y="2369"/>
                      <a:pt x="2917" y="2259"/>
                    </a:cubicBezTo>
                    <a:cubicBezTo>
                      <a:pt x="3662" y="1992"/>
                      <a:pt x="4051" y="1221"/>
                      <a:pt x="4248" y="386"/>
                    </a:cubicBezTo>
                    <a:cubicBezTo>
                      <a:pt x="4259" y="337"/>
                      <a:pt x="4271" y="287"/>
                      <a:pt x="4280" y="241"/>
                    </a:cubicBezTo>
                    <a:cubicBezTo>
                      <a:pt x="4288" y="209"/>
                      <a:pt x="4294" y="180"/>
                      <a:pt x="4300" y="148"/>
                    </a:cubicBezTo>
                    <a:lnTo>
                      <a:pt x="4309" y="105"/>
                    </a:lnTo>
                    <a:cubicBezTo>
                      <a:pt x="4309" y="96"/>
                      <a:pt x="4311" y="93"/>
                      <a:pt x="4311" y="87"/>
                    </a:cubicBezTo>
                    <a:lnTo>
                      <a:pt x="4311" y="84"/>
                    </a:lnTo>
                    <a:lnTo>
                      <a:pt x="4051" y="32"/>
                    </a:lnTo>
                    <a:cubicBezTo>
                      <a:pt x="3995" y="279"/>
                      <a:pt x="3897" y="511"/>
                      <a:pt x="3755" y="719"/>
                    </a:cubicBezTo>
                    <a:cubicBezTo>
                      <a:pt x="3660" y="493"/>
                      <a:pt x="3401" y="428"/>
                      <a:pt x="3135" y="428"/>
                    </a:cubicBezTo>
                    <a:cubicBezTo>
                      <a:pt x="2782" y="428"/>
                      <a:pt x="2418" y="543"/>
                      <a:pt x="2418" y="543"/>
                    </a:cubicBezTo>
                    <a:lnTo>
                      <a:pt x="2413" y="543"/>
                    </a:lnTo>
                    <a:cubicBezTo>
                      <a:pt x="2346" y="563"/>
                      <a:pt x="2276" y="574"/>
                      <a:pt x="2204" y="574"/>
                    </a:cubicBezTo>
                    <a:cubicBezTo>
                      <a:pt x="2131" y="574"/>
                      <a:pt x="2059" y="563"/>
                      <a:pt x="1989" y="540"/>
                    </a:cubicBezTo>
                    <a:cubicBezTo>
                      <a:pt x="1989" y="540"/>
                      <a:pt x="1602" y="411"/>
                      <a:pt x="1239" y="411"/>
                    </a:cubicBezTo>
                    <a:cubicBezTo>
                      <a:pt x="990" y="411"/>
                      <a:pt x="752" y="472"/>
                      <a:pt x="659" y="676"/>
                    </a:cubicBezTo>
                    <a:cubicBezTo>
                      <a:pt x="517" y="458"/>
                      <a:pt x="389" y="232"/>
                      <a:pt x="273" y="0"/>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75" name="Google Shape;1875;p55"/>
              <p:cNvSpPr/>
              <p:nvPr/>
            </p:nvSpPr>
            <p:spPr>
              <a:xfrm>
                <a:off x="2754075" y="1836150"/>
                <a:ext cx="7925" cy="12425"/>
              </a:xfrm>
              <a:custGeom>
                <a:avLst/>
                <a:gdLst/>
                <a:ahLst/>
                <a:cxnLst/>
                <a:rect l="l" t="t" r="r" b="b"/>
                <a:pathLst>
                  <a:path w="317" h="497" extrusionOk="0">
                    <a:moveTo>
                      <a:pt x="157" y="0"/>
                    </a:moveTo>
                    <a:cubicBezTo>
                      <a:pt x="70" y="0"/>
                      <a:pt x="1" y="113"/>
                      <a:pt x="1" y="250"/>
                    </a:cubicBezTo>
                    <a:cubicBezTo>
                      <a:pt x="1" y="386"/>
                      <a:pt x="70" y="496"/>
                      <a:pt x="157" y="496"/>
                    </a:cubicBezTo>
                    <a:cubicBezTo>
                      <a:pt x="244" y="496"/>
                      <a:pt x="317" y="386"/>
                      <a:pt x="317" y="250"/>
                    </a:cubicBezTo>
                    <a:cubicBezTo>
                      <a:pt x="317" y="113"/>
                      <a:pt x="247" y="0"/>
                      <a:pt x="157" y="0"/>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76" name="Google Shape;1876;p55"/>
              <p:cNvSpPr/>
              <p:nvPr/>
            </p:nvSpPr>
            <p:spPr>
              <a:xfrm>
                <a:off x="2803375" y="1836150"/>
                <a:ext cx="7850" cy="12425"/>
              </a:xfrm>
              <a:custGeom>
                <a:avLst/>
                <a:gdLst/>
                <a:ahLst/>
                <a:cxnLst/>
                <a:rect l="l" t="t" r="r" b="b"/>
                <a:pathLst>
                  <a:path w="314" h="497" extrusionOk="0">
                    <a:moveTo>
                      <a:pt x="157" y="0"/>
                    </a:moveTo>
                    <a:cubicBezTo>
                      <a:pt x="70" y="0"/>
                      <a:pt x="0" y="113"/>
                      <a:pt x="0" y="250"/>
                    </a:cubicBezTo>
                    <a:cubicBezTo>
                      <a:pt x="0" y="386"/>
                      <a:pt x="70" y="496"/>
                      <a:pt x="157" y="496"/>
                    </a:cubicBezTo>
                    <a:cubicBezTo>
                      <a:pt x="244" y="496"/>
                      <a:pt x="313" y="386"/>
                      <a:pt x="313" y="250"/>
                    </a:cubicBezTo>
                    <a:cubicBezTo>
                      <a:pt x="313" y="113"/>
                      <a:pt x="244" y="0"/>
                      <a:pt x="157" y="0"/>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77" name="Google Shape;1877;p55"/>
              <p:cNvSpPr/>
              <p:nvPr/>
            </p:nvSpPr>
            <p:spPr>
              <a:xfrm>
                <a:off x="2743000" y="1818300"/>
                <a:ext cx="29875" cy="11350"/>
              </a:xfrm>
              <a:custGeom>
                <a:avLst/>
                <a:gdLst/>
                <a:ahLst/>
                <a:cxnLst/>
                <a:rect l="l" t="t" r="r" b="b"/>
                <a:pathLst>
                  <a:path w="1195" h="454" extrusionOk="0">
                    <a:moveTo>
                      <a:pt x="734" y="0"/>
                    </a:moveTo>
                    <a:cubicBezTo>
                      <a:pt x="366" y="0"/>
                      <a:pt x="41" y="129"/>
                      <a:pt x="41" y="129"/>
                    </a:cubicBezTo>
                    <a:cubicBezTo>
                      <a:pt x="0" y="233"/>
                      <a:pt x="0" y="346"/>
                      <a:pt x="35" y="454"/>
                    </a:cubicBezTo>
                    <a:cubicBezTo>
                      <a:pt x="236" y="372"/>
                      <a:pt x="544" y="353"/>
                      <a:pt x="784" y="353"/>
                    </a:cubicBezTo>
                    <a:cubicBezTo>
                      <a:pt x="988" y="353"/>
                      <a:pt x="1142" y="367"/>
                      <a:pt x="1142" y="367"/>
                    </a:cubicBezTo>
                    <a:lnTo>
                      <a:pt x="1195" y="85"/>
                    </a:lnTo>
                    <a:cubicBezTo>
                      <a:pt x="1047" y="22"/>
                      <a:pt x="887" y="0"/>
                      <a:pt x="734" y="0"/>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78" name="Google Shape;1878;p55"/>
              <p:cNvSpPr/>
              <p:nvPr/>
            </p:nvSpPr>
            <p:spPr>
              <a:xfrm>
                <a:off x="2792425" y="1818325"/>
                <a:ext cx="30025" cy="11400"/>
              </a:xfrm>
              <a:custGeom>
                <a:avLst/>
                <a:gdLst/>
                <a:ahLst/>
                <a:cxnLst/>
                <a:rect l="l" t="t" r="r" b="b"/>
                <a:pathLst>
                  <a:path w="1201" h="456" extrusionOk="0">
                    <a:moveTo>
                      <a:pt x="468" y="0"/>
                    </a:moveTo>
                    <a:cubicBezTo>
                      <a:pt x="313" y="0"/>
                      <a:pt x="150" y="23"/>
                      <a:pt x="0" y="87"/>
                    </a:cubicBezTo>
                    <a:lnTo>
                      <a:pt x="50" y="368"/>
                    </a:lnTo>
                    <a:cubicBezTo>
                      <a:pt x="50" y="368"/>
                      <a:pt x="205" y="355"/>
                      <a:pt x="410" y="355"/>
                    </a:cubicBezTo>
                    <a:cubicBezTo>
                      <a:pt x="653" y="355"/>
                      <a:pt x="963" y="374"/>
                      <a:pt x="1166" y="455"/>
                    </a:cubicBezTo>
                    <a:cubicBezTo>
                      <a:pt x="1201" y="348"/>
                      <a:pt x="1201" y="232"/>
                      <a:pt x="1160" y="128"/>
                    </a:cubicBezTo>
                    <a:cubicBezTo>
                      <a:pt x="1160" y="128"/>
                      <a:pt x="836" y="0"/>
                      <a:pt x="468" y="0"/>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79" name="Google Shape;1879;p55"/>
              <p:cNvSpPr/>
              <p:nvPr/>
            </p:nvSpPr>
            <p:spPr>
              <a:xfrm>
                <a:off x="2774025" y="1840275"/>
                <a:ext cx="13350" cy="29825"/>
              </a:xfrm>
              <a:custGeom>
                <a:avLst/>
                <a:gdLst/>
                <a:ahLst/>
                <a:cxnLst/>
                <a:rect l="l" t="t" r="r" b="b"/>
                <a:pathLst>
                  <a:path w="534" h="1193" extrusionOk="0">
                    <a:moveTo>
                      <a:pt x="414" y="0"/>
                    </a:moveTo>
                    <a:cubicBezTo>
                      <a:pt x="381" y="0"/>
                      <a:pt x="348" y="24"/>
                      <a:pt x="351" y="67"/>
                    </a:cubicBezTo>
                    <a:cubicBezTo>
                      <a:pt x="351" y="73"/>
                      <a:pt x="409" y="786"/>
                      <a:pt x="388" y="998"/>
                    </a:cubicBezTo>
                    <a:cubicBezTo>
                      <a:pt x="388" y="1021"/>
                      <a:pt x="377" y="1044"/>
                      <a:pt x="357" y="1056"/>
                    </a:cubicBezTo>
                    <a:cubicBezTo>
                      <a:pt x="340" y="1066"/>
                      <a:pt x="316" y="1071"/>
                      <a:pt x="289" y="1071"/>
                    </a:cubicBezTo>
                    <a:cubicBezTo>
                      <a:pt x="228" y="1071"/>
                      <a:pt x="151" y="1049"/>
                      <a:pt x="113" y="1033"/>
                    </a:cubicBezTo>
                    <a:cubicBezTo>
                      <a:pt x="104" y="1029"/>
                      <a:pt x="95" y="1027"/>
                      <a:pt x="87" y="1027"/>
                    </a:cubicBezTo>
                    <a:cubicBezTo>
                      <a:pt x="28" y="1027"/>
                      <a:pt x="0" y="1118"/>
                      <a:pt x="67" y="1146"/>
                    </a:cubicBezTo>
                    <a:cubicBezTo>
                      <a:pt x="136" y="1175"/>
                      <a:pt x="212" y="1189"/>
                      <a:pt x="287" y="1192"/>
                    </a:cubicBezTo>
                    <a:cubicBezTo>
                      <a:pt x="292" y="1192"/>
                      <a:pt x="296" y="1193"/>
                      <a:pt x="301" y="1193"/>
                    </a:cubicBezTo>
                    <a:cubicBezTo>
                      <a:pt x="343" y="1193"/>
                      <a:pt x="384" y="1181"/>
                      <a:pt x="420" y="1160"/>
                    </a:cubicBezTo>
                    <a:cubicBezTo>
                      <a:pt x="472" y="1128"/>
                      <a:pt x="504" y="1073"/>
                      <a:pt x="507" y="1012"/>
                    </a:cubicBezTo>
                    <a:cubicBezTo>
                      <a:pt x="533" y="789"/>
                      <a:pt x="475" y="85"/>
                      <a:pt x="472" y="56"/>
                    </a:cubicBezTo>
                    <a:cubicBezTo>
                      <a:pt x="470" y="18"/>
                      <a:pt x="442" y="0"/>
                      <a:pt x="414" y="0"/>
                    </a:cubicBezTo>
                    <a:close/>
                  </a:path>
                </a:pathLst>
              </a:custGeom>
              <a:solidFill>
                <a:srgbClr val="F0A8B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80" name="Google Shape;1880;p55"/>
              <p:cNvSpPr/>
              <p:nvPr/>
            </p:nvSpPr>
            <p:spPr>
              <a:xfrm>
                <a:off x="2764800" y="1881675"/>
                <a:ext cx="35825" cy="16550"/>
              </a:xfrm>
              <a:custGeom>
                <a:avLst/>
                <a:gdLst/>
                <a:ahLst/>
                <a:cxnLst/>
                <a:rect l="l" t="t" r="r" b="b"/>
                <a:pathLst>
                  <a:path w="1433" h="662" extrusionOk="0">
                    <a:moveTo>
                      <a:pt x="1" y="0"/>
                    </a:moveTo>
                    <a:cubicBezTo>
                      <a:pt x="50" y="270"/>
                      <a:pt x="198" y="661"/>
                      <a:pt x="714" y="661"/>
                    </a:cubicBezTo>
                    <a:cubicBezTo>
                      <a:pt x="1233" y="661"/>
                      <a:pt x="1387" y="232"/>
                      <a:pt x="1433" y="0"/>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81" name="Google Shape;1881;p55"/>
              <p:cNvSpPr/>
              <p:nvPr/>
            </p:nvSpPr>
            <p:spPr>
              <a:xfrm>
                <a:off x="2722850" y="1778900"/>
                <a:ext cx="115975" cy="82425"/>
              </a:xfrm>
              <a:custGeom>
                <a:avLst/>
                <a:gdLst/>
                <a:ahLst/>
                <a:cxnLst/>
                <a:rect l="l" t="t" r="r" b="b"/>
                <a:pathLst>
                  <a:path w="4639" h="3297" extrusionOk="0">
                    <a:moveTo>
                      <a:pt x="2401" y="1"/>
                    </a:moveTo>
                    <a:cubicBezTo>
                      <a:pt x="1827" y="1"/>
                      <a:pt x="1298" y="142"/>
                      <a:pt x="884" y="302"/>
                    </a:cubicBezTo>
                    <a:cubicBezTo>
                      <a:pt x="345" y="507"/>
                      <a:pt x="0" y="1035"/>
                      <a:pt x="29" y="1612"/>
                    </a:cubicBezTo>
                    <a:cubicBezTo>
                      <a:pt x="52" y="2111"/>
                      <a:pt x="102" y="2734"/>
                      <a:pt x="194" y="3233"/>
                    </a:cubicBezTo>
                    <a:lnTo>
                      <a:pt x="467" y="3212"/>
                    </a:lnTo>
                    <a:cubicBezTo>
                      <a:pt x="467" y="3212"/>
                      <a:pt x="400" y="2792"/>
                      <a:pt x="371" y="2517"/>
                    </a:cubicBezTo>
                    <a:cubicBezTo>
                      <a:pt x="339" y="2244"/>
                      <a:pt x="287" y="1731"/>
                      <a:pt x="522" y="1667"/>
                    </a:cubicBezTo>
                    <a:cubicBezTo>
                      <a:pt x="757" y="1603"/>
                      <a:pt x="618" y="1018"/>
                      <a:pt x="942" y="766"/>
                    </a:cubicBezTo>
                    <a:cubicBezTo>
                      <a:pt x="1120" y="628"/>
                      <a:pt x="1417" y="544"/>
                      <a:pt x="1728" y="544"/>
                    </a:cubicBezTo>
                    <a:cubicBezTo>
                      <a:pt x="1987" y="544"/>
                      <a:pt x="2256" y="602"/>
                      <a:pt x="2473" y="737"/>
                    </a:cubicBezTo>
                    <a:cubicBezTo>
                      <a:pt x="2629" y="833"/>
                      <a:pt x="2791" y="864"/>
                      <a:pt x="2947" y="864"/>
                    </a:cubicBezTo>
                    <a:cubicBezTo>
                      <a:pt x="3233" y="864"/>
                      <a:pt x="3496" y="760"/>
                      <a:pt x="3656" y="760"/>
                    </a:cubicBezTo>
                    <a:cubicBezTo>
                      <a:pt x="3677" y="760"/>
                      <a:pt x="3697" y="761"/>
                      <a:pt x="3714" y="766"/>
                    </a:cubicBezTo>
                    <a:cubicBezTo>
                      <a:pt x="3934" y="815"/>
                      <a:pt x="4233" y="1119"/>
                      <a:pt x="4152" y="1406"/>
                    </a:cubicBezTo>
                    <a:cubicBezTo>
                      <a:pt x="4073" y="1690"/>
                      <a:pt x="4314" y="1861"/>
                      <a:pt x="4375" y="2157"/>
                    </a:cubicBezTo>
                    <a:cubicBezTo>
                      <a:pt x="4433" y="2450"/>
                      <a:pt x="4244" y="3244"/>
                      <a:pt x="4244" y="3244"/>
                    </a:cubicBezTo>
                    <a:lnTo>
                      <a:pt x="4505" y="3296"/>
                    </a:lnTo>
                    <a:cubicBezTo>
                      <a:pt x="4621" y="2653"/>
                      <a:pt x="4639" y="2003"/>
                      <a:pt x="4630" y="1542"/>
                    </a:cubicBezTo>
                    <a:cubicBezTo>
                      <a:pt x="4621" y="1067"/>
                      <a:pt x="4363" y="635"/>
                      <a:pt x="3952" y="403"/>
                    </a:cubicBezTo>
                    <a:cubicBezTo>
                      <a:pt x="3432" y="108"/>
                      <a:pt x="2900" y="1"/>
                      <a:pt x="2401" y="1"/>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82" name="Google Shape;1882;p55"/>
              <p:cNvSpPr/>
              <p:nvPr/>
            </p:nvSpPr>
            <p:spPr>
              <a:xfrm>
                <a:off x="2614575" y="1968125"/>
                <a:ext cx="65825" cy="106925"/>
              </a:xfrm>
              <a:custGeom>
                <a:avLst/>
                <a:gdLst/>
                <a:ahLst/>
                <a:cxnLst/>
                <a:rect l="l" t="t" r="r" b="b"/>
                <a:pathLst>
                  <a:path w="2633" h="4277" extrusionOk="0">
                    <a:moveTo>
                      <a:pt x="2632" y="1"/>
                    </a:moveTo>
                    <a:cubicBezTo>
                      <a:pt x="2632" y="1"/>
                      <a:pt x="1029" y="1070"/>
                      <a:pt x="0" y="1386"/>
                    </a:cubicBezTo>
                    <a:lnTo>
                      <a:pt x="690" y="4277"/>
                    </a:lnTo>
                    <a:cubicBezTo>
                      <a:pt x="690" y="4277"/>
                      <a:pt x="783" y="4239"/>
                      <a:pt x="1951" y="3740"/>
                    </a:cubicBezTo>
                    <a:lnTo>
                      <a:pt x="2632" y="1"/>
                    </a:lnTo>
                    <a:close/>
                  </a:path>
                </a:pathLst>
              </a:custGeom>
              <a:solidFill>
                <a:srgbClr val="261BBD"/>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83" name="Google Shape;1883;p55"/>
              <p:cNvSpPr/>
              <p:nvPr/>
            </p:nvSpPr>
            <p:spPr>
              <a:xfrm>
                <a:off x="2876775" y="1968125"/>
                <a:ext cx="102375" cy="105275"/>
              </a:xfrm>
              <a:custGeom>
                <a:avLst/>
                <a:gdLst/>
                <a:ahLst/>
                <a:cxnLst/>
                <a:rect l="l" t="t" r="r" b="b"/>
                <a:pathLst>
                  <a:path w="4095" h="4211" extrusionOk="0">
                    <a:moveTo>
                      <a:pt x="1" y="1"/>
                    </a:moveTo>
                    <a:lnTo>
                      <a:pt x="473" y="3326"/>
                    </a:lnTo>
                    <a:cubicBezTo>
                      <a:pt x="1642" y="3822"/>
                      <a:pt x="3114" y="4210"/>
                      <a:pt x="3114" y="4210"/>
                    </a:cubicBezTo>
                    <a:cubicBezTo>
                      <a:pt x="3448" y="3259"/>
                      <a:pt x="3700" y="2598"/>
                      <a:pt x="4094" y="1888"/>
                    </a:cubicBezTo>
                    <a:cubicBezTo>
                      <a:pt x="3065" y="1569"/>
                      <a:pt x="1" y="1"/>
                      <a:pt x="1" y="1"/>
                    </a:cubicBezTo>
                    <a:close/>
                  </a:path>
                </a:pathLst>
              </a:custGeom>
              <a:solidFill>
                <a:srgbClr val="261BBD"/>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84" name="Google Shape;1884;p55"/>
              <p:cNvSpPr/>
              <p:nvPr/>
            </p:nvSpPr>
            <p:spPr>
              <a:xfrm>
                <a:off x="3088700" y="2405675"/>
                <a:ext cx="99250" cy="44375"/>
              </a:xfrm>
              <a:custGeom>
                <a:avLst/>
                <a:gdLst/>
                <a:ahLst/>
                <a:cxnLst/>
                <a:rect l="l" t="t" r="r" b="b"/>
                <a:pathLst>
                  <a:path w="3970" h="1775" extrusionOk="0">
                    <a:moveTo>
                      <a:pt x="3868" y="0"/>
                    </a:moveTo>
                    <a:lnTo>
                      <a:pt x="725" y="139"/>
                    </a:lnTo>
                    <a:lnTo>
                      <a:pt x="464" y="151"/>
                    </a:lnTo>
                    <a:lnTo>
                      <a:pt x="1" y="174"/>
                    </a:lnTo>
                    <a:cubicBezTo>
                      <a:pt x="1" y="174"/>
                      <a:pt x="38" y="806"/>
                      <a:pt x="93" y="1774"/>
                    </a:cubicBezTo>
                    <a:lnTo>
                      <a:pt x="3969" y="1774"/>
                    </a:lnTo>
                    <a:cubicBezTo>
                      <a:pt x="3914" y="702"/>
                      <a:pt x="3868" y="0"/>
                      <a:pt x="3868" y="0"/>
                    </a:cubicBezTo>
                    <a:close/>
                  </a:path>
                </a:pathLst>
              </a:custGeom>
              <a:solidFill>
                <a:srgbClr val="52D1D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85" name="Google Shape;1885;p55"/>
              <p:cNvSpPr/>
              <p:nvPr/>
            </p:nvSpPr>
            <p:spPr>
              <a:xfrm>
                <a:off x="3088700" y="2405675"/>
                <a:ext cx="99250" cy="44375"/>
              </a:xfrm>
              <a:custGeom>
                <a:avLst/>
                <a:gdLst/>
                <a:ahLst/>
                <a:cxnLst/>
                <a:rect l="l" t="t" r="r" b="b"/>
                <a:pathLst>
                  <a:path w="3970" h="1775" extrusionOk="0">
                    <a:moveTo>
                      <a:pt x="3868" y="0"/>
                    </a:moveTo>
                    <a:lnTo>
                      <a:pt x="725" y="139"/>
                    </a:lnTo>
                    <a:lnTo>
                      <a:pt x="464" y="151"/>
                    </a:lnTo>
                    <a:lnTo>
                      <a:pt x="1" y="174"/>
                    </a:lnTo>
                    <a:cubicBezTo>
                      <a:pt x="1" y="174"/>
                      <a:pt x="38" y="806"/>
                      <a:pt x="93" y="1774"/>
                    </a:cubicBezTo>
                    <a:lnTo>
                      <a:pt x="3969" y="1774"/>
                    </a:lnTo>
                    <a:cubicBezTo>
                      <a:pt x="3914" y="702"/>
                      <a:pt x="3868" y="0"/>
                      <a:pt x="3868" y="0"/>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86" name="Google Shape;1886;p55"/>
              <p:cNvSpPr/>
              <p:nvPr/>
            </p:nvSpPr>
            <p:spPr>
              <a:xfrm>
                <a:off x="3100300" y="2409150"/>
                <a:ext cx="8800" cy="40900"/>
              </a:xfrm>
              <a:custGeom>
                <a:avLst/>
                <a:gdLst/>
                <a:ahLst/>
                <a:cxnLst/>
                <a:rect l="l" t="t" r="r" b="b"/>
                <a:pathLst>
                  <a:path w="352" h="1636" extrusionOk="0">
                    <a:moveTo>
                      <a:pt x="261" y="0"/>
                    </a:moveTo>
                    <a:lnTo>
                      <a:pt x="0" y="12"/>
                    </a:lnTo>
                    <a:cubicBezTo>
                      <a:pt x="21" y="386"/>
                      <a:pt x="53" y="951"/>
                      <a:pt x="90" y="1635"/>
                    </a:cubicBezTo>
                    <a:lnTo>
                      <a:pt x="351" y="1635"/>
                    </a:lnTo>
                    <a:cubicBezTo>
                      <a:pt x="314" y="946"/>
                      <a:pt x="282" y="377"/>
                      <a:pt x="261" y="0"/>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87" name="Google Shape;1887;p55"/>
              <p:cNvSpPr/>
              <p:nvPr/>
            </p:nvSpPr>
            <p:spPr>
              <a:xfrm>
                <a:off x="2969400" y="2405675"/>
                <a:ext cx="99175" cy="44375"/>
              </a:xfrm>
              <a:custGeom>
                <a:avLst/>
                <a:gdLst/>
                <a:ahLst/>
                <a:cxnLst/>
                <a:rect l="l" t="t" r="r" b="b"/>
                <a:pathLst>
                  <a:path w="3967" h="1775" extrusionOk="0">
                    <a:moveTo>
                      <a:pt x="99" y="0"/>
                    </a:moveTo>
                    <a:cubicBezTo>
                      <a:pt x="99" y="0"/>
                      <a:pt x="67" y="539"/>
                      <a:pt x="21" y="1392"/>
                    </a:cubicBezTo>
                    <a:cubicBezTo>
                      <a:pt x="12" y="1514"/>
                      <a:pt x="7" y="1641"/>
                      <a:pt x="1" y="1774"/>
                    </a:cubicBezTo>
                    <a:lnTo>
                      <a:pt x="3877" y="1774"/>
                    </a:lnTo>
                    <a:cubicBezTo>
                      <a:pt x="3932" y="806"/>
                      <a:pt x="3967" y="174"/>
                      <a:pt x="3967" y="174"/>
                    </a:cubicBezTo>
                    <a:lnTo>
                      <a:pt x="3465" y="151"/>
                    </a:lnTo>
                    <a:lnTo>
                      <a:pt x="3207" y="139"/>
                    </a:lnTo>
                    <a:lnTo>
                      <a:pt x="99" y="0"/>
                    </a:ln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88" name="Google Shape;1888;p55"/>
              <p:cNvSpPr/>
              <p:nvPr/>
            </p:nvSpPr>
            <p:spPr>
              <a:xfrm>
                <a:off x="3047250" y="2409150"/>
                <a:ext cx="8800" cy="40900"/>
              </a:xfrm>
              <a:custGeom>
                <a:avLst/>
                <a:gdLst/>
                <a:ahLst/>
                <a:cxnLst/>
                <a:rect l="l" t="t" r="r" b="b"/>
                <a:pathLst>
                  <a:path w="352" h="1636" extrusionOk="0">
                    <a:moveTo>
                      <a:pt x="90" y="0"/>
                    </a:moveTo>
                    <a:cubicBezTo>
                      <a:pt x="70" y="374"/>
                      <a:pt x="41" y="946"/>
                      <a:pt x="0" y="1635"/>
                    </a:cubicBezTo>
                    <a:lnTo>
                      <a:pt x="261" y="1635"/>
                    </a:lnTo>
                    <a:cubicBezTo>
                      <a:pt x="299" y="951"/>
                      <a:pt x="331" y="386"/>
                      <a:pt x="351" y="12"/>
                    </a:cubicBezTo>
                    <a:lnTo>
                      <a:pt x="90" y="0"/>
                    </a:ln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89" name="Google Shape;1889;p55"/>
              <p:cNvSpPr/>
              <p:nvPr/>
            </p:nvSpPr>
            <p:spPr>
              <a:xfrm>
                <a:off x="3017250" y="1769475"/>
                <a:ext cx="117425" cy="123950"/>
              </a:xfrm>
              <a:custGeom>
                <a:avLst/>
                <a:gdLst/>
                <a:ahLst/>
                <a:cxnLst/>
                <a:rect l="l" t="t" r="r" b="b"/>
                <a:pathLst>
                  <a:path w="4697" h="4958" extrusionOk="0">
                    <a:moveTo>
                      <a:pt x="2435" y="0"/>
                    </a:moveTo>
                    <a:cubicBezTo>
                      <a:pt x="739" y="3"/>
                      <a:pt x="0" y="1148"/>
                      <a:pt x="0" y="2566"/>
                    </a:cubicBezTo>
                    <a:cubicBezTo>
                      <a:pt x="0" y="3984"/>
                      <a:pt x="873" y="4958"/>
                      <a:pt x="2290" y="4958"/>
                    </a:cubicBezTo>
                    <a:cubicBezTo>
                      <a:pt x="3705" y="4958"/>
                      <a:pt x="4694" y="3908"/>
                      <a:pt x="4694" y="2493"/>
                    </a:cubicBezTo>
                    <a:cubicBezTo>
                      <a:pt x="4697" y="2125"/>
                      <a:pt x="4633" y="1760"/>
                      <a:pt x="4508" y="1415"/>
                    </a:cubicBezTo>
                    <a:cubicBezTo>
                      <a:pt x="4499" y="1395"/>
                      <a:pt x="4494" y="1374"/>
                      <a:pt x="4485" y="1357"/>
                    </a:cubicBezTo>
                    <a:cubicBezTo>
                      <a:pt x="4471" y="1319"/>
                      <a:pt x="4453" y="1285"/>
                      <a:pt x="4439" y="1247"/>
                    </a:cubicBezTo>
                    <a:cubicBezTo>
                      <a:pt x="4413" y="1192"/>
                      <a:pt x="4386" y="1140"/>
                      <a:pt x="4357" y="1087"/>
                    </a:cubicBezTo>
                    <a:cubicBezTo>
                      <a:pt x="3986" y="424"/>
                      <a:pt x="3325" y="0"/>
                      <a:pt x="2435" y="0"/>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90" name="Google Shape;1890;p55"/>
              <p:cNvSpPr/>
              <p:nvPr/>
            </p:nvSpPr>
            <p:spPr>
              <a:xfrm>
                <a:off x="3038775" y="1741775"/>
                <a:ext cx="77200" cy="74350"/>
              </a:xfrm>
              <a:custGeom>
                <a:avLst/>
                <a:gdLst/>
                <a:ahLst/>
                <a:cxnLst/>
                <a:rect l="l" t="t" r="r" b="b"/>
                <a:pathLst>
                  <a:path w="3088" h="2974" extrusionOk="0">
                    <a:moveTo>
                      <a:pt x="1487" y="1"/>
                    </a:moveTo>
                    <a:cubicBezTo>
                      <a:pt x="667" y="1"/>
                      <a:pt x="0" y="668"/>
                      <a:pt x="0" y="1488"/>
                    </a:cubicBezTo>
                    <a:cubicBezTo>
                      <a:pt x="0" y="2088"/>
                      <a:pt x="363" y="2630"/>
                      <a:pt x="916" y="2859"/>
                    </a:cubicBezTo>
                    <a:cubicBezTo>
                      <a:pt x="1101" y="2936"/>
                      <a:pt x="1295" y="2974"/>
                      <a:pt x="1487" y="2974"/>
                    </a:cubicBezTo>
                    <a:cubicBezTo>
                      <a:pt x="1873" y="2974"/>
                      <a:pt x="2252" y="2822"/>
                      <a:pt x="2537" y="2538"/>
                    </a:cubicBezTo>
                    <a:cubicBezTo>
                      <a:pt x="2963" y="2114"/>
                      <a:pt x="3088" y="1474"/>
                      <a:pt x="2859" y="920"/>
                    </a:cubicBezTo>
                    <a:cubicBezTo>
                      <a:pt x="2630" y="363"/>
                      <a:pt x="2088" y="1"/>
                      <a:pt x="1487" y="1"/>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91" name="Google Shape;1891;p55"/>
              <p:cNvSpPr/>
              <p:nvPr/>
            </p:nvSpPr>
            <p:spPr>
              <a:xfrm>
                <a:off x="3001500" y="1842275"/>
                <a:ext cx="27500" cy="40625"/>
              </a:xfrm>
              <a:custGeom>
                <a:avLst/>
                <a:gdLst/>
                <a:ahLst/>
                <a:cxnLst/>
                <a:rect l="l" t="t" r="r" b="b"/>
                <a:pathLst>
                  <a:path w="1100" h="1625" extrusionOk="0">
                    <a:moveTo>
                      <a:pt x="533" y="0"/>
                    </a:moveTo>
                    <a:cubicBezTo>
                      <a:pt x="442" y="0"/>
                      <a:pt x="348" y="45"/>
                      <a:pt x="262" y="173"/>
                    </a:cubicBezTo>
                    <a:cubicBezTo>
                      <a:pt x="0" y="561"/>
                      <a:pt x="303" y="1625"/>
                      <a:pt x="881" y="1625"/>
                    </a:cubicBezTo>
                    <a:cubicBezTo>
                      <a:pt x="950" y="1625"/>
                      <a:pt x="1023" y="1610"/>
                      <a:pt x="1100" y="1576"/>
                    </a:cubicBezTo>
                    <a:lnTo>
                      <a:pt x="949" y="263"/>
                    </a:lnTo>
                    <a:cubicBezTo>
                      <a:pt x="949" y="263"/>
                      <a:pt x="752" y="0"/>
                      <a:pt x="533" y="0"/>
                    </a:cubicBezTo>
                    <a:close/>
                  </a:path>
                </a:pathLst>
              </a:custGeom>
              <a:solidFill>
                <a:srgbClr val="F0A8B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92" name="Google Shape;1892;p55"/>
              <p:cNvSpPr/>
              <p:nvPr/>
            </p:nvSpPr>
            <p:spPr>
              <a:xfrm>
                <a:off x="3008950" y="1853800"/>
                <a:ext cx="17800" cy="17950"/>
              </a:xfrm>
              <a:custGeom>
                <a:avLst/>
                <a:gdLst/>
                <a:ahLst/>
                <a:cxnLst/>
                <a:rect l="l" t="t" r="r" b="b"/>
                <a:pathLst>
                  <a:path w="712" h="718" extrusionOk="0">
                    <a:moveTo>
                      <a:pt x="83" y="1"/>
                    </a:moveTo>
                    <a:cubicBezTo>
                      <a:pt x="24" y="1"/>
                      <a:pt x="0" y="89"/>
                      <a:pt x="63" y="118"/>
                    </a:cubicBezTo>
                    <a:cubicBezTo>
                      <a:pt x="65" y="118"/>
                      <a:pt x="477" y="277"/>
                      <a:pt x="587" y="674"/>
                    </a:cubicBezTo>
                    <a:cubicBezTo>
                      <a:pt x="593" y="700"/>
                      <a:pt x="619" y="718"/>
                      <a:pt x="645" y="718"/>
                    </a:cubicBezTo>
                    <a:cubicBezTo>
                      <a:pt x="651" y="718"/>
                      <a:pt x="657" y="718"/>
                      <a:pt x="663" y="715"/>
                    </a:cubicBezTo>
                    <a:cubicBezTo>
                      <a:pt x="695" y="706"/>
                      <a:pt x="712" y="674"/>
                      <a:pt x="703" y="642"/>
                    </a:cubicBezTo>
                    <a:cubicBezTo>
                      <a:pt x="576" y="184"/>
                      <a:pt x="123" y="10"/>
                      <a:pt x="106" y="5"/>
                    </a:cubicBezTo>
                    <a:cubicBezTo>
                      <a:pt x="98" y="2"/>
                      <a:pt x="90" y="1"/>
                      <a:pt x="83" y="1"/>
                    </a:cubicBezTo>
                    <a:close/>
                  </a:path>
                </a:pathLst>
              </a:custGeom>
              <a:solidFill>
                <a:srgbClr val="F45B8B"/>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93" name="Google Shape;1893;p55"/>
              <p:cNvSpPr/>
              <p:nvPr/>
            </p:nvSpPr>
            <p:spPr>
              <a:xfrm>
                <a:off x="3012825" y="1859700"/>
                <a:ext cx="9150" cy="7050"/>
              </a:xfrm>
              <a:custGeom>
                <a:avLst/>
                <a:gdLst/>
                <a:ahLst/>
                <a:cxnLst/>
                <a:rect l="l" t="t" r="r" b="b"/>
                <a:pathLst>
                  <a:path w="366" h="282" extrusionOk="0">
                    <a:moveTo>
                      <a:pt x="279" y="1"/>
                    </a:moveTo>
                    <a:cubicBezTo>
                      <a:pt x="271" y="1"/>
                      <a:pt x="262" y="2"/>
                      <a:pt x="253" y="6"/>
                    </a:cubicBezTo>
                    <a:cubicBezTo>
                      <a:pt x="163" y="47"/>
                      <a:pt x="84" y="111"/>
                      <a:pt x="26" y="189"/>
                    </a:cubicBezTo>
                    <a:cubicBezTo>
                      <a:pt x="1" y="229"/>
                      <a:pt x="28" y="282"/>
                      <a:pt x="75" y="282"/>
                    </a:cubicBezTo>
                    <a:cubicBezTo>
                      <a:pt x="76" y="282"/>
                      <a:pt x="77" y="282"/>
                      <a:pt x="79" y="282"/>
                    </a:cubicBezTo>
                    <a:cubicBezTo>
                      <a:pt x="99" y="282"/>
                      <a:pt x="116" y="273"/>
                      <a:pt x="128" y="256"/>
                    </a:cubicBezTo>
                    <a:cubicBezTo>
                      <a:pt x="174" y="195"/>
                      <a:pt x="232" y="148"/>
                      <a:pt x="302" y="117"/>
                    </a:cubicBezTo>
                    <a:cubicBezTo>
                      <a:pt x="365" y="89"/>
                      <a:pt x="338" y="1"/>
                      <a:pt x="279" y="1"/>
                    </a:cubicBezTo>
                    <a:close/>
                  </a:path>
                </a:pathLst>
              </a:custGeom>
              <a:solidFill>
                <a:srgbClr val="F45B8B"/>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94" name="Google Shape;1894;p55"/>
              <p:cNvSpPr/>
              <p:nvPr/>
            </p:nvSpPr>
            <p:spPr>
              <a:xfrm>
                <a:off x="3122850" y="1842275"/>
                <a:ext cx="27500" cy="40625"/>
              </a:xfrm>
              <a:custGeom>
                <a:avLst/>
                <a:gdLst/>
                <a:ahLst/>
                <a:cxnLst/>
                <a:rect l="l" t="t" r="r" b="b"/>
                <a:pathLst>
                  <a:path w="1100" h="1625" extrusionOk="0">
                    <a:moveTo>
                      <a:pt x="567" y="0"/>
                    </a:moveTo>
                    <a:cubicBezTo>
                      <a:pt x="348" y="0"/>
                      <a:pt x="151" y="263"/>
                      <a:pt x="151" y="263"/>
                    </a:cubicBezTo>
                    <a:lnTo>
                      <a:pt x="0" y="1576"/>
                    </a:lnTo>
                    <a:cubicBezTo>
                      <a:pt x="77" y="1610"/>
                      <a:pt x="150" y="1625"/>
                      <a:pt x="219" y="1625"/>
                    </a:cubicBezTo>
                    <a:cubicBezTo>
                      <a:pt x="797" y="1625"/>
                      <a:pt x="1099" y="561"/>
                      <a:pt x="838" y="173"/>
                    </a:cubicBezTo>
                    <a:cubicBezTo>
                      <a:pt x="752" y="45"/>
                      <a:pt x="658" y="0"/>
                      <a:pt x="567" y="0"/>
                    </a:cubicBezTo>
                    <a:close/>
                  </a:path>
                </a:pathLst>
              </a:custGeom>
              <a:solidFill>
                <a:srgbClr val="F0A8B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95" name="Google Shape;1895;p55"/>
              <p:cNvSpPr/>
              <p:nvPr/>
            </p:nvSpPr>
            <p:spPr>
              <a:xfrm>
                <a:off x="3125075" y="1853800"/>
                <a:ext cx="17825" cy="17950"/>
              </a:xfrm>
              <a:custGeom>
                <a:avLst/>
                <a:gdLst/>
                <a:ahLst/>
                <a:cxnLst/>
                <a:rect l="l" t="t" r="r" b="b"/>
                <a:pathLst>
                  <a:path w="713" h="718" extrusionOk="0">
                    <a:moveTo>
                      <a:pt x="629" y="1"/>
                    </a:moveTo>
                    <a:cubicBezTo>
                      <a:pt x="622" y="1"/>
                      <a:pt x="615" y="2"/>
                      <a:pt x="607" y="5"/>
                    </a:cubicBezTo>
                    <a:cubicBezTo>
                      <a:pt x="589" y="10"/>
                      <a:pt x="137" y="184"/>
                      <a:pt x="10" y="642"/>
                    </a:cubicBezTo>
                    <a:cubicBezTo>
                      <a:pt x="1" y="674"/>
                      <a:pt x="18" y="706"/>
                      <a:pt x="50" y="715"/>
                    </a:cubicBezTo>
                    <a:cubicBezTo>
                      <a:pt x="56" y="718"/>
                      <a:pt x="62" y="718"/>
                      <a:pt x="68" y="718"/>
                    </a:cubicBezTo>
                    <a:cubicBezTo>
                      <a:pt x="94" y="718"/>
                      <a:pt x="117" y="700"/>
                      <a:pt x="126" y="674"/>
                    </a:cubicBezTo>
                    <a:cubicBezTo>
                      <a:pt x="236" y="277"/>
                      <a:pt x="647" y="118"/>
                      <a:pt x="650" y="118"/>
                    </a:cubicBezTo>
                    <a:cubicBezTo>
                      <a:pt x="712" y="89"/>
                      <a:pt x="687" y="1"/>
                      <a:pt x="629" y="1"/>
                    </a:cubicBezTo>
                    <a:close/>
                  </a:path>
                </a:pathLst>
              </a:custGeom>
              <a:solidFill>
                <a:srgbClr val="F45B8B"/>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96" name="Google Shape;1896;p55"/>
              <p:cNvSpPr/>
              <p:nvPr/>
            </p:nvSpPr>
            <p:spPr>
              <a:xfrm>
                <a:off x="3129800" y="1859700"/>
                <a:ext cx="9200" cy="7050"/>
              </a:xfrm>
              <a:custGeom>
                <a:avLst/>
                <a:gdLst/>
                <a:ahLst/>
                <a:cxnLst/>
                <a:rect l="l" t="t" r="r" b="b"/>
                <a:pathLst>
                  <a:path w="368" h="282" extrusionOk="0">
                    <a:moveTo>
                      <a:pt x="88" y="1"/>
                    </a:moveTo>
                    <a:cubicBezTo>
                      <a:pt x="31" y="1"/>
                      <a:pt x="1" y="89"/>
                      <a:pt x="64" y="117"/>
                    </a:cubicBezTo>
                    <a:cubicBezTo>
                      <a:pt x="134" y="148"/>
                      <a:pt x="195" y="195"/>
                      <a:pt x="241" y="256"/>
                    </a:cubicBezTo>
                    <a:cubicBezTo>
                      <a:pt x="250" y="273"/>
                      <a:pt x="270" y="282"/>
                      <a:pt x="290" y="282"/>
                    </a:cubicBezTo>
                    <a:cubicBezTo>
                      <a:pt x="292" y="282"/>
                      <a:pt x="293" y="282"/>
                      <a:pt x="294" y="282"/>
                    </a:cubicBezTo>
                    <a:cubicBezTo>
                      <a:pt x="341" y="282"/>
                      <a:pt x="368" y="229"/>
                      <a:pt x="342" y="189"/>
                    </a:cubicBezTo>
                    <a:cubicBezTo>
                      <a:pt x="285" y="111"/>
                      <a:pt x="206" y="47"/>
                      <a:pt x="113" y="6"/>
                    </a:cubicBezTo>
                    <a:cubicBezTo>
                      <a:pt x="104" y="2"/>
                      <a:pt x="96" y="1"/>
                      <a:pt x="88" y="1"/>
                    </a:cubicBezTo>
                    <a:close/>
                  </a:path>
                </a:pathLst>
              </a:custGeom>
              <a:solidFill>
                <a:srgbClr val="F45B8B"/>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97" name="Google Shape;1897;p55"/>
              <p:cNvSpPr/>
              <p:nvPr/>
            </p:nvSpPr>
            <p:spPr>
              <a:xfrm>
                <a:off x="3053550" y="1908850"/>
                <a:ext cx="46625" cy="49275"/>
              </a:xfrm>
              <a:custGeom>
                <a:avLst/>
                <a:gdLst/>
                <a:ahLst/>
                <a:cxnLst/>
                <a:rect l="l" t="t" r="r" b="b"/>
                <a:pathLst>
                  <a:path w="1865" h="1971" extrusionOk="0">
                    <a:moveTo>
                      <a:pt x="1865" y="0"/>
                    </a:moveTo>
                    <a:lnTo>
                      <a:pt x="1" y="87"/>
                    </a:lnTo>
                    <a:lnTo>
                      <a:pt x="1" y="1409"/>
                    </a:lnTo>
                    <a:cubicBezTo>
                      <a:pt x="1" y="1409"/>
                      <a:pt x="425" y="1971"/>
                      <a:pt x="916" y="1971"/>
                    </a:cubicBezTo>
                    <a:cubicBezTo>
                      <a:pt x="933" y="1971"/>
                      <a:pt x="951" y="1970"/>
                      <a:pt x="969" y="1969"/>
                    </a:cubicBezTo>
                    <a:cubicBezTo>
                      <a:pt x="1485" y="1925"/>
                      <a:pt x="1865" y="1276"/>
                      <a:pt x="1865" y="1276"/>
                    </a:cubicBezTo>
                    <a:lnTo>
                      <a:pt x="1865" y="0"/>
                    </a:lnTo>
                    <a:close/>
                  </a:path>
                </a:pathLst>
              </a:custGeom>
              <a:solidFill>
                <a:srgbClr val="F5C5D4"/>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98" name="Google Shape;1898;p55"/>
              <p:cNvSpPr/>
              <p:nvPr/>
            </p:nvSpPr>
            <p:spPr>
              <a:xfrm>
                <a:off x="3053550" y="1908850"/>
                <a:ext cx="46625" cy="24200"/>
              </a:xfrm>
              <a:custGeom>
                <a:avLst/>
                <a:gdLst/>
                <a:ahLst/>
                <a:cxnLst/>
                <a:rect l="l" t="t" r="r" b="b"/>
                <a:pathLst>
                  <a:path w="1865" h="968" extrusionOk="0">
                    <a:moveTo>
                      <a:pt x="1865" y="0"/>
                    </a:moveTo>
                    <a:lnTo>
                      <a:pt x="1" y="90"/>
                    </a:lnTo>
                    <a:lnTo>
                      <a:pt x="1" y="910"/>
                    </a:lnTo>
                    <a:cubicBezTo>
                      <a:pt x="255" y="948"/>
                      <a:pt x="486" y="967"/>
                      <a:pt x="695" y="967"/>
                    </a:cubicBezTo>
                    <a:cubicBezTo>
                      <a:pt x="1229" y="967"/>
                      <a:pt x="1617" y="841"/>
                      <a:pt x="1865" y="565"/>
                    </a:cubicBezTo>
                    <a:lnTo>
                      <a:pt x="1865" y="0"/>
                    </a:lnTo>
                    <a:close/>
                  </a:path>
                </a:pathLst>
              </a:custGeom>
              <a:solidFill>
                <a:srgbClr val="F0A8B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899" name="Google Shape;1899;p55"/>
              <p:cNvSpPr/>
              <p:nvPr/>
            </p:nvSpPr>
            <p:spPr>
              <a:xfrm>
                <a:off x="3019275" y="1787000"/>
                <a:ext cx="115125" cy="139850"/>
              </a:xfrm>
              <a:custGeom>
                <a:avLst/>
                <a:gdLst/>
                <a:ahLst/>
                <a:cxnLst/>
                <a:rect l="l" t="t" r="r" b="b"/>
                <a:pathLst>
                  <a:path w="4605" h="5594" extrusionOk="0">
                    <a:moveTo>
                      <a:pt x="2214" y="0"/>
                    </a:moveTo>
                    <a:cubicBezTo>
                      <a:pt x="1719" y="0"/>
                      <a:pt x="1191" y="106"/>
                      <a:pt x="676" y="398"/>
                    </a:cubicBezTo>
                    <a:cubicBezTo>
                      <a:pt x="267" y="630"/>
                      <a:pt x="12" y="1059"/>
                      <a:pt x="0" y="1532"/>
                    </a:cubicBezTo>
                    <a:cubicBezTo>
                      <a:pt x="3" y="1650"/>
                      <a:pt x="3" y="1784"/>
                      <a:pt x="3" y="1926"/>
                    </a:cubicBezTo>
                    <a:lnTo>
                      <a:pt x="3" y="1998"/>
                    </a:lnTo>
                    <a:cubicBezTo>
                      <a:pt x="3" y="2059"/>
                      <a:pt x="9" y="2123"/>
                      <a:pt x="12" y="2187"/>
                    </a:cubicBezTo>
                    <a:cubicBezTo>
                      <a:pt x="12" y="2219"/>
                      <a:pt x="15" y="2253"/>
                      <a:pt x="15" y="2285"/>
                    </a:cubicBezTo>
                    <a:cubicBezTo>
                      <a:pt x="18" y="2317"/>
                      <a:pt x="21" y="2352"/>
                      <a:pt x="21" y="2387"/>
                    </a:cubicBezTo>
                    <a:cubicBezTo>
                      <a:pt x="21" y="2390"/>
                      <a:pt x="21" y="2393"/>
                      <a:pt x="21" y="2395"/>
                    </a:cubicBezTo>
                    <a:cubicBezTo>
                      <a:pt x="24" y="2427"/>
                      <a:pt x="26" y="2456"/>
                      <a:pt x="29" y="2485"/>
                    </a:cubicBezTo>
                    <a:cubicBezTo>
                      <a:pt x="47" y="2746"/>
                      <a:pt x="79" y="3001"/>
                      <a:pt x="125" y="3257"/>
                    </a:cubicBezTo>
                    <a:lnTo>
                      <a:pt x="128" y="3274"/>
                    </a:lnTo>
                    <a:cubicBezTo>
                      <a:pt x="134" y="3317"/>
                      <a:pt x="142" y="3361"/>
                      <a:pt x="151" y="3401"/>
                    </a:cubicBezTo>
                    <a:cubicBezTo>
                      <a:pt x="334" y="4297"/>
                      <a:pt x="719" y="5152"/>
                      <a:pt x="1514" y="5434"/>
                    </a:cubicBezTo>
                    <a:cubicBezTo>
                      <a:pt x="1823" y="5545"/>
                      <a:pt x="2100" y="5593"/>
                      <a:pt x="2347" y="5593"/>
                    </a:cubicBezTo>
                    <a:cubicBezTo>
                      <a:pt x="3602" y="5593"/>
                      <a:pt x="4106" y="4340"/>
                      <a:pt x="4332" y="3555"/>
                    </a:cubicBezTo>
                    <a:cubicBezTo>
                      <a:pt x="4355" y="3471"/>
                      <a:pt x="4378" y="3378"/>
                      <a:pt x="4398" y="3280"/>
                    </a:cubicBezTo>
                    <a:cubicBezTo>
                      <a:pt x="4401" y="3257"/>
                      <a:pt x="4407" y="3233"/>
                      <a:pt x="4410" y="3213"/>
                    </a:cubicBezTo>
                    <a:cubicBezTo>
                      <a:pt x="4410" y="3207"/>
                      <a:pt x="4413" y="3201"/>
                      <a:pt x="4413" y="3196"/>
                    </a:cubicBezTo>
                    <a:cubicBezTo>
                      <a:pt x="4505" y="2706"/>
                      <a:pt x="4552" y="2103"/>
                      <a:pt x="4575" y="1616"/>
                    </a:cubicBezTo>
                    <a:lnTo>
                      <a:pt x="4575" y="1601"/>
                    </a:lnTo>
                    <a:cubicBezTo>
                      <a:pt x="4604" y="1030"/>
                      <a:pt x="4259" y="505"/>
                      <a:pt x="3726" y="299"/>
                    </a:cubicBezTo>
                    <a:cubicBezTo>
                      <a:pt x="3313" y="141"/>
                      <a:pt x="2785" y="0"/>
                      <a:pt x="2214" y="0"/>
                    </a:cubicBezTo>
                    <a:close/>
                  </a:path>
                </a:pathLst>
              </a:custGeom>
              <a:solidFill>
                <a:srgbClr val="F5C5D4"/>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00" name="Google Shape;1900;p55"/>
              <p:cNvSpPr/>
              <p:nvPr/>
            </p:nvSpPr>
            <p:spPr>
              <a:xfrm>
                <a:off x="3022450" y="1866450"/>
                <a:ext cx="107225" cy="60375"/>
              </a:xfrm>
              <a:custGeom>
                <a:avLst/>
                <a:gdLst/>
                <a:ahLst/>
                <a:cxnLst/>
                <a:rect l="l" t="t" r="r" b="b"/>
                <a:pathLst>
                  <a:path w="4289" h="2415" extrusionOk="0">
                    <a:moveTo>
                      <a:pt x="2588" y="748"/>
                    </a:moveTo>
                    <a:cubicBezTo>
                      <a:pt x="3351" y="748"/>
                      <a:pt x="3190" y="1240"/>
                      <a:pt x="3172" y="1357"/>
                    </a:cubicBezTo>
                    <a:cubicBezTo>
                      <a:pt x="3091" y="1435"/>
                      <a:pt x="3001" y="1505"/>
                      <a:pt x="2906" y="1560"/>
                    </a:cubicBezTo>
                    <a:cubicBezTo>
                      <a:pt x="2404" y="1830"/>
                      <a:pt x="2349" y="1789"/>
                      <a:pt x="2152" y="1798"/>
                    </a:cubicBezTo>
                    <a:cubicBezTo>
                      <a:pt x="2139" y="1798"/>
                      <a:pt x="2126" y="1798"/>
                      <a:pt x="2113" y="1798"/>
                    </a:cubicBezTo>
                    <a:cubicBezTo>
                      <a:pt x="1919" y="1798"/>
                      <a:pt x="1656" y="1738"/>
                      <a:pt x="1392" y="1589"/>
                    </a:cubicBezTo>
                    <a:cubicBezTo>
                      <a:pt x="1262" y="1511"/>
                      <a:pt x="1140" y="1418"/>
                      <a:pt x="1030" y="1316"/>
                    </a:cubicBezTo>
                    <a:cubicBezTo>
                      <a:pt x="1030" y="1316"/>
                      <a:pt x="870" y="767"/>
                      <a:pt x="1740" y="767"/>
                    </a:cubicBezTo>
                    <a:cubicBezTo>
                      <a:pt x="1849" y="767"/>
                      <a:pt x="1974" y="775"/>
                      <a:pt x="2117" y="795"/>
                    </a:cubicBezTo>
                    <a:cubicBezTo>
                      <a:pt x="2304" y="762"/>
                      <a:pt x="2459" y="748"/>
                      <a:pt x="2588" y="748"/>
                    </a:cubicBezTo>
                    <a:close/>
                    <a:moveTo>
                      <a:pt x="4089" y="0"/>
                    </a:moveTo>
                    <a:cubicBezTo>
                      <a:pt x="3970" y="238"/>
                      <a:pt x="3839" y="467"/>
                      <a:pt x="3694" y="690"/>
                    </a:cubicBezTo>
                    <a:cubicBezTo>
                      <a:pt x="3600" y="481"/>
                      <a:pt x="3357" y="419"/>
                      <a:pt x="3102" y="419"/>
                    </a:cubicBezTo>
                    <a:cubicBezTo>
                      <a:pt x="2729" y="419"/>
                      <a:pt x="2332" y="551"/>
                      <a:pt x="2332" y="551"/>
                    </a:cubicBezTo>
                    <a:cubicBezTo>
                      <a:pt x="2262" y="573"/>
                      <a:pt x="2190" y="584"/>
                      <a:pt x="2117" y="584"/>
                    </a:cubicBezTo>
                    <a:cubicBezTo>
                      <a:pt x="2045" y="584"/>
                      <a:pt x="1972" y="573"/>
                      <a:pt x="1903" y="551"/>
                    </a:cubicBezTo>
                    <a:lnTo>
                      <a:pt x="1897" y="551"/>
                    </a:lnTo>
                    <a:cubicBezTo>
                      <a:pt x="1897" y="551"/>
                      <a:pt x="1524" y="434"/>
                      <a:pt x="1162" y="434"/>
                    </a:cubicBezTo>
                    <a:cubicBezTo>
                      <a:pt x="891" y="434"/>
                      <a:pt x="625" y="500"/>
                      <a:pt x="529" y="731"/>
                    </a:cubicBezTo>
                    <a:cubicBezTo>
                      <a:pt x="386" y="519"/>
                      <a:pt x="285" y="281"/>
                      <a:pt x="230" y="32"/>
                    </a:cubicBezTo>
                    <a:lnTo>
                      <a:pt x="1" y="79"/>
                    </a:lnTo>
                    <a:lnTo>
                      <a:pt x="4" y="96"/>
                    </a:lnTo>
                    <a:cubicBezTo>
                      <a:pt x="175" y="1035"/>
                      <a:pt x="560" y="1960"/>
                      <a:pt x="1390" y="2256"/>
                    </a:cubicBezTo>
                    <a:cubicBezTo>
                      <a:pt x="1698" y="2366"/>
                      <a:pt x="1975" y="2414"/>
                      <a:pt x="2222" y="2414"/>
                    </a:cubicBezTo>
                    <a:cubicBezTo>
                      <a:pt x="3478" y="2414"/>
                      <a:pt x="3982" y="1162"/>
                      <a:pt x="4207" y="377"/>
                    </a:cubicBezTo>
                    <a:cubicBezTo>
                      <a:pt x="4236" y="273"/>
                      <a:pt x="4263" y="157"/>
                      <a:pt x="4286" y="32"/>
                    </a:cubicBezTo>
                    <a:cubicBezTo>
                      <a:pt x="4286" y="26"/>
                      <a:pt x="4289" y="21"/>
                      <a:pt x="4289" y="15"/>
                    </a:cubicBezTo>
                    <a:lnTo>
                      <a:pt x="4089" y="0"/>
                    </a:ln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01" name="Google Shape;1901;p55"/>
              <p:cNvSpPr/>
              <p:nvPr/>
            </p:nvSpPr>
            <p:spPr>
              <a:xfrm>
                <a:off x="3047975" y="1846875"/>
                <a:ext cx="7850" cy="12350"/>
              </a:xfrm>
              <a:custGeom>
                <a:avLst/>
                <a:gdLst/>
                <a:ahLst/>
                <a:cxnLst/>
                <a:rect l="l" t="t" r="r" b="b"/>
                <a:pathLst>
                  <a:path w="314" h="494" extrusionOk="0">
                    <a:moveTo>
                      <a:pt x="157" y="0"/>
                    </a:moveTo>
                    <a:cubicBezTo>
                      <a:pt x="70" y="0"/>
                      <a:pt x="0" y="108"/>
                      <a:pt x="0" y="247"/>
                    </a:cubicBezTo>
                    <a:cubicBezTo>
                      <a:pt x="0" y="383"/>
                      <a:pt x="70" y="493"/>
                      <a:pt x="157" y="493"/>
                    </a:cubicBezTo>
                    <a:cubicBezTo>
                      <a:pt x="241" y="493"/>
                      <a:pt x="313" y="383"/>
                      <a:pt x="313" y="247"/>
                    </a:cubicBezTo>
                    <a:cubicBezTo>
                      <a:pt x="313" y="111"/>
                      <a:pt x="241" y="0"/>
                      <a:pt x="157" y="0"/>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02" name="Google Shape;1902;p55"/>
              <p:cNvSpPr/>
              <p:nvPr/>
            </p:nvSpPr>
            <p:spPr>
              <a:xfrm>
                <a:off x="3094075" y="1846725"/>
                <a:ext cx="7850" cy="12350"/>
              </a:xfrm>
              <a:custGeom>
                <a:avLst/>
                <a:gdLst/>
                <a:ahLst/>
                <a:cxnLst/>
                <a:rect l="l" t="t" r="r" b="b"/>
                <a:pathLst>
                  <a:path w="314" h="494" extrusionOk="0">
                    <a:moveTo>
                      <a:pt x="157" y="1"/>
                    </a:moveTo>
                    <a:cubicBezTo>
                      <a:pt x="70" y="1"/>
                      <a:pt x="0" y="108"/>
                      <a:pt x="0" y="247"/>
                    </a:cubicBezTo>
                    <a:cubicBezTo>
                      <a:pt x="0" y="383"/>
                      <a:pt x="70" y="494"/>
                      <a:pt x="157" y="494"/>
                    </a:cubicBezTo>
                    <a:cubicBezTo>
                      <a:pt x="244" y="494"/>
                      <a:pt x="313" y="383"/>
                      <a:pt x="313" y="247"/>
                    </a:cubicBezTo>
                    <a:cubicBezTo>
                      <a:pt x="313" y="111"/>
                      <a:pt x="244" y="1"/>
                      <a:pt x="157" y="1"/>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03" name="Google Shape;1903;p55"/>
              <p:cNvSpPr/>
              <p:nvPr/>
            </p:nvSpPr>
            <p:spPr>
              <a:xfrm>
                <a:off x="3088925" y="1829275"/>
                <a:ext cx="22625" cy="8625"/>
              </a:xfrm>
              <a:custGeom>
                <a:avLst/>
                <a:gdLst/>
                <a:ahLst/>
                <a:cxnLst/>
                <a:rect l="l" t="t" r="r" b="b"/>
                <a:pathLst>
                  <a:path w="905" h="345" extrusionOk="0">
                    <a:moveTo>
                      <a:pt x="351" y="1"/>
                    </a:moveTo>
                    <a:cubicBezTo>
                      <a:pt x="235" y="1"/>
                      <a:pt x="112" y="18"/>
                      <a:pt x="0" y="67"/>
                    </a:cubicBezTo>
                    <a:lnTo>
                      <a:pt x="35" y="278"/>
                    </a:lnTo>
                    <a:cubicBezTo>
                      <a:pt x="35" y="278"/>
                      <a:pt x="149" y="269"/>
                      <a:pt x="299" y="269"/>
                    </a:cubicBezTo>
                    <a:cubicBezTo>
                      <a:pt x="483" y="269"/>
                      <a:pt x="721" y="283"/>
                      <a:pt x="876" y="345"/>
                    </a:cubicBezTo>
                    <a:cubicBezTo>
                      <a:pt x="905" y="264"/>
                      <a:pt x="905" y="177"/>
                      <a:pt x="876" y="99"/>
                    </a:cubicBezTo>
                    <a:cubicBezTo>
                      <a:pt x="876" y="99"/>
                      <a:pt x="630" y="1"/>
                      <a:pt x="351" y="1"/>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04" name="Google Shape;1904;p55"/>
              <p:cNvSpPr/>
              <p:nvPr/>
            </p:nvSpPr>
            <p:spPr>
              <a:xfrm>
                <a:off x="3038050" y="1829275"/>
                <a:ext cx="22625" cy="8625"/>
              </a:xfrm>
              <a:custGeom>
                <a:avLst/>
                <a:gdLst/>
                <a:ahLst/>
                <a:cxnLst/>
                <a:rect l="l" t="t" r="r" b="b"/>
                <a:pathLst>
                  <a:path w="905" h="345" extrusionOk="0">
                    <a:moveTo>
                      <a:pt x="554" y="1"/>
                    </a:moveTo>
                    <a:cubicBezTo>
                      <a:pt x="275" y="1"/>
                      <a:pt x="29" y="99"/>
                      <a:pt x="29" y="99"/>
                    </a:cubicBezTo>
                    <a:cubicBezTo>
                      <a:pt x="0" y="177"/>
                      <a:pt x="0" y="264"/>
                      <a:pt x="29" y="345"/>
                    </a:cubicBezTo>
                    <a:cubicBezTo>
                      <a:pt x="184" y="283"/>
                      <a:pt x="422" y="269"/>
                      <a:pt x="606" y="269"/>
                    </a:cubicBezTo>
                    <a:cubicBezTo>
                      <a:pt x="756" y="269"/>
                      <a:pt x="870" y="278"/>
                      <a:pt x="870" y="278"/>
                    </a:cubicBezTo>
                    <a:lnTo>
                      <a:pt x="905" y="67"/>
                    </a:lnTo>
                    <a:cubicBezTo>
                      <a:pt x="793" y="18"/>
                      <a:pt x="670" y="1"/>
                      <a:pt x="554" y="1"/>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05" name="Google Shape;1905;p55"/>
              <p:cNvSpPr/>
              <p:nvPr/>
            </p:nvSpPr>
            <p:spPr>
              <a:xfrm>
                <a:off x="3071675" y="1849175"/>
                <a:ext cx="13175" cy="29675"/>
              </a:xfrm>
              <a:custGeom>
                <a:avLst/>
                <a:gdLst/>
                <a:ahLst/>
                <a:cxnLst/>
                <a:rect l="l" t="t" r="r" b="b"/>
                <a:pathLst>
                  <a:path w="527" h="1187" extrusionOk="0">
                    <a:moveTo>
                      <a:pt x="120" y="1"/>
                    </a:moveTo>
                    <a:cubicBezTo>
                      <a:pt x="92" y="1"/>
                      <a:pt x="64" y="18"/>
                      <a:pt x="61" y="56"/>
                    </a:cubicBezTo>
                    <a:cubicBezTo>
                      <a:pt x="58" y="85"/>
                      <a:pt x="0" y="784"/>
                      <a:pt x="24" y="1007"/>
                    </a:cubicBezTo>
                    <a:cubicBezTo>
                      <a:pt x="26" y="1068"/>
                      <a:pt x="61" y="1123"/>
                      <a:pt x="113" y="1155"/>
                    </a:cubicBezTo>
                    <a:cubicBezTo>
                      <a:pt x="154" y="1175"/>
                      <a:pt x="197" y="1187"/>
                      <a:pt x="244" y="1187"/>
                    </a:cubicBezTo>
                    <a:cubicBezTo>
                      <a:pt x="319" y="1184"/>
                      <a:pt x="395" y="1167"/>
                      <a:pt x="464" y="1141"/>
                    </a:cubicBezTo>
                    <a:cubicBezTo>
                      <a:pt x="526" y="1110"/>
                      <a:pt x="498" y="1023"/>
                      <a:pt x="440" y="1023"/>
                    </a:cubicBezTo>
                    <a:cubicBezTo>
                      <a:pt x="433" y="1023"/>
                      <a:pt x="426" y="1025"/>
                      <a:pt x="418" y="1028"/>
                    </a:cubicBezTo>
                    <a:cubicBezTo>
                      <a:pt x="379" y="1044"/>
                      <a:pt x="305" y="1065"/>
                      <a:pt x="243" y="1065"/>
                    </a:cubicBezTo>
                    <a:cubicBezTo>
                      <a:pt x="216" y="1065"/>
                      <a:pt x="192" y="1061"/>
                      <a:pt x="174" y="1051"/>
                    </a:cubicBezTo>
                    <a:cubicBezTo>
                      <a:pt x="157" y="1036"/>
                      <a:pt x="145" y="1016"/>
                      <a:pt x="145" y="993"/>
                    </a:cubicBezTo>
                    <a:cubicBezTo>
                      <a:pt x="125" y="781"/>
                      <a:pt x="180" y="74"/>
                      <a:pt x="180" y="65"/>
                    </a:cubicBezTo>
                    <a:cubicBezTo>
                      <a:pt x="185" y="23"/>
                      <a:pt x="152" y="1"/>
                      <a:pt x="120" y="1"/>
                    </a:cubicBezTo>
                    <a:close/>
                  </a:path>
                </a:pathLst>
              </a:custGeom>
              <a:solidFill>
                <a:srgbClr val="F0A8B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06" name="Google Shape;1906;p55"/>
              <p:cNvSpPr/>
              <p:nvPr/>
            </p:nvSpPr>
            <p:spPr>
              <a:xfrm>
                <a:off x="3056100" y="1890350"/>
                <a:ext cx="39075" cy="17650"/>
              </a:xfrm>
              <a:custGeom>
                <a:avLst/>
                <a:gdLst/>
                <a:ahLst/>
                <a:cxnLst/>
                <a:rect l="l" t="t" r="r" b="b"/>
                <a:pathLst>
                  <a:path w="1563" h="706" extrusionOk="0">
                    <a:moveTo>
                      <a:pt x="0" y="1"/>
                    </a:moveTo>
                    <a:cubicBezTo>
                      <a:pt x="102" y="352"/>
                      <a:pt x="389" y="700"/>
                      <a:pt x="783" y="705"/>
                    </a:cubicBezTo>
                    <a:cubicBezTo>
                      <a:pt x="1174" y="700"/>
                      <a:pt x="1461" y="352"/>
                      <a:pt x="1563" y="1"/>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07" name="Google Shape;1907;p55"/>
              <p:cNvSpPr/>
              <p:nvPr/>
            </p:nvSpPr>
            <p:spPr>
              <a:xfrm>
                <a:off x="3019275" y="1787000"/>
                <a:ext cx="115125" cy="85050"/>
              </a:xfrm>
              <a:custGeom>
                <a:avLst/>
                <a:gdLst/>
                <a:ahLst/>
                <a:cxnLst/>
                <a:rect l="l" t="t" r="r" b="b"/>
                <a:pathLst>
                  <a:path w="4605" h="3402" extrusionOk="0">
                    <a:moveTo>
                      <a:pt x="2214" y="0"/>
                    </a:moveTo>
                    <a:cubicBezTo>
                      <a:pt x="1719" y="0"/>
                      <a:pt x="1191" y="106"/>
                      <a:pt x="676" y="398"/>
                    </a:cubicBezTo>
                    <a:cubicBezTo>
                      <a:pt x="267" y="630"/>
                      <a:pt x="12" y="1059"/>
                      <a:pt x="0" y="1532"/>
                    </a:cubicBezTo>
                    <a:cubicBezTo>
                      <a:pt x="3" y="1650"/>
                      <a:pt x="3" y="1784"/>
                      <a:pt x="3" y="1926"/>
                    </a:cubicBezTo>
                    <a:lnTo>
                      <a:pt x="3" y="1998"/>
                    </a:lnTo>
                    <a:cubicBezTo>
                      <a:pt x="3" y="2059"/>
                      <a:pt x="9" y="2123"/>
                      <a:pt x="12" y="2187"/>
                    </a:cubicBezTo>
                    <a:cubicBezTo>
                      <a:pt x="12" y="2219"/>
                      <a:pt x="15" y="2253"/>
                      <a:pt x="15" y="2285"/>
                    </a:cubicBezTo>
                    <a:cubicBezTo>
                      <a:pt x="18" y="2317"/>
                      <a:pt x="21" y="2352"/>
                      <a:pt x="21" y="2387"/>
                    </a:cubicBezTo>
                    <a:cubicBezTo>
                      <a:pt x="21" y="2390"/>
                      <a:pt x="21" y="2393"/>
                      <a:pt x="21" y="2395"/>
                    </a:cubicBezTo>
                    <a:cubicBezTo>
                      <a:pt x="24" y="2427"/>
                      <a:pt x="26" y="2456"/>
                      <a:pt x="29" y="2485"/>
                    </a:cubicBezTo>
                    <a:cubicBezTo>
                      <a:pt x="47" y="2746"/>
                      <a:pt x="79" y="3001"/>
                      <a:pt x="125" y="3257"/>
                    </a:cubicBezTo>
                    <a:lnTo>
                      <a:pt x="128" y="3274"/>
                    </a:lnTo>
                    <a:cubicBezTo>
                      <a:pt x="134" y="3317"/>
                      <a:pt x="142" y="3361"/>
                      <a:pt x="151" y="3401"/>
                    </a:cubicBezTo>
                    <a:lnTo>
                      <a:pt x="360" y="3245"/>
                    </a:lnTo>
                    <a:cubicBezTo>
                      <a:pt x="348" y="3112"/>
                      <a:pt x="241" y="2227"/>
                      <a:pt x="255" y="2143"/>
                    </a:cubicBezTo>
                    <a:cubicBezTo>
                      <a:pt x="316" y="1850"/>
                      <a:pt x="667" y="1537"/>
                      <a:pt x="586" y="1256"/>
                    </a:cubicBezTo>
                    <a:cubicBezTo>
                      <a:pt x="505" y="975"/>
                      <a:pt x="383" y="607"/>
                      <a:pt x="603" y="557"/>
                    </a:cubicBezTo>
                    <a:cubicBezTo>
                      <a:pt x="756" y="523"/>
                      <a:pt x="1237" y="509"/>
                      <a:pt x="1705" y="509"/>
                    </a:cubicBezTo>
                    <a:cubicBezTo>
                      <a:pt x="1913" y="509"/>
                      <a:pt x="2118" y="512"/>
                      <a:pt x="2291" y="517"/>
                    </a:cubicBezTo>
                    <a:cubicBezTo>
                      <a:pt x="2337" y="518"/>
                      <a:pt x="2385" y="519"/>
                      <a:pt x="2435" y="519"/>
                    </a:cubicBezTo>
                    <a:cubicBezTo>
                      <a:pt x="2642" y="519"/>
                      <a:pt x="2871" y="509"/>
                      <a:pt x="3092" y="509"/>
                    </a:cubicBezTo>
                    <a:cubicBezTo>
                      <a:pt x="3452" y="509"/>
                      <a:pt x="3790" y="536"/>
                      <a:pt x="3975" y="679"/>
                    </a:cubicBezTo>
                    <a:cubicBezTo>
                      <a:pt x="4297" y="931"/>
                      <a:pt x="3369" y="1436"/>
                      <a:pt x="4085" y="1656"/>
                    </a:cubicBezTo>
                    <a:cubicBezTo>
                      <a:pt x="4311" y="1726"/>
                      <a:pt x="4233" y="2906"/>
                      <a:pt x="4204" y="3181"/>
                    </a:cubicBezTo>
                    <a:lnTo>
                      <a:pt x="4398" y="3280"/>
                    </a:lnTo>
                    <a:cubicBezTo>
                      <a:pt x="4401" y="3257"/>
                      <a:pt x="4407" y="3233"/>
                      <a:pt x="4410" y="3213"/>
                    </a:cubicBezTo>
                    <a:cubicBezTo>
                      <a:pt x="4410" y="3207"/>
                      <a:pt x="4413" y="3201"/>
                      <a:pt x="4413" y="3196"/>
                    </a:cubicBezTo>
                    <a:cubicBezTo>
                      <a:pt x="4505" y="2706"/>
                      <a:pt x="4552" y="2103"/>
                      <a:pt x="4575" y="1616"/>
                    </a:cubicBezTo>
                    <a:lnTo>
                      <a:pt x="4575" y="1601"/>
                    </a:lnTo>
                    <a:cubicBezTo>
                      <a:pt x="4604" y="1030"/>
                      <a:pt x="4259" y="505"/>
                      <a:pt x="3726" y="299"/>
                    </a:cubicBezTo>
                    <a:cubicBezTo>
                      <a:pt x="3313" y="141"/>
                      <a:pt x="2785" y="0"/>
                      <a:pt x="2214" y="0"/>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08" name="Google Shape;1908;p55"/>
              <p:cNvSpPr/>
              <p:nvPr/>
            </p:nvSpPr>
            <p:spPr>
              <a:xfrm>
                <a:off x="2946350" y="1940650"/>
                <a:ext cx="263850" cy="496625"/>
              </a:xfrm>
              <a:custGeom>
                <a:avLst/>
                <a:gdLst/>
                <a:ahLst/>
                <a:cxnLst/>
                <a:rect l="l" t="t" r="r" b="b"/>
                <a:pathLst>
                  <a:path w="10554" h="19865" extrusionOk="0">
                    <a:moveTo>
                      <a:pt x="6150" y="1"/>
                    </a:moveTo>
                    <a:cubicBezTo>
                      <a:pt x="6089" y="99"/>
                      <a:pt x="5724" y="653"/>
                      <a:pt x="5257" y="694"/>
                    </a:cubicBezTo>
                    <a:cubicBezTo>
                      <a:pt x="5241" y="695"/>
                      <a:pt x="5225" y="696"/>
                      <a:pt x="5209" y="696"/>
                    </a:cubicBezTo>
                    <a:cubicBezTo>
                      <a:pt x="4713" y="696"/>
                      <a:pt x="4286" y="21"/>
                      <a:pt x="4286" y="21"/>
                    </a:cubicBezTo>
                    <a:cubicBezTo>
                      <a:pt x="4048" y="186"/>
                      <a:pt x="3642" y="410"/>
                      <a:pt x="3178" y="659"/>
                    </a:cubicBezTo>
                    <a:cubicBezTo>
                      <a:pt x="2903" y="810"/>
                      <a:pt x="2601" y="969"/>
                      <a:pt x="2309" y="1134"/>
                    </a:cubicBezTo>
                    <a:cubicBezTo>
                      <a:pt x="1590" y="1540"/>
                      <a:pt x="911" y="1964"/>
                      <a:pt x="659" y="2306"/>
                    </a:cubicBezTo>
                    <a:cubicBezTo>
                      <a:pt x="453" y="2593"/>
                      <a:pt x="308" y="4616"/>
                      <a:pt x="207" y="7182"/>
                    </a:cubicBezTo>
                    <a:cubicBezTo>
                      <a:pt x="204" y="7254"/>
                      <a:pt x="201" y="7324"/>
                      <a:pt x="198" y="7396"/>
                    </a:cubicBezTo>
                    <a:cubicBezTo>
                      <a:pt x="33" y="11852"/>
                      <a:pt x="1" y="17810"/>
                      <a:pt x="15" y="19201"/>
                    </a:cubicBezTo>
                    <a:cubicBezTo>
                      <a:pt x="833" y="19407"/>
                      <a:pt x="1659" y="19567"/>
                      <a:pt x="2497" y="19680"/>
                    </a:cubicBezTo>
                    <a:cubicBezTo>
                      <a:pt x="2952" y="19741"/>
                      <a:pt x="3407" y="19787"/>
                      <a:pt x="3865" y="19816"/>
                    </a:cubicBezTo>
                    <a:cubicBezTo>
                      <a:pt x="4334" y="19849"/>
                      <a:pt x="4803" y="19864"/>
                      <a:pt x="5274" y="19864"/>
                    </a:cubicBezTo>
                    <a:cubicBezTo>
                      <a:pt x="5467" y="19864"/>
                      <a:pt x="5661" y="19862"/>
                      <a:pt x="5854" y="19857"/>
                    </a:cubicBezTo>
                    <a:cubicBezTo>
                      <a:pt x="6257" y="19845"/>
                      <a:pt x="6657" y="19822"/>
                      <a:pt x="7060" y="19787"/>
                    </a:cubicBezTo>
                    <a:cubicBezTo>
                      <a:pt x="7133" y="19781"/>
                      <a:pt x="7208" y="19775"/>
                      <a:pt x="7280" y="19767"/>
                    </a:cubicBezTo>
                    <a:cubicBezTo>
                      <a:pt x="7504" y="19746"/>
                      <a:pt x="7727" y="19720"/>
                      <a:pt x="7950" y="19691"/>
                    </a:cubicBezTo>
                    <a:cubicBezTo>
                      <a:pt x="8817" y="19581"/>
                      <a:pt x="9675" y="19416"/>
                      <a:pt x="10522" y="19201"/>
                    </a:cubicBezTo>
                    <a:cubicBezTo>
                      <a:pt x="10536" y="18033"/>
                      <a:pt x="10553" y="13737"/>
                      <a:pt x="10484" y="9777"/>
                    </a:cubicBezTo>
                    <a:cubicBezTo>
                      <a:pt x="10481" y="9547"/>
                      <a:pt x="10475" y="9321"/>
                      <a:pt x="10472" y="9098"/>
                    </a:cubicBezTo>
                    <a:cubicBezTo>
                      <a:pt x="10466" y="8771"/>
                      <a:pt x="10458" y="8446"/>
                      <a:pt x="10449" y="8127"/>
                    </a:cubicBezTo>
                    <a:cubicBezTo>
                      <a:pt x="10449" y="8086"/>
                      <a:pt x="10446" y="8043"/>
                      <a:pt x="10446" y="8002"/>
                    </a:cubicBezTo>
                    <a:cubicBezTo>
                      <a:pt x="10446" y="7947"/>
                      <a:pt x="10443" y="7892"/>
                      <a:pt x="10443" y="7837"/>
                    </a:cubicBezTo>
                    <a:cubicBezTo>
                      <a:pt x="10435" y="7579"/>
                      <a:pt x="10429" y="7321"/>
                      <a:pt x="10420" y="7072"/>
                    </a:cubicBezTo>
                    <a:cubicBezTo>
                      <a:pt x="10417" y="6991"/>
                      <a:pt x="10417" y="6906"/>
                      <a:pt x="10411" y="6825"/>
                    </a:cubicBezTo>
                    <a:lnTo>
                      <a:pt x="10411" y="6796"/>
                    </a:lnTo>
                    <a:cubicBezTo>
                      <a:pt x="10408" y="6718"/>
                      <a:pt x="10408" y="6640"/>
                      <a:pt x="10403" y="6561"/>
                    </a:cubicBezTo>
                    <a:cubicBezTo>
                      <a:pt x="10324" y="4338"/>
                      <a:pt x="10203" y="2651"/>
                      <a:pt x="10014" y="2390"/>
                    </a:cubicBezTo>
                    <a:cubicBezTo>
                      <a:pt x="9884" y="2210"/>
                      <a:pt x="9620" y="2001"/>
                      <a:pt x="9284" y="1784"/>
                    </a:cubicBezTo>
                    <a:cubicBezTo>
                      <a:pt x="8950" y="1566"/>
                      <a:pt x="8550" y="1337"/>
                      <a:pt x="8141" y="1117"/>
                    </a:cubicBezTo>
                    <a:cubicBezTo>
                      <a:pt x="7866" y="969"/>
                      <a:pt x="7588" y="821"/>
                      <a:pt x="7327" y="685"/>
                    </a:cubicBezTo>
                    <a:cubicBezTo>
                      <a:pt x="7156" y="595"/>
                      <a:pt x="6993" y="508"/>
                      <a:pt x="6846" y="427"/>
                    </a:cubicBezTo>
                    <a:cubicBezTo>
                      <a:pt x="6619" y="308"/>
                      <a:pt x="6399" y="175"/>
                      <a:pt x="6190" y="30"/>
                    </a:cubicBezTo>
                    <a:lnTo>
                      <a:pt x="6150" y="1"/>
                    </a:lnTo>
                    <a:close/>
                  </a:path>
                </a:pathLst>
              </a:custGeom>
              <a:solidFill>
                <a:srgbClr val="F5608E"/>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09" name="Google Shape;1909;p55"/>
              <p:cNvSpPr/>
              <p:nvPr/>
            </p:nvSpPr>
            <p:spPr>
              <a:xfrm>
                <a:off x="3001200" y="2275750"/>
                <a:ext cx="147900" cy="75650"/>
              </a:xfrm>
              <a:custGeom>
                <a:avLst/>
                <a:gdLst/>
                <a:ahLst/>
                <a:cxnLst/>
                <a:rect l="l" t="t" r="r" b="b"/>
                <a:pathLst>
                  <a:path w="5916" h="3026" extrusionOk="0">
                    <a:moveTo>
                      <a:pt x="118" y="0"/>
                    </a:moveTo>
                    <a:cubicBezTo>
                      <a:pt x="56" y="0"/>
                      <a:pt x="1" y="73"/>
                      <a:pt x="51" y="135"/>
                    </a:cubicBezTo>
                    <a:cubicBezTo>
                      <a:pt x="57" y="144"/>
                      <a:pt x="665" y="863"/>
                      <a:pt x="1674" y="1573"/>
                    </a:cubicBezTo>
                    <a:cubicBezTo>
                      <a:pt x="2605" y="2232"/>
                      <a:pt x="4078" y="3017"/>
                      <a:pt x="5802" y="3023"/>
                    </a:cubicBezTo>
                    <a:lnTo>
                      <a:pt x="5802" y="3026"/>
                    </a:lnTo>
                    <a:cubicBezTo>
                      <a:pt x="5916" y="3026"/>
                      <a:pt x="5916" y="2861"/>
                      <a:pt x="5802" y="2861"/>
                    </a:cubicBezTo>
                    <a:cubicBezTo>
                      <a:pt x="4124" y="2852"/>
                      <a:pt x="2686" y="2084"/>
                      <a:pt x="1773" y="1443"/>
                    </a:cubicBezTo>
                    <a:cubicBezTo>
                      <a:pt x="781" y="744"/>
                      <a:pt x="184" y="37"/>
                      <a:pt x="178" y="28"/>
                    </a:cubicBezTo>
                    <a:cubicBezTo>
                      <a:pt x="160" y="8"/>
                      <a:pt x="139" y="0"/>
                      <a:pt x="118" y="0"/>
                    </a:cubicBezTo>
                    <a:close/>
                  </a:path>
                </a:pathLst>
              </a:custGeom>
              <a:solidFill>
                <a:srgbClr val="F0185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10" name="Google Shape;1910;p55"/>
              <p:cNvSpPr/>
              <p:nvPr/>
            </p:nvSpPr>
            <p:spPr>
              <a:xfrm>
                <a:off x="3022825" y="2339775"/>
                <a:ext cx="90625" cy="26275"/>
              </a:xfrm>
              <a:custGeom>
                <a:avLst/>
                <a:gdLst/>
                <a:ahLst/>
                <a:cxnLst/>
                <a:rect l="l" t="t" r="r" b="b"/>
                <a:pathLst>
                  <a:path w="3625" h="1051" extrusionOk="0">
                    <a:moveTo>
                      <a:pt x="123" y="0"/>
                    </a:moveTo>
                    <a:cubicBezTo>
                      <a:pt x="48" y="0"/>
                      <a:pt x="1" y="111"/>
                      <a:pt x="82" y="158"/>
                    </a:cubicBezTo>
                    <a:cubicBezTo>
                      <a:pt x="151" y="195"/>
                      <a:pt x="1644" y="1050"/>
                      <a:pt x="3140" y="1050"/>
                    </a:cubicBezTo>
                    <a:cubicBezTo>
                      <a:pt x="3265" y="1048"/>
                      <a:pt x="3389" y="1042"/>
                      <a:pt x="3514" y="1030"/>
                    </a:cubicBezTo>
                    <a:cubicBezTo>
                      <a:pt x="3624" y="1022"/>
                      <a:pt x="3614" y="864"/>
                      <a:pt x="3513" y="864"/>
                    </a:cubicBezTo>
                    <a:cubicBezTo>
                      <a:pt x="3507" y="864"/>
                      <a:pt x="3502" y="864"/>
                      <a:pt x="3497" y="865"/>
                    </a:cubicBezTo>
                    <a:cubicBezTo>
                      <a:pt x="3381" y="877"/>
                      <a:pt x="3264" y="883"/>
                      <a:pt x="3146" y="883"/>
                    </a:cubicBezTo>
                    <a:cubicBezTo>
                      <a:pt x="1690" y="883"/>
                      <a:pt x="182" y="21"/>
                      <a:pt x="166" y="13"/>
                    </a:cubicBezTo>
                    <a:cubicBezTo>
                      <a:pt x="151" y="4"/>
                      <a:pt x="136" y="0"/>
                      <a:pt x="123" y="0"/>
                    </a:cubicBezTo>
                    <a:close/>
                  </a:path>
                </a:pathLst>
              </a:custGeom>
              <a:solidFill>
                <a:srgbClr val="F0185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11" name="Google Shape;1911;p55"/>
              <p:cNvSpPr/>
              <p:nvPr/>
            </p:nvSpPr>
            <p:spPr>
              <a:xfrm>
                <a:off x="3042025" y="1962675"/>
                <a:ext cx="75750" cy="49625"/>
              </a:xfrm>
              <a:custGeom>
                <a:avLst/>
                <a:gdLst/>
                <a:ahLst/>
                <a:cxnLst/>
                <a:rect l="l" t="t" r="r" b="b"/>
                <a:pathLst>
                  <a:path w="3030" h="1985" extrusionOk="0">
                    <a:moveTo>
                      <a:pt x="2917" y="0"/>
                    </a:moveTo>
                    <a:cubicBezTo>
                      <a:pt x="2888" y="0"/>
                      <a:pt x="2859" y="16"/>
                      <a:pt x="2845" y="53"/>
                    </a:cubicBezTo>
                    <a:cubicBezTo>
                      <a:pt x="2836" y="68"/>
                      <a:pt x="2201" y="1419"/>
                      <a:pt x="99" y="1819"/>
                    </a:cubicBezTo>
                    <a:cubicBezTo>
                      <a:pt x="1" y="1836"/>
                      <a:pt x="15" y="1984"/>
                      <a:pt x="117" y="1984"/>
                    </a:cubicBezTo>
                    <a:cubicBezTo>
                      <a:pt x="120" y="1984"/>
                      <a:pt x="125" y="1981"/>
                      <a:pt x="131" y="1981"/>
                    </a:cubicBezTo>
                    <a:cubicBezTo>
                      <a:pt x="2317" y="1567"/>
                      <a:pt x="2969" y="181"/>
                      <a:pt x="2995" y="120"/>
                    </a:cubicBezTo>
                    <a:cubicBezTo>
                      <a:pt x="3029" y="54"/>
                      <a:pt x="2973" y="0"/>
                      <a:pt x="2917" y="0"/>
                    </a:cubicBezTo>
                    <a:close/>
                  </a:path>
                </a:pathLst>
              </a:custGeom>
              <a:solidFill>
                <a:srgbClr val="F0185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12" name="Google Shape;1912;p55"/>
              <p:cNvSpPr/>
              <p:nvPr/>
            </p:nvSpPr>
            <p:spPr>
              <a:xfrm>
                <a:off x="3122850" y="2063300"/>
                <a:ext cx="51825" cy="56325"/>
              </a:xfrm>
              <a:custGeom>
                <a:avLst/>
                <a:gdLst/>
                <a:ahLst/>
                <a:cxnLst/>
                <a:rect l="l" t="t" r="r" b="b"/>
                <a:pathLst>
                  <a:path w="2073" h="2253" extrusionOk="0">
                    <a:moveTo>
                      <a:pt x="0" y="0"/>
                    </a:moveTo>
                    <a:lnTo>
                      <a:pt x="0" y="1934"/>
                    </a:lnTo>
                    <a:cubicBezTo>
                      <a:pt x="0" y="2111"/>
                      <a:pt x="142" y="2253"/>
                      <a:pt x="319" y="2253"/>
                    </a:cubicBezTo>
                    <a:lnTo>
                      <a:pt x="1754" y="2253"/>
                    </a:lnTo>
                    <a:cubicBezTo>
                      <a:pt x="1931" y="2253"/>
                      <a:pt x="2073" y="2111"/>
                      <a:pt x="2073" y="1934"/>
                    </a:cubicBezTo>
                    <a:lnTo>
                      <a:pt x="2073" y="0"/>
                    </a:lnTo>
                    <a:close/>
                  </a:path>
                </a:pathLst>
              </a:custGeom>
              <a:solidFill>
                <a:srgbClr val="F0185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13" name="Google Shape;1913;p55"/>
              <p:cNvSpPr/>
              <p:nvPr/>
            </p:nvSpPr>
            <p:spPr>
              <a:xfrm>
                <a:off x="2862225" y="2031975"/>
                <a:ext cx="116350" cy="418075"/>
              </a:xfrm>
              <a:custGeom>
                <a:avLst/>
                <a:gdLst/>
                <a:ahLst/>
                <a:cxnLst/>
                <a:rect l="l" t="t" r="r" b="b"/>
                <a:pathLst>
                  <a:path w="4654" h="16723" extrusionOk="0">
                    <a:moveTo>
                      <a:pt x="3359" y="1"/>
                    </a:moveTo>
                    <a:cubicBezTo>
                      <a:pt x="3325" y="1"/>
                      <a:pt x="3289" y="4"/>
                      <a:pt x="3253" y="12"/>
                    </a:cubicBezTo>
                    <a:cubicBezTo>
                      <a:pt x="3253" y="12"/>
                      <a:pt x="2786" y="1566"/>
                      <a:pt x="2287" y="3317"/>
                    </a:cubicBezTo>
                    <a:cubicBezTo>
                      <a:pt x="2203" y="3613"/>
                      <a:pt x="2119" y="3917"/>
                      <a:pt x="2035" y="4219"/>
                    </a:cubicBezTo>
                    <a:cubicBezTo>
                      <a:pt x="1679" y="5486"/>
                      <a:pt x="1345" y="6741"/>
                      <a:pt x="1192" y="7486"/>
                    </a:cubicBezTo>
                    <a:cubicBezTo>
                      <a:pt x="780" y="9449"/>
                      <a:pt x="751" y="13531"/>
                      <a:pt x="751" y="13531"/>
                    </a:cubicBezTo>
                    <a:cubicBezTo>
                      <a:pt x="751" y="13531"/>
                      <a:pt x="29" y="15029"/>
                      <a:pt x="12" y="15696"/>
                    </a:cubicBezTo>
                    <a:cubicBezTo>
                      <a:pt x="0" y="16079"/>
                      <a:pt x="104" y="16418"/>
                      <a:pt x="194" y="16722"/>
                    </a:cubicBezTo>
                    <a:lnTo>
                      <a:pt x="690" y="16722"/>
                    </a:lnTo>
                    <a:lnTo>
                      <a:pt x="687" y="16708"/>
                    </a:lnTo>
                    <a:cubicBezTo>
                      <a:pt x="530" y="15781"/>
                      <a:pt x="968" y="14939"/>
                      <a:pt x="1167" y="14939"/>
                    </a:cubicBezTo>
                    <a:cubicBezTo>
                      <a:pt x="1171" y="14939"/>
                      <a:pt x="1174" y="14939"/>
                      <a:pt x="1177" y="14940"/>
                    </a:cubicBezTo>
                    <a:cubicBezTo>
                      <a:pt x="1374" y="14966"/>
                      <a:pt x="1015" y="15969"/>
                      <a:pt x="1192" y="16331"/>
                    </a:cubicBezTo>
                    <a:cubicBezTo>
                      <a:pt x="1225" y="16400"/>
                      <a:pt x="1261" y="16430"/>
                      <a:pt x="1297" y="16430"/>
                    </a:cubicBezTo>
                    <a:cubicBezTo>
                      <a:pt x="1452" y="16430"/>
                      <a:pt x="1632" y="15907"/>
                      <a:pt x="1815" y="15563"/>
                    </a:cubicBezTo>
                    <a:cubicBezTo>
                      <a:pt x="2047" y="15122"/>
                      <a:pt x="2032" y="14157"/>
                      <a:pt x="1928" y="13470"/>
                    </a:cubicBezTo>
                    <a:cubicBezTo>
                      <a:pt x="1824" y="12780"/>
                      <a:pt x="3067" y="8599"/>
                      <a:pt x="3076" y="7387"/>
                    </a:cubicBezTo>
                    <a:lnTo>
                      <a:pt x="3227" y="6874"/>
                    </a:lnTo>
                    <a:lnTo>
                      <a:pt x="3783" y="4996"/>
                    </a:lnTo>
                    <a:lnTo>
                      <a:pt x="4653" y="2050"/>
                    </a:lnTo>
                    <a:cubicBezTo>
                      <a:pt x="4653" y="2050"/>
                      <a:pt x="4173" y="1"/>
                      <a:pt x="3359" y="1"/>
                    </a:cubicBezTo>
                    <a:close/>
                  </a:path>
                </a:pathLst>
              </a:custGeom>
              <a:solidFill>
                <a:srgbClr val="F5C5D4"/>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14" name="Google Shape;1914;p55"/>
              <p:cNvSpPr/>
              <p:nvPr/>
            </p:nvSpPr>
            <p:spPr>
              <a:xfrm>
                <a:off x="2913100" y="2114900"/>
                <a:ext cx="43725" cy="88950"/>
              </a:xfrm>
              <a:custGeom>
                <a:avLst/>
                <a:gdLst/>
                <a:ahLst/>
                <a:cxnLst/>
                <a:rect l="l" t="t" r="r" b="b"/>
                <a:pathLst>
                  <a:path w="1749" h="3558" extrusionOk="0">
                    <a:moveTo>
                      <a:pt x="255" y="0"/>
                    </a:moveTo>
                    <a:cubicBezTo>
                      <a:pt x="168" y="296"/>
                      <a:pt x="84" y="600"/>
                      <a:pt x="0" y="902"/>
                    </a:cubicBezTo>
                    <a:lnTo>
                      <a:pt x="1192" y="3557"/>
                    </a:lnTo>
                    <a:lnTo>
                      <a:pt x="1748" y="1679"/>
                    </a:lnTo>
                    <a:lnTo>
                      <a:pt x="255" y="0"/>
                    </a:lnTo>
                    <a:close/>
                  </a:path>
                </a:pathLst>
              </a:custGeom>
              <a:solidFill>
                <a:srgbClr val="F0A8B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15" name="Google Shape;1915;p55"/>
              <p:cNvSpPr/>
              <p:nvPr/>
            </p:nvSpPr>
            <p:spPr>
              <a:xfrm>
                <a:off x="2911650" y="1999800"/>
                <a:ext cx="75750" cy="184925"/>
              </a:xfrm>
              <a:custGeom>
                <a:avLst/>
                <a:gdLst/>
                <a:ahLst/>
                <a:cxnLst/>
                <a:rect l="l" t="t" r="r" b="b"/>
                <a:pathLst>
                  <a:path w="3030" h="7397" extrusionOk="0">
                    <a:moveTo>
                      <a:pt x="2041" y="0"/>
                    </a:moveTo>
                    <a:cubicBezTo>
                      <a:pt x="2031" y="0"/>
                      <a:pt x="2020" y="6"/>
                      <a:pt x="2006" y="21"/>
                    </a:cubicBezTo>
                    <a:cubicBezTo>
                      <a:pt x="1827" y="203"/>
                      <a:pt x="1395" y="824"/>
                      <a:pt x="1174" y="1389"/>
                    </a:cubicBezTo>
                    <a:cubicBezTo>
                      <a:pt x="1145" y="1462"/>
                      <a:pt x="1116" y="1537"/>
                      <a:pt x="1084" y="1612"/>
                    </a:cubicBezTo>
                    <a:cubicBezTo>
                      <a:pt x="763" y="2444"/>
                      <a:pt x="366" y="3529"/>
                      <a:pt x="0" y="4714"/>
                    </a:cubicBezTo>
                    <a:cubicBezTo>
                      <a:pt x="522" y="5610"/>
                      <a:pt x="1053" y="6503"/>
                      <a:pt x="1583" y="7396"/>
                    </a:cubicBezTo>
                    <a:cubicBezTo>
                      <a:pt x="1757" y="6810"/>
                      <a:pt x="1940" y="6251"/>
                      <a:pt x="2108" y="5735"/>
                    </a:cubicBezTo>
                    <a:lnTo>
                      <a:pt x="2108" y="5732"/>
                    </a:lnTo>
                    <a:cubicBezTo>
                      <a:pt x="2175" y="5526"/>
                      <a:pt x="2241" y="5326"/>
                      <a:pt x="2305" y="5135"/>
                    </a:cubicBezTo>
                    <a:cubicBezTo>
                      <a:pt x="2305" y="5132"/>
                      <a:pt x="2308" y="5129"/>
                      <a:pt x="2308" y="5126"/>
                    </a:cubicBezTo>
                    <a:cubicBezTo>
                      <a:pt x="2331" y="5059"/>
                      <a:pt x="2351" y="4993"/>
                      <a:pt x="2375" y="4929"/>
                    </a:cubicBezTo>
                    <a:cubicBezTo>
                      <a:pt x="2627" y="4164"/>
                      <a:pt x="2824" y="3558"/>
                      <a:pt x="2879" y="3204"/>
                    </a:cubicBezTo>
                    <a:cubicBezTo>
                      <a:pt x="3030" y="2250"/>
                      <a:pt x="2676" y="557"/>
                      <a:pt x="2151" y="76"/>
                    </a:cubicBezTo>
                    <a:lnTo>
                      <a:pt x="2090" y="29"/>
                    </a:lnTo>
                    <a:cubicBezTo>
                      <a:pt x="2070" y="17"/>
                      <a:pt x="2057" y="0"/>
                      <a:pt x="2041" y="0"/>
                    </a:cubicBezTo>
                    <a:close/>
                  </a:path>
                </a:pathLst>
              </a:custGeom>
              <a:solidFill>
                <a:srgbClr val="F5608E"/>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16" name="Google Shape;1916;p55"/>
              <p:cNvSpPr/>
              <p:nvPr/>
            </p:nvSpPr>
            <p:spPr>
              <a:xfrm>
                <a:off x="2949250" y="2121000"/>
                <a:ext cx="21775" cy="76900"/>
              </a:xfrm>
              <a:custGeom>
                <a:avLst/>
                <a:gdLst/>
                <a:ahLst/>
                <a:cxnLst/>
                <a:rect l="l" t="t" r="r" b="b"/>
                <a:pathLst>
                  <a:path w="871" h="3076" extrusionOk="0">
                    <a:moveTo>
                      <a:pt x="788" y="0"/>
                    </a:moveTo>
                    <a:cubicBezTo>
                      <a:pt x="756" y="0"/>
                      <a:pt x="725" y="17"/>
                      <a:pt x="711" y="55"/>
                    </a:cubicBezTo>
                    <a:cubicBezTo>
                      <a:pt x="491" y="655"/>
                      <a:pt x="233" y="1519"/>
                      <a:pt x="10" y="2368"/>
                    </a:cubicBezTo>
                    <a:cubicBezTo>
                      <a:pt x="7" y="2600"/>
                      <a:pt x="4" y="2838"/>
                      <a:pt x="1" y="3076"/>
                    </a:cubicBezTo>
                    <a:cubicBezTo>
                      <a:pt x="172" y="2362"/>
                      <a:pt x="389" y="1568"/>
                      <a:pt x="604" y="887"/>
                    </a:cubicBezTo>
                    <a:lnTo>
                      <a:pt x="604" y="881"/>
                    </a:lnTo>
                    <a:cubicBezTo>
                      <a:pt x="671" y="672"/>
                      <a:pt x="737" y="472"/>
                      <a:pt x="801" y="287"/>
                    </a:cubicBezTo>
                    <a:cubicBezTo>
                      <a:pt x="801" y="284"/>
                      <a:pt x="804" y="281"/>
                      <a:pt x="804" y="278"/>
                    </a:cubicBezTo>
                    <a:cubicBezTo>
                      <a:pt x="824" y="220"/>
                      <a:pt x="844" y="165"/>
                      <a:pt x="865" y="110"/>
                    </a:cubicBezTo>
                    <a:cubicBezTo>
                      <a:pt x="868" y="101"/>
                      <a:pt x="871" y="90"/>
                      <a:pt x="871" y="81"/>
                    </a:cubicBezTo>
                    <a:cubicBezTo>
                      <a:pt x="871" y="30"/>
                      <a:pt x="829" y="0"/>
                      <a:pt x="788" y="0"/>
                    </a:cubicBezTo>
                    <a:close/>
                  </a:path>
                </a:pathLst>
              </a:custGeom>
              <a:solidFill>
                <a:srgbClr val="F0185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17" name="Google Shape;1917;p55"/>
              <p:cNvSpPr/>
              <p:nvPr/>
            </p:nvSpPr>
            <p:spPr>
              <a:xfrm>
                <a:off x="3189800" y="2120950"/>
                <a:ext cx="18650" cy="64125"/>
              </a:xfrm>
              <a:custGeom>
                <a:avLst/>
                <a:gdLst/>
                <a:ahLst/>
                <a:cxnLst/>
                <a:rect l="l" t="t" r="r" b="b"/>
                <a:pathLst>
                  <a:path w="746" h="2565" extrusionOk="0">
                    <a:moveTo>
                      <a:pt x="84" y="1"/>
                    </a:moveTo>
                    <a:cubicBezTo>
                      <a:pt x="42" y="1"/>
                      <a:pt x="1" y="30"/>
                      <a:pt x="1" y="83"/>
                    </a:cubicBezTo>
                    <a:lnTo>
                      <a:pt x="4" y="83"/>
                    </a:lnTo>
                    <a:cubicBezTo>
                      <a:pt x="4" y="92"/>
                      <a:pt x="4" y="100"/>
                      <a:pt x="10" y="112"/>
                    </a:cubicBezTo>
                    <a:cubicBezTo>
                      <a:pt x="27" y="164"/>
                      <a:pt x="47" y="219"/>
                      <a:pt x="67" y="280"/>
                    </a:cubicBezTo>
                    <a:cubicBezTo>
                      <a:pt x="70" y="283"/>
                      <a:pt x="70" y="286"/>
                      <a:pt x="73" y="289"/>
                    </a:cubicBezTo>
                    <a:cubicBezTo>
                      <a:pt x="137" y="474"/>
                      <a:pt x="204" y="671"/>
                      <a:pt x="270" y="883"/>
                    </a:cubicBezTo>
                    <a:lnTo>
                      <a:pt x="270" y="889"/>
                    </a:lnTo>
                    <a:cubicBezTo>
                      <a:pt x="433" y="1411"/>
                      <a:pt x="601" y="1999"/>
                      <a:pt x="746" y="2565"/>
                    </a:cubicBezTo>
                    <a:cubicBezTo>
                      <a:pt x="743" y="2338"/>
                      <a:pt x="737" y="2112"/>
                      <a:pt x="731" y="1886"/>
                    </a:cubicBezTo>
                    <a:cubicBezTo>
                      <a:pt x="543" y="1202"/>
                      <a:pt x="337" y="541"/>
                      <a:pt x="160" y="54"/>
                    </a:cubicBezTo>
                    <a:cubicBezTo>
                      <a:pt x="147" y="18"/>
                      <a:pt x="115" y="1"/>
                      <a:pt x="84" y="1"/>
                    </a:cubicBezTo>
                    <a:close/>
                  </a:path>
                </a:pathLst>
              </a:custGeom>
              <a:solidFill>
                <a:srgbClr val="F0185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18" name="Google Shape;1918;p55"/>
              <p:cNvSpPr/>
              <p:nvPr/>
            </p:nvSpPr>
            <p:spPr>
              <a:xfrm>
                <a:off x="3182550" y="2001825"/>
                <a:ext cx="134975" cy="250975"/>
              </a:xfrm>
              <a:custGeom>
                <a:avLst/>
                <a:gdLst/>
                <a:ahLst/>
                <a:cxnLst/>
                <a:rect l="l" t="t" r="r" b="b"/>
                <a:pathLst>
                  <a:path w="5399" h="10039" extrusionOk="0">
                    <a:moveTo>
                      <a:pt x="595" y="1"/>
                    </a:moveTo>
                    <a:lnTo>
                      <a:pt x="595" y="1"/>
                    </a:lnTo>
                    <a:cubicBezTo>
                      <a:pt x="1" y="354"/>
                      <a:pt x="1010" y="5987"/>
                      <a:pt x="1010" y="5987"/>
                    </a:cubicBezTo>
                    <a:lnTo>
                      <a:pt x="2265" y="9191"/>
                    </a:lnTo>
                    <a:cubicBezTo>
                      <a:pt x="2467" y="9723"/>
                      <a:pt x="2970" y="10039"/>
                      <a:pt x="3495" y="10039"/>
                    </a:cubicBezTo>
                    <a:cubicBezTo>
                      <a:pt x="3717" y="10039"/>
                      <a:pt x="3942" y="9983"/>
                      <a:pt x="4149" y="9863"/>
                    </a:cubicBezTo>
                    <a:lnTo>
                      <a:pt x="4187" y="9843"/>
                    </a:lnTo>
                    <a:cubicBezTo>
                      <a:pt x="5399" y="9124"/>
                      <a:pt x="4222" y="6709"/>
                      <a:pt x="4222" y="6709"/>
                    </a:cubicBezTo>
                    <a:cubicBezTo>
                      <a:pt x="3761" y="5723"/>
                      <a:pt x="595" y="1"/>
                      <a:pt x="595" y="1"/>
                    </a:cubicBezTo>
                    <a:close/>
                  </a:path>
                </a:pathLst>
              </a:custGeom>
              <a:solidFill>
                <a:srgbClr val="F5C5D4"/>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19" name="Google Shape;1919;p55"/>
              <p:cNvSpPr/>
              <p:nvPr/>
            </p:nvSpPr>
            <p:spPr>
              <a:xfrm>
                <a:off x="3166975" y="2001825"/>
                <a:ext cx="103600" cy="165550"/>
              </a:xfrm>
              <a:custGeom>
                <a:avLst/>
                <a:gdLst/>
                <a:ahLst/>
                <a:cxnLst/>
                <a:rect l="l" t="t" r="r" b="b"/>
                <a:pathLst>
                  <a:path w="4144" h="6622" extrusionOk="0">
                    <a:moveTo>
                      <a:pt x="1218" y="1"/>
                    </a:moveTo>
                    <a:cubicBezTo>
                      <a:pt x="1" y="859"/>
                      <a:pt x="1647" y="6619"/>
                      <a:pt x="1647" y="6619"/>
                    </a:cubicBezTo>
                    <a:cubicBezTo>
                      <a:pt x="1672" y="6621"/>
                      <a:pt x="1697" y="6622"/>
                      <a:pt x="1721" y="6622"/>
                    </a:cubicBezTo>
                    <a:cubicBezTo>
                      <a:pt x="3024" y="6622"/>
                      <a:pt x="4143" y="4181"/>
                      <a:pt x="4143" y="4181"/>
                    </a:cubicBezTo>
                    <a:lnTo>
                      <a:pt x="1218" y="1"/>
                    </a:lnTo>
                    <a:close/>
                  </a:path>
                </a:pathLst>
              </a:custGeom>
              <a:solidFill>
                <a:srgbClr val="F5608E"/>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20" name="Google Shape;1920;p55"/>
              <p:cNvSpPr/>
              <p:nvPr/>
            </p:nvSpPr>
            <p:spPr>
              <a:xfrm>
                <a:off x="3210825" y="2103875"/>
                <a:ext cx="79175" cy="120850"/>
              </a:xfrm>
              <a:custGeom>
                <a:avLst/>
                <a:gdLst/>
                <a:ahLst/>
                <a:cxnLst/>
                <a:rect l="l" t="t" r="r" b="b"/>
                <a:pathLst>
                  <a:path w="3167" h="4834" extrusionOk="0">
                    <a:moveTo>
                      <a:pt x="1" y="1"/>
                    </a:moveTo>
                    <a:lnTo>
                      <a:pt x="64" y="731"/>
                    </a:lnTo>
                    <a:lnTo>
                      <a:pt x="108" y="1215"/>
                    </a:lnTo>
                    <a:lnTo>
                      <a:pt x="111" y="1270"/>
                    </a:lnTo>
                    <a:lnTo>
                      <a:pt x="177" y="2036"/>
                    </a:lnTo>
                    <a:lnTo>
                      <a:pt x="221" y="2523"/>
                    </a:lnTo>
                    <a:lnTo>
                      <a:pt x="221" y="2537"/>
                    </a:lnTo>
                    <a:lnTo>
                      <a:pt x="290" y="3340"/>
                    </a:lnTo>
                    <a:lnTo>
                      <a:pt x="334" y="3830"/>
                    </a:lnTo>
                    <a:lnTo>
                      <a:pt x="404" y="4642"/>
                    </a:lnTo>
                    <a:lnTo>
                      <a:pt x="421" y="4833"/>
                    </a:lnTo>
                    <a:lnTo>
                      <a:pt x="2743" y="4833"/>
                    </a:lnTo>
                    <a:lnTo>
                      <a:pt x="2816" y="3995"/>
                    </a:lnTo>
                    <a:lnTo>
                      <a:pt x="2874" y="3323"/>
                    </a:lnTo>
                    <a:lnTo>
                      <a:pt x="2940" y="2569"/>
                    </a:lnTo>
                    <a:lnTo>
                      <a:pt x="2943" y="2537"/>
                    </a:lnTo>
                    <a:lnTo>
                      <a:pt x="3001" y="1876"/>
                    </a:lnTo>
                    <a:lnTo>
                      <a:pt x="3053" y="1270"/>
                    </a:lnTo>
                    <a:lnTo>
                      <a:pt x="3065" y="1134"/>
                    </a:lnTo>
                    <a:lnTo>
                      <a:pt x="3129" y="421"/>
                    </a:lnTo>
                    <a:lnTo>
                      <a:pt x="3166" y="1"/>
                    </a:ln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21" name="Google Shape;1921;p55"/>
              <p:cNvSpPr/>
              <p:nvPr/>
            </p:nvSpPr>
            <p:spPr>
              <a:xfrm>
                <a:off x="3213575" y="2135625"/>
                <a:ext cx="73600" cy="31700"/>
              </a:xfrm>
              <a:custGeom>
                <a:avLst/>
                <a:gdLst/>
                <a:ahLst/>
                <a:cxnLst/>
                <a:rect l="l" t="t" r="r" b="b"/>
                <a:pathLst>
                  <a:path w="2944" h="1268" extrusionOk="0">
                    <a:moveTo>
                      <a:pt x="1" y="0"/>
                    </a:moveTo>
                    <a:lnTo>
                      <a:pt x="67" y="766"/>
                    </a:lnTo>
                    <a:lnTo>
                      <a:pt x="111" y="1253"/>
                    </a:lnTo>
                    <a:lnTo>
                      <a:pt x="111" y="1267"/>
                    </a:lnTo>
                    <a:lnTo>
                      <a:pt x="2833" y="1267"/>
                    </a:lnTo>
                    <a:lnTo>
                      <a:pt x="2891" y="606"/>
                    </a:lnTo>
                    <a:lnTo>
                      <a:pt x="2943" y="0"/>
                    </a:ln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22" name="Google Shape;1922;p55"/>
              <p:cNvSpPr/>
              <p:nvPr/>
            </p:nvSpPr>
            <p:spPr>
              <a:xfrm>
                <a:off x="3206775" y="2088375"/>
                <a:ext cx="87200" cy="15450"/>
              </a:xfrm>
              <a:custGeom>
                <a:avLst/>
                <a:gdLst/>
                <a:ahLst/>
                <a:cxnLst/>
                <a:rect l="l" t="t" r="r" b="b"/>
                <a:pathLst>
                  <a:path w="3488" h="618" extrusionOk="0">
                    <a:moveTo>
                      <a:pt x="0" y="0"/>
                    </a:moveTo>
                    <a:lnTo>
                      <a:pt x="0" y="618"/>
                    </a:lnTo>
                    <a:lnTo>
                      <a:pt x="3488" y="618"/>
                    </a:lnTo>
                    <a:lnTo>
                      <a:pt x="3488" y="0"/>
                    </a:lnTo>
                    <a:close/>
                  </a:path>
                </a:pathLst>
              </a:custGeom>
              <a:solidFill>
                <a:srgbClr val="171073"/>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23" name="Google Shape;1923;p55"/>
              <p:cNvSpPr/>
              <p:nvPr/>
            </p:nvSpPr>
            <p:spPr>
              <a:xfrm>
                <a:off x="3213375" y="2075250"/>
                <a:ext cx="74075" cy="13150"/>
              </a:xfrm>
              <a:custGeom>
                <a:avLst/>
                <a:gdLst/>
                <a:ahLst/>
                <a:cxnLst/>
                <a:rect l="l" t="t" r="r" b="b"/>
                <a:pathLst>
                  <a:path w="2963" h="526" extrusionOk="0">
                    <a:moveTo>
                      <a:pt x="52" y="0"/>
                    </a:moveTo>
                    <a:cubicBezTo>
                      <a:pt x="23" y="0"/>
                      <a:pt x="0" y="27"/>
                      <a:pt x="0" y="56"/>
                    </a:cubicBezTo>
                    <a:lnTo>
                      <a:pt x="0" y="525"/>
                    </a:lnTo>
                    <a:lnTo>
                      <a:pt x="2963" y="525"/>
                    </a:lnTo>
                    <a:lnTo>
                      <a:pt x="2963" y="56"/>
                    </a:lnTo>
                    <a:cubicBezTo>
                      <a:pt x="2963" y="27"/>
                      <a:pt x="2940" y="0"/>
                      <a:pt x="2908" y="0"/>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24" name="Google Shape;1924;p55"/>
              <p:cNvSpPr/>
              <p:nvPr/>
            </p:nvSpPr>
            <p:spPr>
              <a:xfrm>
                <a:off x="3237125" y="2114900"/>
                <a:ext cx="63525" cy="67525"/>
              </a:xfrm>
              <a:custGeom>
                <a:avLst/>
                <a:gdLst/>
                <a:ahLst/>
                <a:cxnLst/>
                <a:rect l="l" t="t" r="r" b="b"/>
                <a:pathLst>
                  <a:path w="2541" h="2701" extrusionOk="0">
                    <a:moveTo>
                      <a:pt x="2195" y="0"/>
                    </a:moveTo>
                    <a:cubicBezTo>
                      <a:pt x="1833" y="32"/>
                      <a:pt x="1477" y="93"/>
                      <a:pt x="1123" y="177"/>
                    </a:cubicBezTo>
                    <a:cubicBezTo>
                      <a:pt x="804" y="252"/>
                      <a:pt x="108" y="673"/>
                      <a:pt x="404" y="826"/>
                    </a:cubicBezTo>
                    <a:cubicBezTo>
                      <a:pt x="445" y="848"/>
                      <a:pt x="512" y="856"/>
                      <a:pt x="594" y="856"/>
                    </a:cubicBezTo>
                    <a:cubicBezTo>
                      <a:pt x="915" y="856"/>
                      <a:pt x="1479" y="729"/>
                      <a:pt x="1763" y="729"/>
                    </a:cubicBezTo>
                    <a:cubicBezTo>
                      <a:pt x="1823" y="729"/>
                      <a:pt x="1870" y="734"/>
                      <a:pt x="1900" y="748"/>
                    </a:cubicBezTo>
                    <a:cubicBezTo>
                      <a:pt x="1900" y="748"/>
                      <a:pt x="1401" y="853"/>
                      <a:pt x="978" y="916"/>
                    </a:cubicBezTo>
                    <a:cubicBezTo>
                      <a:pt x="595" y="977"/>
                      <a:pt x="1" y="1200"/>
                      <a:pt x="233" y="1322"/>
                    </a:cubicBezTo>
                    <a:cubicBezTo>
                      <a:pt x="356" y="1388"/>
                      <a:pt x="585" y="1401"/>
                      <a:pt x="795" y="1401"/>
                    </a:cubicBezTo>
                    <a:cubicBezTo>
                      <a:pt x="945" y="1401"/>
                      <a:pt x="1086" y="1395"/>
                      <a:pt x="1173" y="1395"/>
                    </a:cubicBezTo>
                    <a:cubicBezTo>
                      <a:pt x="1180" y="1395"/>
                      <a:pt x="1186" y="1395"/>
                      <a:pt x="1192" y="1395"/>
                    </a:cubicBezTo>
                    <a:cubicBezTo>
                      <a:pt x="1321" y="1398"/>
                      <a:pt x="1468" y="1398"/>
                      <a:pt x="1582" y="1398"/>
                    </a:cubicBezTo>
                    <a:cubicBezTo>
                      <a:pt x="1696" y="1398"/>
                      <a:pt x="1778" y="1398"/>
                      <a:pt x="1778" y="1398"/>
                    </a:cubicBezTo>
                    <a:lnTo>
                      <a:pt x="1778" y="1398"/>
                    </a:lnTo>
                    <a:cubicBezTo>
                      <a:pt x="1474" y="1453"/>
                      <a:pt x="1175" y="1525"/>
                      <a:pt x="879" y="1615"/>
                    </a:cubicBezTo>
                    <a:cubicBezTo>
                      <a:pt x="656" y="1682"/>
                      <a:pt x="15" y="1745"/>
                      <a:pt x="218" y="2035"/>
                    </a:cubicBezTo>
                    <a:cubicBezTo>
                      <a:pt x="264" y="2101"/>
                      <a:pt x="467" y="2116"/>
                      <a:pt x="716" y="2116"/>
                    </a:cubicBezTo>
                    <a:cubicBezTo>
                      <a:pt x="913" y="2116"/>
                      <a:pt x="1139" y="2106"/>
                      <a:pt x="1338" y="2106"/>
                    </a:cubicBezTo>
                    <a:cubicBezTo>
                      <a:pt x="1443" y="2106"/>
                      <a:pt x="1540" y="2109"/>
                      <a:pt x="1621" y="2117"/>
                    </a:cubicBezTo>
                    <a:cubicBezTo>
                      <a:pt x="1621" y="2117"/>
                      <a:pt x="821" y="2250"/>
                      <a:pt x="589" y="2470"/>
                    </a:cubicBezTo>
                    <a:cubicBezTo>
                      <a:pt x="404" y="2641"/>
                      <a:pt x="656" y="2664"/>
                      <a:pt x="978" y="2688"/>
                    </a:cubicBezTo>
                    <a:cubicBezTo>
                      <a:pt x="1117" y="2697"/>
                      <a:pt x="1224" y="2701"/>
                      <a:pt x="1314" y="2701"/>
                    </a:cubicBezTo>
                    <a:cubicBezTo>
                      <a:pt x="1494" y="2701"/>
                      <a:pt x="1607" y="2688"/>
                      <a:pt x="1775" y="2688"/>
                    </a:cubicBezTo>
                    <a:cubicBezTo>
                      <a:pt x="2030" y="2688"/>
                      <a:pt x="2456" y="2505"/>
                      <a:pt x="2465" y="2247"/>
                    </a:cubicBezTo>
                    <a:cubicBezTo>
                      <a:pt x="2474" y="1989"/>
                      <a:pt x="2329" y="1879"/>
                      <a:pt x="2372" y="1714"/>
                    </a:cubicBezTo>
                    <a:cubicBezTo>
                      <a:pt x="2419" y="1551"/>
                      <a:pt x="2523" y="1302"/>
                      <a:pt x="2465" y="1157"/>
                    </a:cubicBezTo>
                    <a:cubicBezTo>
                      <a:pt x="2404" y="1015"/>
                      <a:pt x="2422" y="893"/>
                      <a:pt x="2482" y="708"/>
                    </a:cubicBezTo>
                    <a:cubicBezTo>
                      <a:pt x="2540" y="522"/>
                      <a:pt x="2436" y="76"/>
                      <a:pt x="2195" y="0"/>
                    </a:cubicBezTo>
                    <a:close/>
                  </a:path>
                </a:pathLst>
              </a:custGeom>
              <a:solidFill>
                <a:srgbClr val="F5C5D4"/>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25" name="Google Shape;1925;p55"/>
              <p:cNvSpPr/>
              <p:nvPr/>
            </p:nvSpPr>
            <p:spPr>
              <a:xfrm>
                <a:off x="3082400" y="1836300"/>
                <a:ext cx="44150" cy="37850"/>
              </a:xfrm>
              <a:custGeom>
                <a:avLst/>
                <a:gdLst/>
                <a:ahLst/>
                <a:cxnLst/>
                <a:rect l="l" t="t" r="r" b="b"/>
                <a:pathLst>
                  <a:path w="1766" h="1514" extrusionOk="0">
                    <a:moveTo>
                      <a:pt x="754" y="122"/>
                    </a:moveTo>
                    <a:cubicBezTo>
                      <a:pt x="1322" y="122"/>
                      <a:pt x="1606" y="806"/>
                      <a:pt x="1206" y="1209"/>
                    </a:cubicBezTo>
                    <a:cubicBezTo>
                      <a:pt x="1076" y="1338"/>
                      <a:pt x="917" y="1396"/>
                      <a:pt x="760" y="1396"/>
                    </a:cubicBezTo>
                    <a:cubicBezTo>
                      <a:pt x="433" y="1396"/>
                      <a:pt x="119" y="1142"/>
                      <a:pt x="119" y="760"/>
                    </a:cubicBezTo>
                    <a:cubicBezTo>
                      <a:pt x="119" y="406"/>
                      <a:pt x="403" y="122"/>
                      <a:pt x="754" y="122"/>
                    </a:cubicBezTo>
                    <a:close/>
                    <a:moveTo>
                      <a:pt x="761" y="1"/>
                    </a:moveTo>
                    <a:cubicBezTo>
                      <a:pt x="372" y="1"/>
                      <a:pt x="0" y="303"/>
                      <a:pt x="0" y="760"/>
                    </a:cubicBezTo>
                    <a:cubicBezTo>
                      <a:pt x="0" y="1174"/>
                      <a:pt x="340" y="1514"/>
                      <a:pt x="754" y="1514"/>
                    </a:cubicBezTo>
                    <a:cubicBezTo>
                      <a:pt x="1427" y="1514"/>
                      <a:pt x="1766" y="699"/>
                      <a:pt x="1290" y="223"/>
                    </a:cubicBezTo>
                    <a:cubicBezTo>
                      <a:pt x="1136" y="70"/>
                      <a:pt x="946" y="1"/>
                      <a:pt x="761" y="1"/>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26" name="Google Shape;1926;p55"/>
              <p:cNvSpPr/>
              <p:nvPr/>
            </p:nvSpPr>
            <p:spPr>
              <a:xfrm>
                <a:off x="3030800" y="1836325"/>
                <a:ext cx="44150" cy="37825"/>
              </a:xfrm>
              <a:custGeom>
                <a:avLst/>
                <a:gdLst/>
                <a:ahLst/>
                <a:cxnLst/>
                <a:rect l="l" t="t" r="r" b="b"/>
                <a:pathLst>
                  <a:path w="1766" h="1513" extrusionOk="0">
                    <a:moveTo>
                      <a:pt x="757" y="121"/>
                    </a:moveTo>
                    <a:cubicBezTo>
                      <a:pt x="1322" y="121"/>
                      <a:pt x="1609" y="805"/>
                      <a:pt x="1206" y="1208"/>
                    </a:cubicBezTo>
                    <a:cubicBezTo>
                      <a:pt x="1077" y="1337"/>
                      <a:pt x="918" y="1395"/>
                      <a:pt x="761" y="1395"/>
                    </a:cubicBezTo>
                    <a:cubicBezTo>
                      <a:pt x="434" y="1395"/>
                      <a:pt x="119" y="1141"/>
                      <a:pt x="119" y="759"/>
                    </a:cubicBezTo>
                    <a:cubicBezTo>
                      <a:pt x="119" y="405"/>
                      <a:pt x="403" y="121"/>
                      <a:pt x="757" y="121"/>
                    </a:cubicBezTo>
                    <a:close/>
                    <a:moveTo>
                      <a:pt x="763" y="0"/>
                    </a:moveTo>
                    <a:cubicBezTo>
                      <a:pt x="374" y="0"/>
                      <a:pt x="0" y="303"/>
                      <a:pt x="0" y="759"/>
                    </a:cubicBezTo>
                    <a:cubicBezTo>
                      <a:pt x="0" y="1173"/>
                      <a:pt x="339" y="1513"/>
                      <a:pt x="757" y="1513"/>
                    </a:cubicBezTo>
                    <a:cubicBezTo>
                      <a:pt x="1427" y="1513"/>
                      <a:pt x="1766" y="698"/>
                      <a:pt x="1290" y="222"/>
                    </a:cubicBezTo>
                    <a:cubicBezTo>
                      <a:pt x="1137" y="69"/>
                      <a:pt x="948" y="0"/>
                      <a:pt x="763" y="0"/>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27" name="Google Shape;1927;p55"/>
              <p:cNvSpPr/>
              <p:nvPr/>
            </p:nvSpPr>
            <p:spPr>
              <a:xfrm>
                <a:off x="3114975" y="1839550"/>
                <a:ext cx="20075" cy="9625"/>
              </a:xfrm>
              <a:custGeom>
                <a:avLst/>
                <a:gdLst/>
                <a:ahLst/>
                <a:cxnLst/>
                <a:rect l="l" t="t" r="r" b="b"/>
                <a:pathLst>
                  <a:path w="803" h="385" extrusionOk="0">
                    <a:moveTo>
                      <a:pt x="732" y="1"/>
                    </a:moveTo>
                    <a:cubicBezTo>
                      <a:pt x="330" y="1"/>
                      <a:pt x="51" y="273"/>
                      <a:pt x="37" y="285"/>
                    </a:cubicBezTo>
                    <a:cubicBezTo>
                      <a:pt x="1" y="328"/>
                      <a:pt x="38" y="384"/>
                      <a:pt x="83" y="384"/>
                    </a:cubicBezTo>
                    <a:cubicBezTo>
                      <a:pt x="95" y="384"/>
                      <a:pt x="109" y="380"/>
                      <a:pt x="121" y="369"/>
                    </a:cubicBezTo>
                    <a:cubicBezTo>
                      <a:pt x="124" y="366"/>
                      <a:pt x="382" y="117"/>
                      <a:pt x="744" y="117"/>
                    </a:cubicBezTo>
                    <a:cubicBezTo>
                      <a:pt x="746" y="117"/>
                      <a:pt x="747" y="117"/>
                      <a:pt x="749" y="117"/>
                    </a:cubicBezTo>
                    <a:cubicBezTo>
                      <a:pt x="778" y="117"/>
                      <a:pt x="802" y="89"/>
                      <a:pt x="802" y="59"/>
                    </a:cubicBezTo>
                    <a:cubicBezTo>
                      <a:pt x="802" y="27"/>
                      <a:pt x="776" y="1"/>
                      <a:pt x="744" y="1"/>
                    </a:cubicBezTo>
                    <a:cubicBezTo>
                      <a:pt x="740" y="1"/>
                      <a:pt x="736" y="1"/>
                      <a:pt x="732" y="1"/>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28" name="Google Shape;1928;p55"/>
              <p:cNvSpPr/>
              <p:nvPr/>
            </p:nvSpPr>
            <p:spPr>
              <a:xfrm>
                <a:off x="3015325" y="1839600"/>
                <a:ext cx="20050" cy="9625"/>
              </a:xfrm>
              <a:custGeom>
                <a:avLst/>
                <a:gdLst/>
                <a:ahLst/>
                <a:cxnLst/>
                <a:rect l="l" t="t" r="r" b="b"/>
                <a:pathLst>
                  <a:path w="802" h="385" extrusionOk="0">
                    <a:moveTo>
                      <a:pt x="84" y="0"/>
                    </a:moveTo>
                    <a:cubicBezTo>
                      <a:pt x="17" y="0"/>
                      <a:pt x="1" y="104"/>
                      <a:pt x="74" y="118"/>
                    </a:cubicBezTo>
                    <a:cubicBezTo>
                      <a:pt x="396" y="178"/>
                      <a:pt x="698" y="373"/>
                      <a:pt x="700" y="376"/>
                    </a:cubicBezTo>
                    <a:cubicBezTo>
                      <a:pt x="712" y="381"/>
                      <a:pt x="721" y="384"/>
                      <a:pt x="732" y="384"/>
                    </a:cubicBezTo>
                    <a:cubicBezTo>
                      <a:pt x="753" y="384"/>
                      <a:pt x="773" y="376"/>
                      <a:pt x="782" y="358"/>
                    </a:cubicBezTo>
                    <a:cubicBezTo>
                      <a:pt x="802" y="329"/>
                      <a:pt x="793" y="294"/>
                      <a:pt x="764" y="277"/>
                    </a:cubicBezTo>
                    <a:cubicBezTo>
                      <a:pt x="750" y="265"/>
                      <a:pt x="442" y="68"/>
                      <a:pt x="97" y="2"/>
                    </a:cubicBezTo>
                    <a:cubicBezTo>
                      <a:pt x="93" y="1"/>
                      <a:pt x="88" y="0"/>
                      <a:pt x="84" y="0"/>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29" name="Google Shape;1929;p55"/>
              <p:cNvSpPr/>
              <p:nvPr/>
            </p:nvSpPr>
            <p:spPr>
              <a:xfrm>
                <a:off x="3065150" y="1843325"/>
                <a:ext cx="20750" cy="7700"/>
              </a:xfrm>
              <a:custGeom>
                <a:avLst/>
                <a:gdLst/>
                <a:ahLst/>
                <a:cxnLst/>
                <a:rect l="l" t="t" r="r" b="b"/>
                <a:pathLst>
                  <a:path w="830" h="308" extrusionOk="0">
                    <a:moveTo>
                      <a:pt x="421" y="0"/>
                    </a:moveTo>
                    <a:cubicBezTo>
                      <a:pt x="174" y="0"/>
                      <a:pt x="6" y="229"/>
                      <a:pt x="0" y="241"/>
                    </a:cubicBezTo>
                    <a:lnTo>
                      <a:pt x="96" y="308"/>
                    </a:lnTo>
                    <a:cubicBezTo>
                      <a:pt x="96" y="308"/>
                      <a:pt x="235" y="119"/>
                      <a:pt x="421" y="119"/>
                    </a:cubicBezTo>
                    <a:cubicBezTo>
                      <a:pt x="606" y="119"/>
                      <a:pt x="731" y="308"/>
                      <a:pt x="731" y="308"/>
                    </a:cubicBezTo>
                    <a:lnTo>
                      <a:pt x="830" y="244"/>
                    </a:lnTo>
                    <a:cubicBezTo>
                      <a:pt x="824" y="235"/>
                      <a:pt x="667" y="0"/>
                      <a:pt x="421" y="0"/>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30" name="Google Shape;1930;p55"/>
              <p:cNvSpPr/>
              <p:nvPr/>
            </p:nvSpPr>
            <p:spPr>
              <a:xfrm>
                <a:off x="2581300" y="1992975"/>
                <a:ext cx="116050" cy="463450"/>
              </a:xfrm>
              <a:custGeom>
                <a:avLst/>
                <a:gdLst/>
                <a:ahLst/>
                <a:cxnLst/>
                <a:rect l="l" t="t" r="r" b="b"/>
                <a:pathLst>
                  <a:path w="4642" h="18538" extrusionOk="0">
                    <a:moveTo>
                      <a:pt x="1369" y="1"/>
                    </a:moveTo>
                    <a:cubicBezTo>
                      <a:pt x="438" y="984"/>
                      <a:pt x="0" y="2599"/>
                      <a:pt x="0" y="2599"/>
                    </a:cubicBezTo>
                    <a:lnTo>
                      <a:pt x="1493" y="8034"/>
                    </a:lnTo>
                    <a:lnTo>
                      <a:pt x="1522" y="8133"/>
                    </a:lnTo>
                    <a:cubicBezTo>
                      <a:pt x="1522" y="8156"/>
                      <a:pt x="1522" y="8182"/>
                      <a:pt x="1525" y="8211"/>
                    </a:cubicBezTo>
                    <a:cubicBezTo>
                      <a:pt x="1580" y="9527"/>
                      <a:pt x="2789" y="13606"/>
                      <a:pt x="2685" y="14288"/>
                    </a:cubicBezTo>
                    <a:cubicBezTo>
                      <a:pt x="2575" y="14986"/>
                      <a:pt x="2563" y="15963"/>
                      <a:pt x="2798" y="16410"/>
                    </a:cubicBezTo>
                    <a:cubicBezTo>
                      <a:pt x="2983" y="16758"/>
                      <a:pt x="3166" y="17288"/>
                      <a:pt x="3322" y="17288"/>
                    </a:cubicBezTo>
                    <a:cubicBezTo>
                      <a:pt x="3360" y="17288"/>
                      <a:pt x="3396" y="17257"/>
                      <a:pt x="3430" y="17187"/>
                    </a:cubicBezTo>
                    <a:cubicBezTo>
                      <a:pt x="3607" y="16821"/>
                      <a:pt x="3244" y="15807"/>
                      <a:pt x="3442" y="15778"/>
                    </a:cubicBezTo>
                    <a:cubicBezTo>
                      <a:pt x="3444" y="15777"/>
                      <a:pt x="3447" y="15777"/>
                      <a:pt x="3451" y="15777"/>
                    </a:cubicBezTo>
                    <a:cubicBezTo>
                      <a:pt x="3655" y="15777"/>
                      <a:pt x="4097" y="16630"/>
                      <a:pt x="3937" y="17569"/>
                    </a:cubicBezTo>
                    <a:cubicBezTo>
                      <a:pt x="3828" y="18212"/>
                      <a:pt x="4054" y="18538"/>
                      <a:pt x="4200" y="18538"/>
                    </a:cubicBezTo>
                    <a:cubicBezTo>
                      <a:pt x="4271" y="18538"/>
                      <a:pt x="4323" y="18462"/>
                      <a:pt x="4308" y="18309"/>
                    </a:cubicBezTo>
                    <a:cubicBezTo>
                      <a:pt x="4265" y="17836"/>
                      <a:pt x="4642" y="17265"/>
                      <a:pt x="4624" y="16543"/>
                    </a:cubicBezTo>
                    <a:cubicBezTo>
                      <a:pt x="4607" y="15868"/>
                      <a:pt x="3876" y="14351"/>
                      <a:pt x="3876" y="14351"/>
                    </a:cubicBezTo>
                    <a:cubicBezTo>
                      <a:pt x="3876" y="14351"/>
                      <a:pt x="3844" y="10220"/>
                      <a:pt x="3430" y="8229"/>
                    </a:cubicBezTo>
                    <a:cubicBezTo>
                      <a:pt x="3015" y="6240"/>
                      <a:pt x="1369" y="1"/>
                      <a:pt x="1369" y="1"/>
                    </a:cubicBezTo>
                    <a:close/>
                  </a:path>
                </a:pathLst>
              </a:custGeom>
              <a:solidFill>
                <a:srgbClr val="F5C5D4"/>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31" name="Google Shape;1931;p55"/>
              <p:cNvSpPr/>
              <p:nvPr/>
            </p:nvSpPr>
            <p:spPr>
              <a:xfrm>
                <a:off x="2618625" y="2188350"/>
                <a:ext cx="21975" cy="9850"/>
              </a:xfrm>
              <a:custGeom>
                <a:avLst/>
                <a:gdLst/>
                <a:ahLst/>
                <a:cxnLst/>
                <a:rect l="l" t="t" r="r" b="b"/>
                <a:pathLst>
                  <a:path w="879" h="394" extrusionOk="0">
                    <a:moveTo>
                      <a:pt x="784" y="0"/>
                    </a:moveTo>
                    <a:cubicBezTo>
                      <a:pt x="779" y="0"/>
                      <a:pt x="774" y="1"/>
                      <a:pt x="769" y="2"/>
                    </a:cubicBezTo>
                    <a:cubicBezTo>
                      <a:pt x="508" y="60"/>
                      <a:pt x="253" y="132"/>
                      <a:pt x="0" y="222"/>
                    </a:cubicBezTo>
                    <a:lnTo>
                      <a:pt x="29" y="318"/>
                    </a:lnTo>
                    <a:lnTo>
                      <a:pt x="29" y="393"/>
                    </a:lnTo>
                    <a:cubicBezTo>
                      <a:pt x="282" y="300"/>
                      <a:pt x="540" y="228"/>
                      <a:pt x="800" y="170"/>
                    </a:cubicBezTo>
                    <a:cubicBezTo>
                      <a:pt x="847" y="161"/>
                      <a:pt x="879" y="118"/>
                      <a:pt x="870" y="71"/>
                    </a:cubicBezTo>
                    <a:cubicBezTo>
                      <a:pt x="862" y="30"/>
                      <a:pt x="825" y="0"/>
                      <a:pt x="784" y="0"/>
                    </a:cubicBezTo>
                    <a:close/>
                  </a:path>
                </a:pathLst>
              </a:custGeom>
              <a:solidFill>
                <a:srgbClr val="F0A8B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32" name="Google Shape;1932;p55"/>
              <p:cNvSpPr/>
              <p:nvPr/>
            </p:nvSpPr>
            <p:spPr>
              <a:xfrm>
                <a:off x="2383300" y="2292250"/>
                <a:ext cx="246225" cy="157225"/>
              </a:xfrm>
              <a:custGeom>
                <a:avLst/>
                <a:gdLst/>
                <a:ahLst/>
                <a:cxnLst/>
                <a:rect l="l" t="t" r="r" b="b"/>
                <a:pathLst>
                  <a:path w="9849" h="6289" extrusionOk="0">
                    <a:moveTo>
                      <a:pt x="852" y="0"/>
                    </a:moveTo>
                    <a:cubicBezTo>
                      <a:pt x="852" y="0"/>
                      <a:pt x="748" y="887"/>
                      <a:pt x="580" y="2177"/>
                    </a:cubicBezTo>
                    <a:cubicBezTo>
                      <a:pt x="548" y="2412"/>
                      <a:pt x="516" y="2659"/>
                      <a:pt x="481" y="2917"/>
                    </a:cubicBezTo>
                    <a:cubicBezTo>
                      <a:pt x="391" y="3592"/>
                      <a:pt x="287" y="4340"/>
                      <a:pt x="177" y="5103"/>
                    </a:cubicBezTo>
                    <a:cubicBezTo>
                      <a:pt x="177" y="5114"/>
                      <a:pt x="174" y="5126"/>
                      <a:pt x="171" y="5137"/>
                    </a:cubicBezTo>
                    <a:cubicBezTo>
                      <a:pt x="136" y="5375"/>
                      <a:pt x="102" y="5616"/>
                      <a:pt x="67" y="5856"/>
                    </a:cubicBezTo>
                    <a:lnTo>
                      <a:pt x="67" y="5865"/>
                    </a:lnTo>
                    <a:cubicBezTo>
                      <a:pt x="44" y="6007"/>
                      <a:pt x="23" y="6146"/>
                      <a:pt x="0" y="6288"/>
                    </a:cubicBezTo>
                    <a:lnTo>
                      <a:pt x="9848" y="6288"/>
                    </a:lnTo>
                    <a:cubicBezTo>
                      <a:pt x="9790" y="5920"/>
                      <a:pt x="9735" y="5546"/>
                      <a:pt x="9680" y="5181"/>
                    </a:cubicBezTo>
                    <a:cubicBezTo>
                      <a:pt x="9645" y="4934"/>
                      <a:pt x="9608" y="4688"/>
                      <a:pt x="9576" y="4447"/>
                    </a:cubicBezTo>
                    <a:cubicBezTo>
                      <a:pt x="9442" y="3525"/>
                      <a:pt x="9326" y="2653"/>
                      <a:pt x="9231" y="1928"/>
                    </a:cubicBezTo>
                    <a:cubicBezTo>
                      <a:pt x="9193" y="1653"/>
                      <a:pt x="9161" y="1398"/>
                      <a:pt x="9132" y="1171"/>
                    </a:cubicBezTo>
                    <a:cubicBezTo>
                      <a:pt x="9039" y="450"/>
                      <a:pt x="8987" y="0"/>
                      <a:pt x="8987" y="0"/>
                    </a:cubicBezTo>
                    <a:lnTo>
                      <a:pt x="4926" y="154"/>
                    </a:lnTo>
                    <a:lnTo>
                      <a:pt x="852" y="0"/>
                    </a:ln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33" name="Google Shape;1933;p55"/>
              <p:cNvSpPr/>
              <p:nvPr/>
            </p:nvSpPr>
            <p:spPr>
              <a:xfrm>
                <a:off x="2405625" y="2313200"/>
                <a:ext cx="22400" cy="19125"/>
              </a:xfrm>
              <a:custGeom>
                <a:avLst/>
                <a:gdLst/>
                <a:ahLst/>
                <a:cxnLst/>
                <a:rect l="l" t="t" r="r" b="b"/>
                <a:pathLst>
                  <a:path w="896" h="765" extrusionOk="0">
                    <a:moveTo>
                      <a:pt x="518" y="0"/>
                    </a:moveTo>
                    <a:cubicBezTo>
                      <a:pt x="517" y="0"/>
                      <a:pt x="515" y="0"/>
                      <a:pt x="513" y="0"/>
                    </a:cubicBezTo>
                    <a:cubicBezTo>
                      <a:pt x="171" y="0"/>
                      <a:pt x="0" y="412"/>
                      <a:pt x="241" y="652"/>
                    </a:cubicBezTo>
                    <a:cubicBezTo>
                      <a:pt x="319" y="730"/>
                      <a:pt x="416" y="765"/>
                      <a:pt x="510" y="765"/>
                    </a:cubicBezTo>
                    <a:cubicBezTo>
                      <a:pt x="707" y="765"/>
                      <a:pt x="896" y="612"/>
                      <a:pt x="896" y="383"/>
                    </a:cubicBezTo>
                    <a:cubicBezTo>
                      <a:pt x="896" y="173"/>
                      <a:pt x="728" y="0"/>
                      <a:pt x="518" y="0"/>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34" name="Google Shape;1934;p55"/>
              <p:cNvSpPr/>
              <p:nvPr/>
            </p:nvSpPr>
            <p:spPr>
              <a:xfrm>
                <a:off x="2429375" y="2350225"/>
                <a:ext cx="22350" cy="19150"/>
              </a:xfrm>
              <a:custGeom>
                <a:avLst/>
                <a:gdLst/>
                <a:ahLst/>
                <a:cxnLst/>
                <a:rect l="l" t="t" r="r" b="b"/>
                <a:pathLst>
                  <a:path w="894" h="766" extrusionOk="0">
                    <a:moveTo>
                      <a:pt x="511" y="0"/>
                    </a:moveTo>
                    <a:cubicBezTo>
                      <a:pt x="172" y="0"/>
                      <a:pt x="1" y="412"/>
                      <a:pt x="242" y="653"/>
                    </a:cubicBezTo>
                    <a:cubicBezTo>
                      <a:pt x="319" y="731"/>
                      <a:pt x="415" y="765"/>
                      <a:pt x="509" y="765"/>
                    </a:cubicBezTo>
                    <a:cubicBezTo>
                      <a:pt x="705" y="765"/>
                      <a:pt x="894" y="613"/>
                      <a:pt x="894" y="383"/>
                    </a:cubicBezTo>
                    <a:cubicBezTo>
                      <a:pt x="894" y="172"/>
                      <a:pt x="723" y="0"/>
                      <a:pt x="511" y="0"/>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35" name="Google Shape;1935;p55"/>
              <p:cNvSpPr/>
              <p:nvPr/>
            </p:nvSpPr>
            <p:spPr>
              <a:xfrm>
                <a:off x="2476125" y="2331100"/>
                <a:ext cx="22350" cy="19125"/>
              </a:xfrm>
              <a:custGeom>
                <a:avLst/>
                <a:gdLst/>
                <a:ahLst/>
                <a:cxnLst/>
                <a:rect l="l" t="t" r="r" b="b"/>
                <a:pathLst>
                  <a:path w="894" h="765" extrusionOk="0">
                    <a:moveTo>
                      <a:pt x="511" y="0"/>
                    </a:moveTo>
                    <a:cubicBezTo>
                      <a:pt x="169" y="0"/>
                      <a:pt x="1" y="412"/>
                      <a:pt x="241" y="652"/>
                    </a:cubicBezTo>
                    <a:cubicBezTo>
                      <a:pt x="319" y="730"/>
                      <a:pt x="415" y="765"/>
                      <a:pt x="509" y="765"/>
                    </a:cubicBezTo>
                    <a:cubicBezTo>
                      <a:pt x="705" y="765"/>
                      <a:pt x="894" y="612"/>
                      <a:pt x="894" y="383"/>
                    </a:cubicBezTo>
                    <a:cubicBezTo>
                      <a:pt x="894" y="171"/>
                      <a:pt x="723" y="0"/>
                      <a:pt x="511" y="0"/>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36" name="Google Shape;1936;p55"/>
              <p:cNvSpPr/>
              <p:nvPr/>
            </p:nvSpPr>
            <p:spPr>
              <a:xfrm>
                <a:off x="2402350" y="2389575"/>
                <a:ext cx="22425" cy="19200"/>
              </a:xfrm>
              <a:custGeom>
                <a:avLst/>
                <a:gdLst/>
                <a:ahLst/>
                <a:cxnLst/>
                <a:rect l="l" t="t" r="r" b="b"/>
                <a:pathLst>
                  <a:path w="897" h="768" extrusionOk="0">
                    <a:moveTo>
                      <a:pt x="514" y="1"/>
                    </a:moveTo>
                    <a:cubicBezTo>
                      <a:pt x="172" y="1"/>
                      <a:pt x="1" y="412"/>
                      <a:pt x="241" y="653"/>
                    </a:cubicBezTo>
                    <a:cubicBezTo>
                      <a:pt x="319" y="732"/>
                      <a:pt x="416" y="767"/>
                      <a:pt x="510" y="767"/>
                    </a:cubicBezTo>
                    <a:cubicBezTo>
                      <a:pt x="707" y="767"/>
                      <a:pt x="896" y="614"/>
                      <a:pt x="896" y="383"/>
                    </a:cubicBezTo>
                    <a:cubicBezTo>
                      <a:pt x="896" y="172"/>
                      <a:pt x="725" y="1"/>
                      <a:pt x="514" y="1"/>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37" name="Google Shape;1937;p55"/>
              <p:cNvSpPr/>
              <p:nvPr/>
            </p:nvSpPr>
            <p:spPr>
              <a:xfrm>
                <a:off x="2463950" y="2385525"/>
                <a:ext cx="19175" cy="19150"/>
              </a:xfrm>
              <a:custGeom>
                <a:avLst/>
                <a:gdLst/>
                <a:ahLst/>
                <a:cxnLst/>
                <a:rect l="l" t="t" r="r" b="b"/>
                <a:pathLst>
                  <a:path w="767" h="766" extrusionOk="0">
                    <a:moveTo>
                      <a:pt x="383" y="0"/>
                    </a:moveTo>
                    <a:cubicBezTo>
                      <a:pt x="172" y="0"/>
                      <a:pt x="1" y="171"/>
                      <a:pt x="1" y="383"/>
                    </a:cubicBezTo>
                    <a:cubicBezTo>
                      <a:pt x="1" y="595"/>
                      <a:pt x="172" y="766"/>
                      <a:pt x="383" y="766"/>
                    </a:cubicBezTo>
                    <a:cubicBezTo>
                      <a:pt x="595" y="766"/>
                      <a:pt x="766" y="595"/>
                      <a:pt x="766" y="383"/>
                    </a:cubicBezTo>
                    <a:cubicBezTo>
                      <a:pt x="766" y="171"/>
                      <a:pt x="595" y="0"/>
                      <a:pt x="383" y="0"/>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38" name="Google Shape;1938;p55"/>
              <p:cNvSpPr/>
              <p:nvPr/>
            </p:nvSpPr>
            <p:spPr>
              <a:xfrm>
                <a:off x="2395325" y="2346675"/>
                <a:ext cx="8725" cy="18500"/>
              </a:xfrm>
              <a:custGeom>
                <a:avLst/>
                <a:gdLst/>
                <a:ahLst/>
                <a:cxnLst/>
                <a:rect l="l" t="t" r="r" b="b"/>
                <a:pathLst>
                  <a:path w="349" h="740" extrusionOk="0">
                    <a:moveTo>
                      <a:pt x="99" y="0"/>
                    </a:moveTo>
                    <a:cubicBezTo>
                      <a:pt x="67" y="235"/>
                      <a:pt x="38" y="482"/>
                      <a:pt x="0" y="740"/>
                    </a:cubicBezTo>
                    <a:cubicBezTo>
                      <a:pt x="198" y="719"/>
                      <a:pt x="348" y="557"/>
                      <a:pt x="348" y="357"/>
                    </a:cubicBezTo>
                    <a:cubicBezTo>
                      <a:pt x="348" y="198"/>
                      <a:pt x="247" y="55"/>
                      <a:pt x="99" y="0"/>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39" name="Google Shape;1939;p55"/>
              <p:cNvSpPr/>
              <p:nvPr/>
            </p:nvSpPr>
            <p:spPr>
              <a:xfrm>
                <a:off x="2559325" y="2441675"/>
                <a:ext cx="18800" cy="7800"/>
              </a:xfrm>
              <a:custGeom>
                <a:avLst/>
                <a:gdLst/>
                <a:ahLst/>
                <a:cxnLst/>
                <a:rect l="l" t="t" r="r" b="b"/>
                <a:pathLst>
                  <a:path w="752" h="312" extrusionOk="0">
                    <a:moveTo>
                      <a:pt x="375" y="0"/>
                    </a:moveTo>
                    <a:cubicBezTo>
                      <a:pt x="207" y="0"/>
                      <a:pt x="40" y="104"/>
                      <a:pt x="1" y="311"/>
                    </a:cubicBezTo>
                    <a:lnTo>
                      <a:pt x="752" y="311"/>
                    </a:lnTo>
                    <a:cubicBezTo>
                      <a:pt x="711" y="104"/>
                      <a:pt x="543" y="0"/>
                      <a:pt x="375" y="0"/>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40" name="Google Shape;1940;p55"/>
              <p:cNvSpPr/>
              <p:nvPr/>
            </p:nvSpPr>
            <p:spPr>
              <a:xfrm>
                <a:off x="2551375" y="2389575"/>
                <a:ext cx="22325" cy="19200"/>
              </a:xfrm>
              <a:custGeom>
                <a:avLst/>
                <a:gdLst/>
                <a:ahLst/>
                <a:cxnLst/>
                <a:rect l="l" t="t" r="r" b="b"/>
                <a:pathLst>
                  <a:path w="893" h="768" extrusionOk="0">
                    <a:moveTo>
                      <a:pt x="510" y="1"/>
                    </a:moveTo>
                    <a:cubicBezTo>
                      <a:pt x="171" y="1"/>
                      <a:pt x="0" y="412"/>
                      <a:pt x="241" y="653"/>
                    </a:cubicBezTo>
                    <a:cubicBezTo>
                      <a:pt x="319" y="732"/>
                      <a:pt x="415" y="767"/>
                      <a:pt x="509" y="767"/>
                    </a:cubicBezTo>
                    <a:cubicBezTo>
                      <a:pt x="705" y="767"/>
                      <a:pt x="893" y="614"/>
                      <a:pt x="893" y="383"/>
                    </a:cubicBezTo>
                    <a:cubicBezTo>
                      <a:pt x="893" y="172"/>
                      <a:pt x="722" y="1"/>
                      <a:pt x="510" y="1"/>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41" name="Google Shape;1941;p55"/>
              <p:cNvSpPr/>
              <p:nvPr/>
            </p:nvSpPr>
            <p:spPr>
              <a:xfrm>
                <a:off x="2610950" y="2403350"/>
                <a:ext cx="14375" cy="19225"/>
              </a:xfrm>
              <a:custGeom>
                <a:avLst/>
                <a:gdLst/>
                <a:ahLst/>
                <a:cxnLst/>
                <a:rect l="l" t="t" r="r" b="b"/>
                <a:pathLst>
                  <a:path w="575" h="769" extrusionOk="0">
                    <a:moveTo>
                      <a:pt x="426" y="0"/>
                    </a:moveTo>
                    <a:cubicBezTo>
                      <a:pt x="183" y="0"/>
                      <a:pt x="0" y="221"/>
                      <a:pt x="49" y="461"/>
                    </a:cubicBezTo>
                    <a:cubicBezTo>
                      <a:pt x="85" y="646"/>
                      <a:pt x="248" y="768"/>
                      <a:pt x="423" y="768"/>
                    </a:cubicBezTo>
                    <a:cubicBezTo>
                      <a:pt x="473" y="768"/>
                      <a:pt x="524" y="758"/>
                      <a:pt x="574" y="737"/>
                    </a:cubicBezTo>
                    <a:cubicBezTo>
                      <a:pt x="539" y="490"/>
                      <a:pt x="504" y="244"/>
                      <a:pt x="470" y="3"/>
                    </a:cubicBezTo>
                    <a:cubicBezTo>
                      <a:pt x="455" y="0"/>
                      <a:pt x="441" y="0"/>
                      <a:pt x="426" y="0"/>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42" name="Google Shape;1942;p55"/>
              <p:cNvSpPr/>
              <p:nvPr/>
            </p:nvSpPr>
            <p:spPr>
              <a:xfrm>
                <a:off x="2384875" y="2420675"/>
                <a:ext cx="8375" cy="18225"/>
              </a:xfrm>
              <a:custGeom>
                <a:avLst/>
                <a:gdLst/>
                <a:ahLst/>
                <a:cxnLst/>
                <a:rect l="l" t="t" r="r" b="b"/>
                <a:pathLst>
                  <a:path w="335" h="729" extrusionOk="0">
                    <a:moveTo>
                      <a:pt x="105" y="0"/>
                    </a:moveTo>
                    <a:cubicBezTo>
                      <a:pt x="73" y="238"/>
                      <a:pt x="36" y="479"/>
                      <a:pt x="1" y="719"/>
                    </a:cubicBezTo>
                    <a:lnTo>
                      <a:pt x="1" y="728"/>
                    </a:lnTo>
                    <a:cubicBezTo>
                      <a:pt x="189" y="702"/>
                      <a:pt x="331" y="540"/>
                      <a:pt x="334" y="348"/>
                    </a:cubicBezTo>
                    <a:cubicBezTo>
                      <a:pt x="331" y="197"/>
                      <a:pt x="244" y="61"/>
                      <a:pt x="105" y="0"/>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43" name="Google Shape;1943;p55"/>
              <p:cNvSpPr/>
              <p:nvPr/>
            </p:nvSpPr>
            <p:spPr>
              <a:xfrm>
                <a:off x="2434325" y="2429450"/>
                <a:ext cx="22400" cy="19125"/>
              </a:xfrm>
              <a:custGeom>
                <a:avLst/>
                <a:gdLst/>
                <a:ahLst/>
                <a:cxnLst/>
                <a:rect l="l" t="t" r="r" b="b"/>
                <a:pathLst>
                  <a:path w="896" h="765" extrusionOk="0">
                    <a:moveTo>
                      <a:pt x="510" y="0"/>
                    </a:moveTo>
                    <a:cubicBezTo>
                      <a:pt x="171" y="0"/>
                      <a:pt x="0" y="412"/>
                      <a:pt x="241" y="652"/>
                    </a:cubicBezTo>
                    <a:cubicBezTo>
                      <a:pt x="318" y="730"/>
                      <a:pt x="414" y="765"/>
                      <a:pt x="509" y="765"/>
                    </a:cubicBezTo>
                    <a:cubicBezTo>
                      <a:pt x="706" y="765"/>
                      <a:pt x="896" y="612"/>
                      <a:pt x="896" y="383"/>
                    </a:cubicBezTo>
                    <a:cubicBezTo>
                      <a:pt x="896" y="171"/>
                      <a:pt x="722" y="0"/>
                      <a:pt x="510" y="0"/>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44" name="Google Shape;1944;p55"/>
              <p:cNvSpPr/>
              <p:nvPr/>
            </p:nvSpPr>
            <p:spPr>
              <a:xfrm>
                <a:off x="2485700" y="2419875"/>
                <a:ext cx="22350" cy="19150"/>
              </a:xfrm>
              <a:custGeom>
                <a:avLst/>
                <a:gdLst/>
                <a:ahLst/>
                <a:cxnLst/>
                <a:rect l="l" t="t" r="r" b="b"/>
                <a:pathLst>
                  <a:path w="894" h="766" extrusionOk="0">
                    <a:moveTo>
                      <a:pt x="511" y="0"/>
                    </a:moveTo>
                    <a:cubicBezTo>
                      <a:pt x="169" y="0"/>
                      <a:pt x="0" y="412"/>
                      <a:pt x="241" y="653"/>
                    </a:cubicBezTo>
                    <a:cubicBezTo>
                      <a:pt x="319" y="731"/>
                      <a:pt x="414" y="765"/>
                      <a:pt x="508" y="765"/>
                    </a:cubicBezTo>
                    <a:cubicBezTo>
                      <a:pt x="705" y="765"/>
                      <a:pt x="893" y="613"/>
                      <a:pt x="893" y="383"/>
                    </a:cubicBezTo>
                    <a:cubicBezTo>
                      <a:pt x="893" y="172"/>
                      <a:pt x="722" y="0"/>
                      <a:pt x="511" y="0"/>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45" name="Google Shape;1945;p55"/>
              <p:cNvSpPr/>
              <p:nvPr/>
            </p:nvSpPr>
            <p:spPr>
              <a:xfrm>
                <a:off x="2508825" y="2369350"/>
                <a:ext cx="22350" cy="19150"/>
              </a:xfrm>
              <a:custGeom>
                <a:avLst/>
                <a:gdLst/>
                <a:ahLst/>
                <a:cxnLst/>
                <a:rect l="l" t="t" r="r" b="b"/>
                <a:pathLst>
                  <a:path w="894" h="766" extrusionOk="0">
                    <a:moveTo>
                      <a:pt x="516" y="1"/>
                    </a:moveTo>
                    <a:cubicBezTo>
                      <a:pt x="514" y="1"/>
                      <a:pt x="512" y="1"/>
                      <a:pt x="511" y="1"/>
                    </a:cubicBezTo>
                    <a:cubicBezTo>
                      <a:pt x="171" y="1"/>
                      <a:pt x="0" y="412"/>
                      <a:pt x="241" y="653"/>
                    </a:cubicBezTo>
                    <a:cubicBezTo>
                      <a:pt x="319" y="731"/>
                      <a:pt x="414" y="766"/>
                      <a:pt x="508" y="766"/>
                    </a:cubicBezTo>
                    <a:cubicBezTo>
                      <a:pt x="705" y="766"/>
                      <a:pt x="893" y="613"/>
                      <a:pt x="893" y="383"/>
                    </a:cubicBezTo>
                    <a:cubicBezTo>
                      <a:pt x="893" y="174"/>
                      <a:pt x="725" y="1"/>
                      <a:pt x="516" y="1"/>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46" name="Google Shape;1946;p55"/>
              <p:cNvSpPr/>
              <p:nvPr/>
            </p:nvSpPr>
            <p:spPr>
              <a:xfrm>
                <a:off x="2602325" y="2321525"/>
                <a:ext cx="11750" cy="19150"/>
              </a:xfrm>
              <a:custGeom>
                <a:avLst/>
                <a:gdLst/>
                <a:ahLst/>
                <a:cxnLst/>
                <a:rect l="l" t="t" r="r" b="b"/>
                <a:pathLst>
                  <a:path w="470" h="766" extrusionOk="0">
                    <a:moveTo>
                      <a:pt x="371" y="0"/>
                    </a:moveTo>
                    <a:cubicBezTo>
                      <a:pt x="162" y="9"/>
                      <a:pt x="0" y="183"/>
                      <a:pt x="6" y="392"/>
                    </a:cubicBezTo>
                    <a:cubicBezTo>
                      <a:pt x="9" y="598"/>
                      <a:pt x="180" y="766"/>
                      <a:pt x="386" y="766"/>
                    </a:cubicBezTo>
                    <a:cubicBezTo>
                      <a:pt x="415" y="766"/>
                      <a:pt x="441" y="763"/>
                      <a:pt x="470" y="757"/>
                    </a:cubicBezTo>
                    <a:cubicBezTo>
                      <a:pt x="432" y="482"/>
                      <a:pt x="400" y="227"/>
                      <a:pt x="371" y="0"/>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47" name="Google Shape;1947;p55"/>
              <p:cNvSpPr/>
              <p:nvPr/>
            </p:nvSpPr>
            <p:spPr>
              <a:xfrm>
                <a:off x="2541800" y="2331100"/>
                <a:ext cx="22350" cy="19125"/>
              </a:xfrm>
              <a:custGeom>
                <a:avLst/>
                <a:gdLst/>
                <a:ahLst/>
                <a:cxnLst/>
                <a:rect l="l" t="t" r="r" b="b"/>
                <a:pathLst>
                  <a:path w="894" h="765" extrusionOk="0">
                    <a:moveTo>
                      <a:pt x="511" y="0"/>
                    </a:moveTo>
                    <a:cubicBezTo>
                      <a:pt x="171" y="0"/>
                      <a:pt x="0" y="412"/>
                      <a:pt x="241" y="652"/>
                    </a:cubicBezTo>
                    <a:cubicBezTo>
                      <a:pt x="319" y="730"/>
                      <a:pt x="414" y="765"/>
                      <a:pt x="508" y="765"/>
                    </a:cubicBezTo>
                    <a:cubicBezTo>
                      <a:pt x="705" y="765"/>
                      <a:pt x="893" y="612"/>
                      <a:pt x="893" y="383"/>
                    </a:cubicBezTo>
                    <a:cubicBezTo>
                      <a:pt x="893" y="171"/>
                      <a:pt x="722" y="0"/>
                      <a:pt x="511" y="0"/>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48" name="Google Shape;1948;p55"/>
              <p:cNvSpPr/>
              <p:nvPr/>
            </p:nvSpPr>
            <p:spPr>
              <a:xfrm>
                <a:off x="2576800" y="2365150"/>
                <a:ext cx="22425" cy="19225"/>
              </a:xfrm>
              <a:custGeom>
                <a:avLst/>
                <a:gdLst/>
                <a:ahLst/>
                <a:cxnLst/>
                <a:rect l="l" t="t" r="r" b="b"/>
                <a:pathLst>
                  <a:path w="897" h="769" extrusionOk="0">
                    <a:moveTo>
                      <a:pt x="514" y="1"/>
                    </a:moveTo>
                    <a:cubicBezTo>
                      <a:pt x="172" y="1"/>
                      <a:pt x="1" y="415"/>
                      <a:pt x="241" y="656"/>
                    </a:cubicBezTo>
                    <a:cubicBezTo>
                      <a:pt x="320" y="734"/>
                      <a:pt x="416" y="768"/>
                      <a:pt x="510" y="768"/>
                    </a:cubicBezTo>
                    <a:cubicBezTo>
                      <a:pt x="708" y="768"/>
                      <a:pt x="896" y="615"/>
                      <a:pt x="896" y="383"/>
                    </a:cubicBezTo>
                    <a:cubicBezTo>
                      <a:pt x="896" y="172"/>
                      <a:pt x="725" y="1"/>
                      <a:pt x="514" y="1"/>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49" name="Google Shape;1949;p55"/>
              <p:cNvSpPr/>
              <p:nvPr/>
            </p:nvSpPr>
            <p:spPr>
              <a:xfrm>
                <a:off x="2390100" y="1934075"/>
                <a:ext cx="226150" cy="385900"/>
              </a:xfrm>
              <a:custGeom>
                <a:avLst/>
                <a:gdLst/>
                <a:ahLst/>
                <a:cxnLst/>
                <a:rect l="l" t="t" r="r" b="b"/>
                <a:pathLst>
                  <a:path w="9046" h="15436" extrusionOk="0">
                    <a:moveTo>
                      <a:pt x="3688" y="0"/>
                    </a:moveTo>
                    <a:cubicBezTo>
                      <a:pt x="3340" y="232"/>
                      <a:pt x="2653" y="568"/>
                      <a:pt x="1972" y="931"/>
                    </a:cubicBezTo>
                    <a:cubicBezTo>
                      <a:pt x="1685" y="1084"/>
                      <a:pt x="1401" y="1241"/>
                      <a:pt x="1146" y="1397"/>
                    </a:cubicBezTo>
                    <a:cubicBezTo>
                      <a:pt x="1036" y="1464"/>
                      <a:pt x="934" y="1531"/>
                      <a:pt x="836" y="1597"/>
                    </a:cubicBezTo>
                    <a:cubicBezTo>
                      <a:pt x="592" y="1763"/>
                      <a:pt x="392" y="1925"/>
                      <a:pt x="273" y="2076"/>
                    </a:cubicBezTo>
                    <a:cubicBezTo>
                      <a:pt x="1" y="2421"/>
                      <a:pt x="557" y="5082"/>
                      <a:pt x="769" y="8341"/>
                    </a:cubicBezTo>
                    <a:cubicBezTo>
                      <a:pt x="780" y="8520"/>
                      <a:pt x="792" y="8703"/>
                      <a:pt x="801" y="8886"/>
                    </a:cubicBezTo>
                    <a:cubicBezTo>
                      <a:pt x="812" y="9097"/>
                      <a:pt x="821" y="9312"/>
                      <a:pt x="830" y="9526"/>
                    </a:cubicBezTo>
                    <a:cubicBezTo>
                      <a:pt x="896" y="11483"/>
                      <a:pt x="586" y="12956"/>
                      <a:pt x="349" y="14426"/>
                    </a:cubicBezTo>
                    <a:cubicBezTo>
                      <a:pt x="1610" y="15084"/>
                      <a:pt x="3252" y="15435"/>
                      <a:pt x="4843" y="15435"/>
                    </a:cubicBezTo>
                    <a:cubicBezTo>
                      <a:pt x="6369" y="15435"/>
                      <a:pt x="7849" y="15112"/>
                      <a:pt x="8898" y="14426"/>
                    </a:cubicBezTo>
                    <a:cubicBezTo>
                      <a:pt x="8660" y="12956"/>
                      <a:pt x="8350" y="11483"/>
                      <a:pt x="8417" y="9523"/>
                    </a:cubicBezTo>
                    <a:cubicBezTo>
                      <a:pt x="8434" y="9068"/>
                      <a:pt x="8457" y="8616"/>
                      <a:pt x="8486" y="8178"/>
                    </a:cubicBezTo>
                    <a:cubicBezTo>
                      <a:pt x="8588" y="6595"/>
                      <a:pt x="8759" y="5155"/>
                      <a:pt x="8875" y="4065"/>
                    </a:cubicBezTo>
                    <a:cubicBezTo>
                      <a:pt x="8991" y="2957"/>
                      <a:pt x="9046" y="2209"/>
                      <a:pt x="8909" y="2038"/>
                    </a:cubicBezTo>
                    <a:cubicBezTo>
                      <a:pt x="8793" y="1890"/>
                      <a:pt x="8602" y="1734"/>
                      <a:pt x="8367" y="1571"/>
                    </a:cubicBezTo>
                    <a:cubicBezTo>
                      <a:pt x="8011" y="1328"/>
                      <a:pt x="7553" y="1073"/>
                      <a:pt x="7098" y="835"/>
                    </a:cubicBezTo>
                    <a:cubicBezTo>
                      <a:pt x="6483" y="513"/>
                      <a:pt x="5880" y="215"/>
                      <a:pt x="5558" y="0"/>
                    </a:cubicBezTo>
                    <a:cubicBezTo>
                      <a:pt x="5216" y="151"/>
                      <a:pt x="4941" y="232"/>
                      <a:pt x="4648" y="232"/>
                    </a:cubicBezTo>
                    <a:lnTo>
                      <a:pt x="4599" y="232"/>
                    </a:lnTo>
                    <a:cubicBezTo>
                      <a:pt x="4303" y="232"/>
                      <a:pt x="4030" y="151"/>
                      <a:pt x="3688"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50" name="Google Shape;1950;p55"/>
              <p:cNvSpPr/>
              <p:nvPr/>
            </p:nvSpPr>
            <p:spPr>
              <a:xfrm>
                <a:off x="2429825" y="2180825"/>
                <a:ext cx="147875" cy="75650"/>
              </a:xfrm>
              <a:custGeom>
                <a:avLst/>
                <a:gdLst/>
                <a:ahLst/>
                <a:cxnLst/>
                <a:rect l="l" t="t" r="r" b="b"/>
                <a:pathLst>
                  <a:path w="5915" h="3026" extrusionOk="0">
                    <a:moveTo>
                      <a:pt x="115" y="1"/>
                    </a:moveTo>
                    <a:cubicBezTo>
                      <a:pt x="54" y="1"/>
                      <a:pt x="0" y="73"/>
                      <a:pt x="50" y="138"/>
                    </a:cubicBezTo>
                    <a:cubicBezTo>
                      <a:pt x="55" y="143"/>
                      <a:pt x="667" y="865"/>
                      <a:pt x="1673" y="1576"/>
                    </a:cubicBezTo>
                    <a:cubicBezTo>
                      <a:pt x="2607" y="2231"/>
                      <a:pt x="4076" y="3016"/>
                      <a:pt x="5804" y="3025"/>
                    </a:cubicBezTo>
                    <a:cubicBezTo>
                      <a:pt x="5914" y="3025"/>
                      <a:pt x="5914" y="2860"/>
                      <a:pt x="5804" y="2860"/>
                    </a:cubicBezTo>
                    <a:cubicBezTo>
                      <a:pt x="4123" y="2854"/>
                      <a:pt x="2685" y="2086"/>
                      <a:pt x="1775" y="1442"/>
                    </a:cubicBezTo>
                    <a:cubicBezTo>
                      <a:pt x="783" y="744"/>
                      <a:pt x="183" y="36"/>
                      <a:pt x="177" y="30"/>
                    </a:cubicBezTo>
                    <a:cubicBezTo>
                      <a:pt x="158" y="9"/>
                      <a:pt x="136" y="1"/>
                      <a:pt x="115" y="1"/>
                    </a:cubicBezTo>
                    <a:close/>
                  </a:path>
                </a:pathLst>
              </a:custGeom>
              <a:solidFill>
                <a:srgbClr val="F2BD4D"/>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51" name="Google Shape;1951;p55"/>
              <p:cNvSpPr/>
              <p:nvPr/>
            </p:nvSpPr>
            <p:spPr>
              <a:xfrm>
                <a:off x="2451450" y="2244825"/>
                <a:ext cx="89875" cy="26275"/>
              </a:xfrm>
              <a:custGeom>
                <a:avLst/>
                <a:gdLst/>
                <a:ahLst/>
                <a:cxnLst/>
                <a:rect l="l" t="t" r="r" b="b"/>
                <a:pathLst>
                  <a:path w="3595" h="1051" extrusionOk="0">
                    <a:moveTo>
                      <a:pt x="121" y="1"/>
                    </a:moveTo>
                    <a:cubicBezTo>
                      <a:pt x="47" y="1"/>
                      <a:pt x="0" y="111"/>
                      <a:pt x="83" y="158"/>
                    </a:cubicBezTo>
                    <a:cubicBezTo>
                      <a:pt x="150" y="198"/>
                      <a:pt x="1643" y="1051"/>
                      <a:pt x="3139" y="1051"/>
                    </a:cubicBezTo>
                    <a:cubicBezTo>
                      <a:pt x="3266" y="1051"/>
                      <a:pt x="3391" y="1042"/>
                      <a:pt x="3516" y="1030"/>
                    </a:cubicBezTo>
                    <a:cubicBezTo>
                      <a:pt x="3562" y="1025"/>
                      <a:pt x="3594" y="984"/>
                      <a:pt x="3588" y="938"/>
                    </a:cubicBezTo>
                    <a:cubicBezTo>
                      <a:pt x="3583" y="897"/>
                      <a:pt x="3548" y="865"/>
                      <a:pt x="3508" y="865"/>
                    </a:cubicBezTo>
                    <a:cubicBezTo>
                      <a:pt x="3505" y="865"/>
                      <a:pt x="3502" y="865"/>
                      <a:pt x="3498" y="865"/>
                    </a:cubicBezTo>
                    <a:cubicBezTo>
                      <a:pt x="3382" y="877"/>
                      <a:pt x="3264" y="883"/>
                      <a:pt x="3146" y="883"/>
                    </a:cubicBezTo>
                    <a:cubicBezTo>
                      <a:pt x="1688" y="883"/>
                      <a:pt x="181" y="24"/>
                      <a:pt x="164" y="13"/>
                    </a:cubicBezTo>
                    <a:cubicBezTo>
                      <a:pt x="150" y="4"/>
                      <a:pt x="135" y="1"/>
                      <a:pt x="121" y="1"/>
                    </a:cubicBezTo>
                    <a:close/>
                  </a:path>
                </a:pathLst>
              </a:custGeom>
              <a:solidFill>
                <a:srgbClr val="F2BD4D"/>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52" name="Google Shape;1952;p55"/>
              <p:cNvSpPr/>
              <p:nvPr/>
            </p:nvSpPr>
            <p:spPr>
              <a:xfrm>
                <a:off x="2493950" y="1989550"/>
                <a:ext cx="75500" cy="49475"/>
              </a:xfrm>
              <a:custGeom>
                <a:avLst/>
                <a:gdLst/>
                <a:ahLst/>
                <a:cxnLst/>
                <a:rect l="l" t="t" r="r" b="b"/>
                <a:pathLst>
                  <a:path w="3020" h="1979" extrusionOk="0">
                    <a:moveTo>
                      <a:pt x="2915" y="1"/>
                    </a:moveTo>
                    <a:cubicBezTo>
                      <a:pt x="2887" y="1"/>
                      <a:pt x="2859" y="15"/>
                      <a:pt x="2842" y="48"/>
                    </a:cubicBezTo>
                    <a:cubicBezTo>
                      <a:pt x="2836" y="60"/>
                      <a:pt x="2201" y="1414"/>
                      <a:pt x="100" y="1814"/>
                    </a:cubicBezTo>
                    <a:cubicBezTo>
                      <a:pt x="1" y="1831"/>
                      <a:pt x="15" y="1979"/>
                      <a:pt x="114" y="1979"/>
                    </a:cubicBezTo>
                    <a:cubicBezTo>
                      <a:pt x="120" y="1979"/>
                      <a:pt x="126" y="1976"/>
                      <a:pt x="131" y="1976"/>
                    </a:cubicBezTo>
                    <a:cubicBezTo>
                      <a:pt x="2317" y="1561"/>
                      <a:pt x="2967" y="176"/>
                      <a:pt x="2993" y="115"/>
                    </a:cubicBezTo>
                    <a:cubicBezTo>
                      <a:pt x="3019" y="50"/>
                      <a:pt x="2968" y="1"/>
                      <a:pt x="2915" y="1"/>
                    </a:cubicBezTo>
                    <a:close/>
                  </a:path>
                </a:pathLst>
              </a:custGeom>
              <a:solidFill>
                <a:srgbClr val="F2BD4D"/>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53" name="Google Shape;1953;p55"/>
              <p:cNvSpPr/>
              <p:nvPr/>
            </p:nvSpPr>
            <p:spPr>
              <a:xfrm>
                <a:off x="2439450" y="1934075"/>
                <a:ext cx="128100" cy="71950"/>
              </a:xfrm>
              <a:custGeom>
                <a:avLst/>
                <a:gdLst/>
                <a:ahLst/>
                <a:cxnLst/>
                <a:rect l="l" t="t" r="r" b="b"/>
                <a:pathLst>
                  <a:path w="5124" h="2878" extrusionOk="0">
                    <a:moveTo>
                      <a:pt x="1714" y="0"/>
                    </a:moveTo>
                    <a:cubicBezTo>
                      <a:pt x="1369" y="232"/>
                      <a:pt x="679" y="568"/>
                      <a:pt x="1" y="931"/>
                    </a:cubicBezTo>
                    <a:cubicBezTo>
                      <a:pt x="442" y="1638"/>
                      <a:pt x="1100" y="2627"/>
                      <a:pt x="2393" y="2850"/>
                    </a:cubicBezTo>
                    <a:cubicBezTo>
                      <a:pt x="2499" y="2868"/>
                      <a:pt x="2604" y="2877"/>
                      <a:pt x="2706" y="2877"/>
                    </a:cubicBezTo>
                    <a:cubicBezTo>
                      <a:pt x="3879" y="2877"/>
                      <a:pt x="4739" y="1713"/>
                      <a:pt x="5124" y="838"/>
                    </a:cubicBezTo>
                    <a:cubicBezTo>
                      <a:pt x="4509" y="513"/>
                      <a:pt x="3903" y="215"/>
                      <a:pt x="3584" y="0"/>
                    </a:cubicBezTo>
                    <a:cubicBezTo>
                      <a:pt x="3242" y="148"/>
                      <a:pt x="2970" y="229"/>
                      <a:pt x="2674" y="229"/>
                    </a:cubicBezTo>
                    <a:lnTo>
                      <a:pt x="2625" y="229"/>
                    </a:lnTo>
                    <a:cubicBezTo>
                      <a:pt x="2620" y="229"/>
                      <a:pt x="2615" y="229"/>
                      <a:pt x="2610" y="229"/>
                    </a:cubicBezTo>
                    <a:cubicBezTo>
                      <a:pt x="2323" y="229"/>
                      <a:pt x="2051" y="145"/>
                      <a:pt x="1714" y="0"/>
                    </a:cubicBezTo>
                    <a:close/>
                  </a:path>
                </a:pathLst>
              </a:custGeom>
              <a:solidFill>
                <a:srgbClr val="F5C5D4"/>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54" name="Google Shape;1954;p55"/>
              <p:cNvSpPr/>
              <p:nvPr/>
            </p:nvSpPr>
            <p:spPr>
              <a:xfrm>
                <a:off x="2505625" y="1940650"/>
                <a:ext cx="675" cy="25"/>
              </a:xfrm>
              <a:custGeom>
                <a:avLst/>
                <a:gdLst/>
                <a:ahLst/>
                <a:cxnLst/>
                <a:rect l="l" t="t" r="r" b="b"/>
                <a:pathLst>
                  <a:path w="27" h="1" extrusionOk="0">
                    <a:moveTo>
                      <a:pt x="27" y="1"/>
                    </a:moveTo>
                    <a:lnTo>
                      <a:pt x="27" y="1"/>
                    </a:lnTo>
                    <a:lnTo>
                      <a:pt x="1" y="1"/>
                    </a:ln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55" name="Google Shape;1955;p55"/>
              <p:cNvSpPr/>
              <p:nvPr/>
            </p:nvSpPr>
            <p:spPr>
              <a:xfrm>
                <a:off x="2406625" y="1768600"/>
                <a:ext cx="178925" cy="168100"/>
              </a:xfrm>
              <a:custGeom>
                <a:avLst/>
                <a:gdLst/>
                <a:ahLst/>
                <a:cxnLst/>
                <a:rect l="l" t="t" r="r" b="b"/>
                <a:pathLst>
                  <a:path w="7157" h="6724" extrusionOk="0">
                    <a:moveTo>
                      <a:pt x="6121" y="0"/>
                    </a:moveTo>
                    <a:cubicBezTo>
                      <a:pt x="6121" y="0"/>
                      <a:pt x="1" y="4668"/>
                      <a:pt x="827" y="5935"/>
                    </a:cubicBezTo>
                    <a:cubicBezTo>
                      <a:pt x="1244" y="6575"/>
                      <a:pt x="2111" y="6723"/>
                      <a:pt x="3057" y="6723"/>
                    </a:cubicBezTo>
                    <a:cubicBezTo>
                      <a:pt x="3867" y="6723"/>
                      <a:pt x="4735" y="6614"/>
                      <a:pt x="5423" y="6614"/>
                    </a:cubicBezTo>
                    <a:cubicBezTo>
                      <a:pt x="5523" y="6614"/>
                      <a:pt x="5620" y="6617"/>
                      <a:pt x="5712" y="6622"/>
                    </a:cubicBezTo>
                    <a:cubicBezTo>
                      <a:pt x="5742" y="6624"/>
                      <a:pt x="5772" y="6624"/>
                      <a:pt x="5801" y="6624"/>
                    </a:cubicBezTo>
                    <a:cubicBezTo>
                      <a:pt x="7156" y="6624"/>
                      <a:pt x="6911" y="4788"/>
                      <a:pt x="7019" y="3192"/>
                    </a:cubicBezTo>
                    <a:cubicBezTo>
                      <a:pt x="7129" y="1563"/>
                      <a:pt x="6121" y="0"/>
                      <a:pt x="6121" y="0"/>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56" name="Google Shape;1956;p55"/>
              <p:cNvSpPr/>
              <p:nvPr/>
            </p:nvSpPr>
            <p:spPr>
              <a:xfrm>
                <a:off x="2428375" y="1833500"/>
                <a:ext cx="28150" cy="41525"/>
              </a:xfrm>
              <a:custGeom>
                <a:avLst/>
                <a:gdLst/>
                <a:ahLst/>
                <a:cxnLst/>
                <a:rect l="l" t="t" r="r" b="b"/>
                <a:pathLst>
                  <a:path w="1126" h="1661" extrusionOk="0">
                    <a:moveTo>
                      <a:pt x="544" y="0"/>
                    </a:moveTo>
                    <a:cubicBezTo>
                      <a:pt x="452" y="0"/>
                      <a:pt x="355" y="46"/>
                      <a:pt x="267" y="176"/>
                    </a:cubicBezTo>
                    <a:cubicBezTo>
                      <a:pt x="0" y="572"/>
                      <a:pt x="310" y="1660"/>
                      <a:pt x="902" y="1660"/>
                    </a:cubicBezTo>
                    <a:cubicBezTo>
                      <a:pt x="972" y="1660"/>
                      <a:pt x="1047" y="1645"/>
                      <a:pt x="1125" y="1611"/>
                    </a:cubicBezTo>
                    <a:lnTo>
                      <a:pt x="969" y="269"/>
                    </a:lnTo>
                    <a:cubicBezTo>
                      <a:pt x="969" y="269"/>
                      <a:pt x="768" y="0"/>
                      <a:pt x="544" y="0"/>
                    </a:cubicBezTo>
                    <a:close/>
                  </a:path>
                </a:pathLst>
              </a:custGeom>
              <a:solidFill>
                <a:srgbClr val="F0A8B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57" name="Google Shape;1957;p55"/>
              <p:cNvSpPr/>
              <p:nvPr/>
            </p:nvSpPr>
            <p:spPr>
              <a:xfrm>
                <a:off x="2435825" y="1845225"/>
                <a:ext cx="18375" cy="18425"/>
              </a:xfrm>
              <a:custGeom>
                <a:avLst/>
                <a:gdLst/>
                <a:ahLst/>
                <a:cxnLst/>
                <a:rect l="l" t="t" r="r" b="b"/>
                <a:pathLst>
                  <a:path w="735" h="737" extrusionOk="0">
                    <a:moveTo>
                      <a:pt x="90" y="1"/>
                    </a:moveTo>
                    <a:cubicBezTo>
                      <a:pt x="28" y="1"/>
                      <a:pt x="1" y="96"/>
                      <a:pt x="71" y="122"/>
                    </a:cubicBezTo>
                    <a:cubicBezTo>
                      <a:pt x="73" y="122"/>
                      <a:pt x="494" y="287"/>
                      <a:pt x="607" y="690"/>
                    </a:cubicBezTo>
                    <a:cubicBezTo>
                      <a:pt x="616" y="719"/>
                      <a:pt x="639" y="736"/>
                      <a:pt x="668" y="736"/>
                    </a:cubicBezTo>
                    <a:cubicBezTo>
                      <a:pt x="674" y="736"/>
                      <a:pt x="679" y="736"/>
                      <a:pt x="682" y="733"/>
                    </a:cubicBezTo>
                    <a:cubicBezTo>
                      <a:pt x="717" y="725"/>
                      <a:pt x="734" y="690"/>
                      <a:pt x="726" y="658"/>
                    </a:cubicBezTo>
                    <a:cubicBezTo>
                      <a:pt x="595" y="191"/>
                      <a:pt x="134" y="11"/>
                      <a:pt x="114" y="6"/>
                    </a:cubicBezTo>
                    <a:cubicBezTo>
                      <a:pt x="105" y="2"/>
                      <a:pt x="97" y="1"/>
                      <a:pt x="90" y="1"/>
                    </a:cubicBezTo>
                    <a:close/>
                  </a:path>
                </a:pathLst>
              </a:custGeom>
              <a:solidFill>
                <a:srgbClr val="F45B8B"/>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58" name="Google Shape;1958;p55"/>
              <p:cNvSpPr/>
              <p:nvPr/>
            </p:nvSpPr>
            <p:spPr>
              <a:xfrm>
                <a:off x="2440100" y="1851250"/>
                <a:ext cx="9325" cy="7325"/>
              </a:xfrm>
              <a:custGeom>
                <a:avLst/>
                <a:gdLst/>
                <a:ahLst/>
                <a:cxnLst/>
                <a:rect l="l" t="t" r="r" b="b"/>
                <a:pathLst>
                  <a:path w="373" h="293" extrusionOk="0">
                    <a:moveTo>
                      <a:pt x="283" y="1"/>
                    </a:moveTo>
                    <a:cubicBezTo>
                      <a:pt x="274" y="1"/>
                      <a:pt x="264" y="3"/>
                      <a:pt x="253" y="8"/>
                    </a:cubicBezTo>
                    <a:cubicBezTo>
                      <a:pt x="160" y="49"/>
                      <a:pt x="79" y="112"/>
                      <a:pt x="21" y="197"/>
                    </a:cubicBezTo>
                    <a:cubicBezTo>
                      <a:pt x="1" y="226"/>
                      <a:pt x="10" y="263"/>
                      <a:pt x="39" y="281"/>
                    </a:cubicBezTo>
                    <a:cubicBezTo>
                      <a:pt x="50" y="289"/>
                      <a:pt x="62" y="292"/>
                      <a:pt x="73" y="292"/>
                    </a:cubicBezTo>
                    <a:cubicBezTo>
                      <a:pt x="94" y="292"/>
                      <a:pt x="114" y="281"/>
                      <a:pt x="126" y="263"/>
                    </a:cubicBezTo>
                    <a:cubicBezTo>
                      <a:pt x="172" y="202"/>
                      <a:pt x="233" y="153"/>
                      <a:pt x="302" y="121"/>
                    </a:cubicBezTo>
                    <a:cubicBezTo>
                      <a:pt x="373" y="94"/>
                      <a:pt x="343" y="1"/>
                      <a:pt x="283" y="1"/>
                    </a:cubicBezTo>
                    <a:close/>
                  </a:path>
                </a:pathLst>
              </a:custGeom>
              <a:solidFill>
                <a:srgbClr val="F45B8B"/>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59" name="Google Shape;1959;p55"/>
              <p:cNvSpPr/>
              <p:nvPr/>
            </p:nvSpPr>
            <p:spPr>
              <a:xfrm>
                <a:off x="2552375" y="1833500"/>
                <a:ext cx="28150" cy="41525"/>
              </a:xfrm>
              <a:custGeom>
                <a:avLst/>
                <a:gdLst/>
                <a:ahLst/>
                <a:cxnLst/>
                <a:rect l="l" t="t" r="r" b="b"/>
                <a:pathLst>
                  <a:path w="1126" h="1661" extrusionOk="0">
                    <a:moveTo>
                      <a:pt x="583" y="0"/>
                    </a:moveTo>
                    <a:cubicBezTo>
                      <a:pt x="359" y="0"/>
                      <a:pt x="157" y="269"/>
                      <a:pt x="157" y="269"/>
                    </a:cubicBezTo>
                    <a:lnTo>
                      <a:pt x="1" y="1611"/>
                    </a:lnTo>
                    <a:cubicBezTo>
                      <a:pt x="79" y="1645"/>
                      <a:pt x="153" y="1660"/>
                      <a:pt x="224" y="1660"/>
                    </a:cubicBezTo>
                    <a:cubicBezTo>
                      <a:pt x="816" y="1660"/>
                      <a:pt x="1126" y="572"/>
                      <a:pt x="859" y="176"/>
                    </a:cubicBezTo>
                    <a:cubicBezTo>
                      <a:pt x="771" y="46"/>
                      <a:pt x="675" y="0"/>
                      <a:pt x="583" y="0"/>
                    </a:cubicBezTo>
                    <a:close/>
                  </a:path>
                </a:pathLst>
              </a:custGeom>
              <a:solidFill>
                <a:srgbClr val="F0A8B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60" name="Google Shape;1960;p55"/>
              <p:cNvSpPr/>
              <p:nvPr/>
            </p:nvSpPr>
            <p:spPr>
              <a:xfrm>
                <a:off x="2554700" y="1845225"/>
                <a:ext cx="18350" cy="18425"/>
              </a:xfrm>
              <a:custGeom>
                <a:avLst/>
                <a:gdLst/>
                <a:ahLst/>
                <a:cxnLst/>
                <a:rect l="l" t="t" r="r" b="b"/>
                <a:pathLst>
                  <a:path w="734" h="737" extrusionOk="0">
                    <a:moveTo>
                      <a:pt x="645" y="1"/>
                    </a:moveTo>
                    <a:cubicBezTo>
                      <a:pt x="638" y="1"/>
                      <a:pt x="629" y="2"/>
                      <a:pt x="621" y="6"/>
                    </a:cubicBezTo>
                    <a:cubicBezTo>
                      <a:pt x="600" y="11"/>
                      <a:pt x="140" y="191"/>
                      <a:pt x="9" y="658"/>
                    </a:cubicBezTo>
                    <a:cubicBezTo>
                      <a:pt x="0" y="690"/>
                      <a:pt x="18" y="725"/>
                      <a:pt x="53" y="733"/>
                    </a:cubicBezTo>
                    <a:cubicBezTo>
                      <a:pt x="58" y="736"/>
                      <a:pt x="64" y="736"/>
                      <a:pt x="70" y="736"/>
                    </a:cubicBezTo>
                    <a:cubicBezTo>
                      <a:pt x="96" y="736"/>
                      <a:pt x="119" y="719"/>
                      <a:pt x="128" y="690"/>
                    </a:cubicBezTo>
                    <a:cubicBezTo>
                      <a:pt x="241" y="287"/>
                      <a:pt x="661" y="122"/>
                      <a:pt x="664" y="122"/>
                    </a:cubicBezTo>
                    <a:cubicBezTo>
                      <a:pt x="734" y="96"/>
                      <a:pt x="707" y="1"/>
                      <a:pt x="645" y="1"/>
                    </a:cubicBezTo>
                    <a:close/>
                  </a:path>
                </a:pathLst>
              </a:custGeom>
              <a:solidFill>
                <a:srgbClr val="F45B8B"/>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61" name="Google Shape;1961;p55"/>
              <p:cNvSpPr/>
              <p:nvPr/>
            </p:nvSpPr>
            <p:spPr>
              <a:xfrm>
                <a:off x="2559575" y="1851300"/>
                <a:ext cx="9200" cy="7275"/>
              </a:xfrm>
              <a:custGeom>
                <a:avLst/>
                <a:gdLst/>
                <a:ahLst/>
                <a:cxnLst/>
                <a:rect l="l" t="t" r="r" b="b"/>
                <a:pathLst>
                  <a:path w="368" h="291" extrusionOk="0">
                    <a:moveTo>
                      <a:pt x="89" y="0"/>
                    </a:moveTo>
                    <a:cubicBezTo>
                      <a:pt x="30" y="0"/>
                      <a:pt x="0" y="89"/>
                      <a:pt x="66" y="119"/>
                    </a:cubicBezTo>
                    <a:cubicBezTo>
                      <a:pt x="136" y="151"/>
                      <a:pt x="197" y="200"/>
                      <a:pt x="246" y="261"/>
                    </a:cubicBezTo>
                    <a:cubicBezTo>
                      <a:pt x="255" y="279"/>
                      <a:pt x="275" y="290"/>
                      <a:pt x="295" y="290"/>
                    </a:cubicBezTo>
                    <a:cubicBezTo>
                      <a:pt x="310" y="290"/>
                      <a:pt x="321" y="287"/>
                      <a:pt x="330" y="279"/>
                    </a:cubicBezTo>
                    <a:cubicBezTo>
                      <a:pt x="359" y="261"/>
                      <a:pt x="368" y="224"/>
                      <a:pt x="348" y="195"/>
                    </a:cubicBezTo>
                    <a:cubicBezTo>
                      <a:pt x="290" y="110"/>
                      <a:pt x="208" y="47"/>
                      <a:pt x="116" y="6"/>
                    </a:cubicBezTo>
                    <a:cubicBezTo>
                      <a:pt x="106" y="2"/>
                      <a:pt x="97" y="0"/>
                      <a:pt x="89" y="0"/>
                    </a:cubicBezTo>
                    <a:close/>
                  </a:path>
                </a:pathLst>
              </a:custGeom>
              <a:solidFill>
                <a:srgbClr val="F45B8B"/>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62" name="Google Shape;1962;p55"/>
              <p:cNvSpPr/>
              <p:nvPr/>
            </p:nvSpPr>
            <p:spPr>
              <a:xfrm>
                <a:off x="2481575" y="1901525"/>
                <a:ext cx="47625" cy="50450"/>
              </a:xfrm>
              <a:custGeom>
                <a:avLst/>
                <a:gdLst/>
                <a:ahLst/>
                <a:cxnLst/>
                <a:rect l="l" t="t" r="r" b="b"/>
                <a:pathLst>
                  <a:path w="1905" h="2018" extrusionOk="0">
                    <a:moveTo>
                      <a:pt x="1905" y="0"/>
                    </a:moveTo>
                    <a:lnTo>
                      <a:pt x="0" y="93"/>
                    </a:lnTo>
                    <a:lnTo>
                      <a:pt x="0" y="1441"/>
                    </a:lnTo>
                    <a:cubicBezTo>
                      <a:pt x="0" y="1441"/>
                      <a:pt x="436" y="2017"/>
                      <a:pt x="938" y="2017"/>
                    </a:cubicBezTo>
                    <a:cubicBezTo>
                      <a:pt x="956" y="2017"/>
                      <a:pt x="974" y="2017"/>
                      <a:pt x="992" y="2015"/>
                    </a:cubicBezTo>
                    <a:cubicBezTo>
                      <a:pt x="1516" y="1969"/>
                      <a:pt x="1905" y="1305"/>
                      <a:pt x="1905" y="1305"/>
                    </a:cubicBezTo>
                    <a:lnTo>
                      <a:pt x="1905" y="0"/>
                    </a:lnTo>
                    <a:close/>
                  </a:path>
                </a:pathLst>
              </a:custGeom>
              <a:solidFill>
                <a:srgbClr val="F5C5D4"/>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63" name="Google Shape;1963;p55"/>
              <p:cNvSpPr/>
              <p:nvPr/>
            </p:nvSpPr>
            <p:spPr>
              <a:xfrm>
                <a:off x="2481575" y="1901525"/>
                <a:ext cx="47625" cy="25625"/>
              </a:xfrm>
              <a:custGeom>
                <a:avLst/>
                <a:gdLst/>
                <a:ahLst/>
                <a:cxnLst/>
                <a:rect l="l" t="t" r="r" b="b"/>
                <a:pathLst>
                  <a:path w="1905" h="1025" extrusionOk="0">
                    <a:moveTo>
                      <a:pt x="1905" y="0"/>
                    </a:moveTo>
                    <a:lnTo>
                      <a:pt x="0" y="93"/>
                    </a:lnTo>
                    <a:lnTo>
                      <a:pt x="0" y="972"/>
                    </a:lnTo>
                    <a:cubicBezTo>
                      <a:pt x="235" y="1007"/>
                      <a:pt x="450" y="1024"/>
                      <a:pt x="647" y="1024"/>
                    </a:cubicBezTo>
                    <a:cubicBezTo>
                      <a:pt x="1227" y="1024"/>
                      <a:pt x="1643" y="873"/>
                      <a:pt x="1905" y="580"/>
                    </a:cubicBezTo>
                    <a:lnTo>
                      <a:pt x="1905" y="0"/>
                    </a:lnTo>
                    <a:close/>
                  </a:path>
                </a:pathLst>
              </a:custGeom>
              <a:solidFill>
                <a:srgbClr val="F0A8B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64" name="Google Shape;1964;p55"/>
              <p:cNvSpPr/>
              <p:nvPr/>
            </p:nvSpPr>
            <p:spPr>
              <a:xfrm>
                <a:off x="2446500" y="1776900"/>
                <a:ext cx="117800" cy="143000"/>
              </a:xfrm>
              <a:custGeom>
                <a:avLst/>
                <a:gdLst/>
                <a:ahLst/>
                <a:cxnLst/>
                <a:rect l="l" t="t" r="r" b="b"/>
                <a:pathLst>
                  <a:path w="4712" h="5720" extrusionOk="0">
                    <a:moveTo>
                      <a:pt x="2268" y="1"/>
                    </a:moveTo>
                    <a:cubicBezTo>
                      <a:pt x="1762" y="1"/>
                      <a:pt x="1222" y="109"/>
                      <a:pt x="696" y="408"/>
                    </a:cubicBezTo>
                    <a:cubicBezTo>
                      <a:pt x="278" y="645"/>
                      <a:pt x="15" y="1086"/>
                      <a:pt x="9" y="1567"/>
                    </a:cubicBezTo>
                    <a:cubicBezTo>
                      <a:pt x="0" y="2037"/>
                      <a:pt x="17" y="2698"/>
                      <a:pt x="136" y="3350"/>
                    </a:cubicBezTo>
                    <a:cubicBezTo>
                      <a:pt x="310" y="4310"/>
                      <a:pt x="705" y="5255"/>
                      <a:pt x="1551" y="5556"/>
                    </a:cubicBezTo>
                    <a:cubicBezTo>
                      <a:pt x="1868" y="5670"/>
                      <a:pt x="2151" y="5720"/>
                      <a:pt x="2404" y="5720"/>
                    </a:cubicBezTo>
                    <a:cubicBezTo>
                      <a:pt x="3688" y="5720"/>
                      <a:pt x="4203" y="4439"/>
                      <a:pt x="4433" y="3637"/>
                    </a:cubicBezTo>
                    <a:cubicBezTo>
                      <a:pt x="4462" y="3530"/>
                      <a:pt x="4491" y="3411"/>
                      <a:pt x="4514" y="3287"/>
                    </a:cubicBezTo>
                    <a:cubicBezTo>
                      <a:pt x="4612" y="2779"/>
                      <a:pt x="4659" y="2147"/>
                      <a:pt x="4685" y="1640"/>
                    </a:cubicBezTo>
                    <a:cubicBezTo>
                      <a:pt x="4711" y="1054"/>
                      <a:pt x="4360" y="515"/>
                      <a:pt x="3812" y="306"/>
                    </a:cubicBezTo>
                    <a:cubicBezTo>
                      <a:pt x="3391" y="145"/>
                      <a:pt x="2852" y="1"/>
                      <a:pt x="2268" y="1"/>
                    </a:cubicBezTo>
                    <a:close/>
                  </a:path>
                </a:pathLst>
              </a:custGeom>
              <a:solidFill>
                <a:srgbClr val="F5C5D4"/>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65" name="Google Shape;1965;p55"/>
              <p:cNvSpPr/>
              <p:nvPr/>
            </p:nvSpPr>
            <p:spPr>
              <a:xfrm>
                <a:off x="2475275" y="1835775"/>
                <a:ext cx="8050" cy="12725"/>
              </a:xfrm>
              <a:custGeom>
                <a:avLst/>
                <a:gdLst/>
                <a:ahLst/>
                <a:cxnLst/>
                <a:rect l="l" t="t" r="r" b="b"/>
                <a:pathLst>
                  <a:path w="322" h="509" extrusionOk="0">
                    <a:moveTo>
                      <a:pt x="162" y="1"/>
                    </a:moveTo>
                    <a:cubicBezTo>
                      <a:pt x="73" y="1"/>
                      <a:pt x="0" y="114"/>
                      <a:pt x="0" y="253"/>
                    </a:cubicBezTo>
                    <a:cubicBezTo>
                      <a:pt x="0" y="395"/>
                      <a:pt x="73" y="508"/>
                      <a:pt x="162" y="508"/>
                    </a:cubicBezTo>
                    <a:cubicBezTo>
                      <a:pt x="249" y="508"/>
                      <a:pt x="322" y="392"/>
                      <a:pt x="322" y="253"/>
                    </a:cubicBezTo>
                    <a:cubicBezTo>
                      <a:pt x="322" y="114"/>
                      <a:pt x="249" y="1"/>
                      <a:pt x="162" y="1"/>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66" name="Google Shape;1966;p55"/>
              <p:cNvSpPr/>
              <p:nvPr/>
            </p:nvSpPr>
            <p:spPr>
              <a:xfrm>
                <a:off x="2524775" y="1835775"/>
                <a:ext cx="8050" cy="12725"/>
              </a:xfrm>
              <a:custGeom>
                <a:avLst/>
                <a:gdLst/>
                <a:ahLst/>
                <a:cxnLst/>
                <a:rect l="l" t="t" r="r" b="b"/>
                <a:pathLst>
                  <a:path w="322" h="509" extrusionOk="0">
                    <a:moveTo>
                      <a:pt x="160" y="1"/>
                    </a:moveTo>
                    <a:cubicBezTo>
                      <a:pt x="73" y="1"/>
                      <a:pt x="0" y="114"/>
                      <a:pt x="0" y="253"/>
                    </a:cubicBezTo>
                    <a:cubicBezTo>
                      <a:pt x="0" y="395"/>
                      <a:pt x="73" y="508"/>
                      <a:pt x="160" y="508"/>
                    </a:cubicBezTo>
                    <a:cubicBezTo>
                      <a:pt x="249" y="508"/>
                      <a:pt x="322" y="392"/>
                      <a:pt x="322" y="253"/>
                    </a:cubicBezTo>
                    <a:cubicBezTo>
                      <a:pt x="322" y="114"/>
                      <a:pt x="249" y="1"/>
                      <a:pt x="160" y="1"/>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67" name="Google Shape;1967;p55"/>
              <p:cNvSpPr/>
              <p:nvPr/>
            </p:nvSpPr>
            <p:spPr>
              <a:xfrm>
                <a:off x="2464975" y="1820775"/>
                <a:ext cx="26850" cy="8875"/>
              </a:xfrm>
              <a:custGeom>
                <a:avLst/>
                <a:gdLst/>
                <a:ahLst/>
                <a:cxnLst/>
                <a:rect l="l" t="t" r="r" b="b"/>
                <a:pathLst>
                  <a:path w="1074" h="355" extrusionOk="0">
                    <a:moveTo>
                      <a:pt x="943" y="1"/>
                    </a:moveTo>
                    <a:cubicBezTo>
                      <a:pt x="711" y="7"/>
                      <a:pt x="479" y="41"/>
                      <a:pt x="255" y="105"/>
                    </a:cubicBezTo>
                    <a:cubicBezTo>
                      <a:pt x="177" y="125"/>
                      <a:pt x="108" y="169"/>
                      <a:pt x="53" y="227"/>
                    </a:cubicBezTo>
                    <a:cubicBezTo>
                      <a:pt x="18" y="262"/>
                      <a:pt x="0" y="308"/>
                      <a:pt x="0" y="355"/>
                    </a:cubicBezTo>
                    <a:cubicBezTo>
                      <a:pt x="210" y="270"/>
                      <a:pt x="629" y="240"/>
                      <a:pt x="857" y="240"/>
                    </a:cubicBezTo>
                    <a:cubicBezTo>
                      <a:pt x="887" y="240"/>
                      <a:pt x="914" y="240"/>
                      <a:pt x="937" y="241"/>
                    </a:cubicBezTo>
                    <a:cubicBezTo>
                      <a:pt x="939" y="242"/>
                      <a:pt x="941" y="242"/>
                      <a:pt x="942" y="242"/>
                    </a:cubicBezTo>
                    <a:cubicBezTo>
                      <a:pt x="1001" y="242"/>
                      <a:pt x="1050" y="199"/>
                      <a:pt x="1059" y="143"/>
                    </a:cubicBezTo>
                    <a:cubicBezTo>
                      <a:pt x="1073" y="67"/>
                      <a:pt x="1015" y="1"/>
                      <a:pt x="943" y="1"/>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68" name="Google Shape;1968;p55"/>
              <p:cNvSpPr/>
              <p:nvPr/>
            </p:nvSpPr>
            <p:spPr>
              <a:xfrm>
                <a:off x="2515650" y="1821000"/>
                <a:ext cx="26825" cy="8800"/>
              </a:xfrm>
              <a:custGeom>
                <a:avLst/>
                <a:gdLst/>
                <a:ahLst/>
                <a:cxnLst/>
                <a:rect l="l" t="t" r="r" b="b"/>
                <a:pathLst>
                  <a:path w="1073" h="352" extrusionOk="0">
                    <a:moveTo>
                      <a:pt x="126" y="0"/>
                    </a:moveTo>
                    <a:cubicBezTo>
                      <a:pt x="55" y="0"/>
                      <a:pt x="0" y="66"/>
                      <a:pt x="14" y="140"/>
                    </a:cubicBezTo>
                    <a:cubicBezTo>
                      <a:pt x="23" y="196"/>
                      <a:pt x="72" y="235"/>
                      <a:pt x="130" y="235"/>
                    </a:cubicBezTo>
                    <a:cubicBezTo>
                      <a:pt x="132" y="235"/>
                      <a:pt x="134" y="235"/>
                      <a:pt x="136" y="235"/>
                    </a:cubicBezTo>
                    <a:cubicBezTo>
                      <a:pt x="157" y="234"/>
                      <a:pt x="182" y="234"/>
                      <a:pt x="210" y="234"/>
                    </a:cubicBezTo>
                    <a:cubicBezTo>
                      <a:pt x="436" y="234"/>
                      <a:pt x="861" y="266"/>
                      <a:pt x="1072" y="351"/>
                    </a:cubicBezTo>
                    <a:cubicBezTo>
                      <a:pt x="1072" y="302"/>
                      <a:pt x="1052" y="259"/>
                      <a:pt x="1017" y="224"/>
                    </a:cubicBezTo>
                    <a:cubicBezTo>
                      <a:pt x="965" y="166"/>
                      <a:pt x="893" y="122"/>
                      <a:pt x="817" y="102"/>
                    </a:cubicBezTo>
                    <a:cubicBezTo>
                      <a:pt x="594" y="38"/>
                      <a:pt x="362" y="3"/>
                      <a:pt x="130" y="1"/>
                    </a:cubicBezTo>
                    <a:cubicBezTo>
                      <a:pt x="129" y="0"/>
                      <a:pt x="127" y="0"/>
                      <a:pt x="126" y="0"/>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69" name="Google Shape;1969;p55"/>
              <p:cNvSpPr/>
              <p:nvPr/>
            </p:nvSpPr>
            <p:spPr>
              <a:xfrm>
                <a:off x="2498750" y="1840575"/>
                <a:ext cx="13675" cy="30325"/>
              </a:xfrm>
              <a:custGeom>
                <a:avLst/>
                <a:gdLst/>
                <a:ahLst/>
                <a:cxnLst/>
                <a:rect l="l" t="t" r="r" b="b"/>
                <a:pathLst>
                  <a:path w="547" h="1213" extrusionOk="0">
                    <a:moveTo>
                      <a:pt x="122" y="0"/>
                    </a:moveTo>
                    <a:cubicBezTo>
                      <a:pt x="93" y="0"/>
                      <a:pt x="64" y="19"/>
                      <a:pt x="61" y="58"/>
                    </a:cubicBezTo>
                    <a:cubicBezTo>
                      <a:pt x="61" y="87"/>
                      <a:pt x="0" y="800"/>
                      <a:pt x="26" y="1029"/>
                    </a:cubicBezTo>
                    <a:cubicBezTo>
                      <a:pt x="29" y="1090"/>
                      <a:pt x="61" y="1145"/>
                      <a:pt x="116" y="1180"/>
                    </a:cubicBezTo>
                    <a:cubicBezTo>
                      <a:pt x="157" y="1200"/>
                      <a:pt x="203" y="1212"/>
                      <a:pt x="250" y="1212"/>
                    </a:cubicBezTo>
                    <a:cubicBezTo>
                      <a:pt x="328" y="1209"/>
                      <a:pt x="403" y="1192"/>
                      <a:pt x="473" y="1163"/>
                    </a:cubicBezTo>
                    <a:cubicBezTo>
                      <a:pt x="546" y="1140"/>
                      <a:pt x="518" y="1043"/>
                      <a:pt x="456" y="1043"/>
                    </a:cubicBezTo>
                    <a:cubicBezTo>
                      <a:pt x="447" y="1043"/>
                      <a:pt x="437" y="1045"/>
                      <a:pt x="426" y="1050"/>
                    </a:cubicBezTo>
                    <a:cubicBezTo>
                      <a:pt x="388" y="1066"/>
                      <a:pt x="312" y="1089"/>
                      <a:pt x="250" y="1089"/>
                    </a:cubicBezTo>
                    <a:cubicBezTo>
                      <a:pt x="223" y="1089"/>
                      <a:pt x="198" y="1084"/>
                      <a:pt x="180" y="1073"/>
                    </a:cubicBezTo>
                    <a:cubicBezTo>
                      <a:pt x="160" y="1061"/>
                      <a:pt x="148" y="1038"/>
                      <a:pt x="148" y="1015"/>
                    </a:cubicBezTo>
                    <a:cubicBezTo>
                      <a:pt x="125" y="800"/>
                      <a:pt x="186" y="76"/>
                      <a:pt x="186" y="67"/>
                    </a:cubicBezTo>
                    <a:cubicBezTo>
                      <a:pt x="189" y="24"/>
                      <a:pt x="155" y="0"/>
                      <a:pt x="122" y="0"/>
                    </a:cubicBezTo>
                    <a:close/>
                  </a:path>
                </a:pathLst>
              </a:custGeom>
              <a:solidFill>
                <a:srgbClr val="F0A8B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70" name="Google Shape;1970;p55"/>
              <p:cNvSpPr/>
              <p:nvPr/>
            </p:nvSpPr>
            <p:spPr>
              <a:xfrm>
                <a:off x="2485325" y="1880650"/>
                <a:ext cx="36275" cy="16700"/>
              </a:xfrm>
              <a:custGeom>
                <a:avLst/>
                <a:gdLst/>
                <a:ahLst/>
                <a:cxnLst/>
                <a:rect l="l" t="t" r="r" b="b"/>
                <a:pathLst>
                  <a:path w="1451" h="668" extrusionOk="0">
                    <a:moveTo>
                      <a:pt x="1" y="0"/>
                    </a:moveTo>
                    <a:cubicBezTo>
                      <a:pt x="47" y="235"/>
                      <a:pt x="204" y="667"/>
                      <a:pt x="726" y="667"/>
                    </a:cubicBezTo>
                    <a:cubicBezTo>
                      <a:pt x="1250" y="667"/>
                      <a:pt x="1398" y="273"/>
                      <a:pt x="1451" y="0"/>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71" name="Google Shape;1971;p55"/>
              <p:cNvSpPr/>
              <p:nvPr/>
            </p:nvSpPr>
            <p:spPr>
              <a:xfrm>
                <a:off x="2494600" y="1901350"/>
                <a:ext cx="17625" cy="5050"/>
              </a:xfrm>
              <a:custGeom>
                <a:avLst/>
                <a:gdLst/>
                <a:ahLst/>
                <a:cxnLst/>
                <a:rect l="l" t="t" r="r" b="b"/>
                <a:pathLst>
                  <a:path w="705" h="202" extrusionOk="0">
                    <a:moveTo>
                      <a:pt x="90" y="0"/>
                    </a:moveTo>
                    <a:cubicBezTo>
                      <a:pt x="36" y="0"/>
                      <a:pt x="1" y="81"/>
                      <a:pt x="59" y="118"/>
                    </a:cubicBezTo>
                    <a:cubicBezTo>
                      <a:pt x="146" y="167"/>
                      <a:pt x="245" y="199"/>
                      <a:pt x="349" y="202"/>
                    </a:cubicBezTo>
                    <a:cubicBezTo>
                      <a:pt x="453" y="199"/>
                      <a:pt x="558" y="170"/>
                      <a:pt x="650" y="118"/>
                    </a:cubicBezTo>
                    <a:cubicBezTo>
                      <a:pt x="704" y="78"/>
                      <a:pt x="671" y="2"/>
                      <a:pt x="618" y="2"/>
                    </a:cubicBezTo>
                    <a:cubicBezTo>
                      <a:pt x="608" y="2"/>
                      <a:pt x="597" y="4"/>
                      <a:pt x="587" y="10"/>
                    </a:cubicBezTo>
                    <a:cubicBezTo>
                      <a:pt x="514" y="51"/>
                      <a:pt x="433" y="74"/>
                      <a:pt x="349" y="77"/>
                    </a:cubicBezTo>
                    <a:cubicBezTo>
                      <a:pt x="271" y="74"/>
                      <a:pt x="192" y="51"/>
                      <a:pt x="123" y="10"/>
                    </a:cubicBezTo>
                    <a:cubicBezTo>
                      <a:pt x="111" y="3"/>
                      <a:pt x="100" y="0"/>
                      <a:pt x="90" y="0"/>
                    </a:cubicBezTo>
                    <a:close/>
                  </a:path>
                </a:pathLst>
              </a:custGeom>
              <a:solidFill>
                <a:srgbClr val="F0A8B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72" name="Google Shape;1972;p55"/>
              <p:cNvSpPr/>
              <p:nvPr/>
            </p:nvSpPr>
            <p:spPr>
              <a:xfrm>
                <a:off x="2442650" y="1747625"/>
                <a:ext cx="128150" cy="105075"/>
              </a:xfrm>
              <a:custGeom>
                <a:avLst/>
                <a:gdLst/>
                <a:ahLst/>
                <a:cxnLst/>
                <a:rect l="l" t="t" r="r" b="b"/>
                <a:pathLst>
                  <a:path w="5126" h="4203" extrusionOk="0">
                    <a:moveTo>
                      <a:pt x="2723" y="0"/>
                    </a:moveTo>
                    <a:cubicBezTo>
                      <a:pt x="2245" y="0"/>
                      <a:pt x="1709" y="99"/>
                      <a:pt x="1186" y="379"/>
                    </a:cubicBezTo>
                    <a:cubicBezTo>
                      <a:pt x="743" y="625"/>
                      <a:pt x="415" y="1040"/>
                      <a:pt x="282" y="1527"/>
                    </a:cubicBezTo>
                    <a:cubicBezTo>
                      <a:pt x="151" y="1982"/>
                      <a:pt x="0" y="2567"/>
                      <a:pt x="6" y="2776"/>
                    </a:cubicBezTo>
                    <a:cubicBezTo>
                      <a:pt x="10" y="2895"/>
                      <a:pt x="123" y="2935"/>
                      <a:pt x="272" y="2935"/>
                    </a:cubicBezTo>
                    <a:cubicBezTo>
                      <a:pt x="570" y="2935"/>
                      <a:pt x="1012" y="2776"/>
                      <a:pt x="1012" y="2776"/>
                    </a:cubicBezTo>
                    <a:lnTo>
                      <a:pt x="1322" y="1886"/>
                    </a:lnTo>
                    <a:lnTo>
                      <a:pt x="1456" y="2776"/>
                    </a:lnTo>
                    <a:cubicBezTo>
                      <a:pt x="1456" y="2776"/>
                      <a:pt x="1645" y="2825"/>
                      <a:pt x="1894" y="2825"/>
                    </a:cubicBezTo>
                    <a:cubicBezTo>
                      <a:pt x="2083" y="2825"/>
                      <a:pt x="2307" y="2797"/>
                      <a:pt x="2508" y="2698"/>
                    </a:cubicBezTo>
                    <a:lnTo>
                      <a:pt x="2659" y="1874"/>
                    </a:lnTo>
                    <a:lnTo>
                      <a:pt x="2902" y="2733"/>
                    </a:lnTo>
                    <a:cubicBezTo>
                      <a:pt x="2902" y="2733"/>
                      <a:pt x="3320" y="2833"/>
                      <a:pt x="3659" y="2833"/>
                    </a:cubicBezTo>
                    <a:cubicBezTo>
                      <a:pt x="3766" y="2833"/>
                      <a:pt x="3865" y="2823"/>
                      <a:pt x="3940" y="2796"/>
                    </a:cubicBezTo>
                    <a:lnTo>
                      <a:pt x="4013" y="1938"/>
                    </a:lnTo>
                    <a:lnTo>
                      <a:pt x="4219" y="2808"/>
                    </a:lnTo>
                    <a:cubicBezTo>
                      <a:pt x="4326" y="2828"/>
                      <a:pt x="4436" y="2843"/>
                      <a:pt x="4546" y="2849"/>
                    </a:cubicBezTo>
                    <a:cubicBezTo>
                      <a:pt x="4529" y="3124"/>
                      <a:pt x="4529" y="3968"/>
                      <a:pt x="4561" y="4113"/>
                    </a:cubicBezTo>
                    <a:cubicBezTo>
                      <a:pt x="4574" y="4170"/>
                      <a:pt x="4600" y="4202"/>
                      <a:pt x="4631" y="4202"/>
                    </a:cubicBezTo>
                    <a:cubicBezTo>
                      <a:pt x="4721" y="4202"/>
                      <a:pt x="4859" y="3945"/>
                      <a:pt x="4914" y="3283"/>
                    </a:cubicBezTo>
                    <a:cubicBezTo>
                      <a:pt x="4932" y="3130"/>
                      <a:pt x="4938" y="2979"/>
                      <a:pt x="4938" y="2825"/>
                    </a:cubicBezTo>
                    <a:cubicBezTo>
                      <a:pt x="5010" y="2802"/>
                      <a:pt x="5065" y="2767"/>
                      <a:pt x="5085" y="2712"/>
                    </a:cubicBezTo>
                    <a:cubicBezTo>
                      <a:pt x="5085" y="2712"/>
                      <a:pt x="5126" y="903"/>
                      <a:pt x="4175" y="338"/>
                    </a:cubicBezTo>
                    <a:cubicBezTo>
                      <a:pt x="3918" y="183"/>
                      <a:pt x="3374" y="0"/>
                      <a:pt x="2723" y="0"/>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73" name="Google Shape;1973;p55"/>
              <p:cNvSpPr/>
              <p:nvPr/>
            </p:nvSpPr>
            <p:spPr>
              <a:xfrm>
                <a:off x="2413150" y="1770275"/>
                <a:ext cx="60025" cy="162825"/>
              </a:xfrm>
              <a:custGeom>
                <a:avLst/>
                <a:gdLst/>
                <a:ahLst/>
                <a:cxnLst/>
                <a:rect l="l" t="t" r="r" b="b"/>
                <a:pathLst>
                  <a:path w="2401" h="6513" extrusionOk="0">
                    <a:moveTo>
                      <a:pt x="1763" y="0"/>
                    </a:moveTo>
                    <a:cubicBezTo>
                      <a:pt x="1763" y="0"/>
                      <a:pt x="914" y="974"/>
                      <a:pt x="644" y="2717"/>
                    </a:cubicBezTo>
                    <a:cubicBezTo>
                      <a:pt x="375" y="4459"/>
                      <a:pt x="1" y="5746"/>
                      <a:pt x="1050" y="6320"/>
                    </a:cubicBezTo>
                    <a:cubicBezTo>
                      <a:pt x="1299" y="6457"/>
                      <a:pt x="1504" y="6512"/>
                      <a:pt x="1672" y="6512"/>
                    </a:cubicBezTo>
                    <a:cubicBezTo>
                      <a:pt x="2271" y="6512"/>
                      <a:pt x="2401" y="5807"/>
                      <a:pt x="2389" y="5537"/>
                    </a:cubicBezTo>
                    <a:cubicBezTo>
                      <a:pt x="2372" y="5189"/>
                      <a:pt x="1088" y="4024"/>
                      <a:pt x="1734" y="1354"/>
                    </a:cubicBezTo>
                    <a:cubicBezTo>
                      <a:pt x="1943" y="490"/>
                      <a:pt x="1763" y="0"/>
                      <a:pt x="1763" y="0"/>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74" name="Google Shape;1974;p55"/>
              <p:cNvSpPr/>
              <p:nvPr/>
            </p:nvSpPr>
            <p:spPr>
              <a:xfrm>
                <a:off x="2555425" y="1870875"/>
                <a:ext cx="8500" cy="7250"/>
              </a:xfrm>
              <a:custGeom>
                <a:avLst/>
                <a:gdLst/>
                <a:ahLst/>
                <a:cxnLst/>
                <a:rect l="l" t="t" r="r" b="b"/>
                <a:pathLst>
                  <a:path w="340" h="290" extrusionOk="0">
                    <a:moveTo>
                      <a:pt x="195" y="0"/>
                    </a:moveTo>
                    <a:cubicBezTo>
                      <a:pt x="67" y="0"/>
                      <a:pt x="0" y="157"/>
                      <a:pt x="93" y="246"/>
                    </a:cubicBezTo>
                    <a:cubicBezTo>
                      <a:pt x="122" y="276"/>
                      <a:pt x="158" y="290"/>
                      <a:pt x="194" y="290"/>
                    </a:cubicBezTo>
                    <a:cubicBezTo>
                      <a:pt x="268" y="290"/>
                      <a:pt x="340" y="231"/>
                      <a:pt x="340" y="145"/>
                    </a:cubicBezTo>
                    <a:cubicBezTo>
                      <a:pt x="340" y="64"/>
                      <a:pt x="276" y="0"/>
                      <a:pt x="195" y="0"/>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75" name="Google Shape;1975;p55"/>
              <p:cNvSpPr/>
              <p:nvPr/>
            </p:nvSpPr>
            <p:spPr>
              <a:xfrm>
                <a:off x="2390100" y="1974000"/>
                <a:ext cx="42925" cy="168600"/>
              </a:xfrm>
              <a:custGeom>
                <a:avLst/>
                <a:gdLst/>
                <a:ahLst/>
                <a:cxnLst/>
                <a:rect l="l" t="t" r="r" b="b"/>
                <a:pathLst>
                  <a:path w="1717" h="6744" extrusionOk="0">
                    <a:moveTo>
                      <a:pt x="836" y="0"/>
                    </a:moveTo>
                    <a:lnTo>
                      <a:pt x="836" y="0"/>
                    </a:lnTo>
                    <a:cubicBezTo>
                      <a:pt x="592" y="166"/>
                      <a:pt x="392" y="328"/>
                      <a:pt x="273" y="479"/>
                    </a:cubicBezTo>
                    <a:cubicBezTo>
                      <a:pt x="1" y="824"/>
                      <a:pt x="554" y="3485"/>
                      <a:pt x="769" y="6744"/>
                    </a:cubicBezTo>
                    <a:cubicBezTo>
                      <a:pt x="1717" y="4697"/>
                      <a:pt x="1085" y="1172"/>
                      <a:pt x="836" y="0"/>
                    </a:cubicBezTo>
                    <a:close/>
                  </a:path>
                </a:pathLst>
              </a:custGeom>
              <a:solidFill>
                <a:srgbClr val="F5C5D4"/>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76" name="Google Shape;1976;p55"/>
              <p:cNvSpPr/>
              <p:nvPr/>
            </p:nvSpPr>
            <p:spPr>
              <a:xfrm>
                <a:off x="2581150" y="1973425"/>
                <a:ext cx="35100" cy="165125"/>
              </a:xfrm>
              <a:custGeom>
                <a:avLst/>
                <a:gdLst/>
                <a:ahLst/>
                <a:cxnLst/>
                <a:rect l="l" t="t" r="r" b="b"/>
                <a:pathLst>
                  <a:path w="1404" h="6605" extrusionOk="0">
                    <a:moveTo>
                      <a:pt x="725" y="0"/>
                    </a:moveTo>
                    <a:lnTo>
                      <a:pt x="725" y="0"/>
                    </a:lnTo>
                    <a:cubicBezTo>
                      <a:pt x="476" y="1186"/>
                      <a:pt x="1" y="4563"/>
                      <a:pt x="841" y="6604"/>
                    </a:cubicBezTo>
                    <a:cubicBezTo>
                      <a:pt x="946" y="5024"/>
                      <a:pt x="1117" y="3583"/>
                      <a:pt x="1233" y="2493"/>
                    </a:cubicBezTo>
                    <a:cubicBezTo>
                      <a:pt x="1349" y="1386"/>
                      <a:pt x="1404" y="638"/>
                      <a:pt x="1270" y="467"/>
                    </a:cubicBezTo>
                    <a:cubicBezTo>
                      <a:pt x="1151" y="319"/>
                      <a:pt x="960" y="160"/>
                      <a:pt x="725" y="0"/>
                    </a:cubicBezTo>
                    <a:close/>
                  </a:path>
                </a:pathLst>
              </a:custGeom>
              <a:solidFill>
                <a:srgbClr val="F5C5D4"/>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77" name="Google Shape;1977;p55"/>
              <p:cNvSpPr/>
              <p:nvPr/>
            </p:nvSpPr>
            <p:spPr>
              <a:xfrm>
                <a:off x="2311025" y="1987850"/>
                <a:ext cx="109900" cy="251550"/>
              </a:xfrm>
              <a:custGeom>
                <a:avLst/>
                <a:gdLst/>
                <a:ahLst/>
                <a:cxnLst/>
                <a:rect l="l" t="t" r="r" b="b"/>
                <a:pathLst>
                  <a:path w="4396" h="10062" extrusionOk="0">
                    <a:moveTo>
                      <a:pt x="3398" y="0"/>
                    </a:moveTo>
                    <a:lnTo>
                      <a:pt x="2958" y="1308"/>
                    </a:lnTo>
                    <a:cubicBezTo>
                      <a:pt x="2958" y="1308"/>
                      <a:pt x="2430" y="3102"/>
                      <a:pt x="1792" y="4758"/>
                    </a:cubicBezTo>
                    <a:cubicBezTo>
                      <a:pt x="1705" y="4981"/>
                      <a:pt x="1621" y="5204"/>
                      <a:pt x="1537" y="5419"/>
                    </a:cubicBezTo>
                    <a:cubicBezTo>
                      <a:pt x="1479" y="5569"/>
                      <a:pt x="1421" y="5720"/>
                      <a:pt x="1366" y="5865"/>
                    </a:cubicBezTo>
                    <a:cubicBezTo>
                      <a:pt x="1334" y="5949"/>
                      <a:pt x="1300" y="6033"/>
                      <a:pt x="1268" y="6117"/>
                    </a:cubicBezTo>
                    <a:cubicBezTo>
                      <a:pt x="1010" y="6796"/>
                      <a:pt x="804" y="7335"/>
                      <a:pt x="728" y="7546"/>
                    </a:cubicBezTo>
                    <a:lnTo>
                      <a:pt x="543" y="7561"/>
                    </a:lnTo>
                    <a:cubicBezTo>
                      <a:pt x="543" y="7561"/>
                      <a:pt x="1" y="9489"/>
                      <a:pt x="984" y="9956"/>
                    </a:cubicBezTo>
                    <a:lnTo>
                      <a:pt x="1015" y="9970"/>
                    </a:lnTo>
                    <a:cubicBezTo>
                      <a:pt x="1152" y="10032"/>
                      <a:pt x="1295" y="10061"/>
                      <a:pt x="1435" y="10061"/>
                    </a:cubicBezTo>
                    <a:cubicBezTo>
                      <a:pt x="1876" y="10061"/>
                      <a:pt x="2291" y="9772"/>
                      <a:pt x="2419" y="9315"/>
                    </a:cubicBezTo>
                    <a:lnTo>
                      <a:pt x="3451" y="6427"/>
                    </a:lnTo>
                    <a:lnTo>
                      <a:pt x="4396" y="3395"/>
                    </a:lnTo>
                    <a:lnTo>
                      <a:pt x="3398" y="0"/>
                    </a:lnTo>
                    <a:close/>
                  </a:path>
                </a:pathLst>
              </a:custGeom>
              <a:solidFill>
                <a:srgbClr val="F5C5D4"/>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78" name="Google Shape;1978;p55"/>
              <p:cNvSpPr/>
              <p:nvPr/>
            </p:nvSpPr>
            <p:spPr>
              <a:xfrm>
                <a:off x="2342700" y="2134400"/>
                <a:ext cx="13650" cy="57925"/>
              </a:xfrm>
              <a:custGeom>
                <a:avLst/>
                <a:gdLst/>
                <a:ahLst/>
                <a:cxnLst/>
                <a:rect l="l" t="t" r="r" b="b"/>
                <a:pathLst>
                  <a:path w="546" h="2317" extrusionOk="0">
                    <a:moveTo>
                      <a:pt x="99" y="0"/>
                    </a:moveTo>
                    <a:cubicBezTo>
                      <a:pt x="67" y="84"/>
                      <a:pt x="33" y="171"/>
                      <a:pt x="1" y="255"/>
                    </a:cubicBezTo>
                    <a:cubicBezTo>
                      <a:pt x="96" y="658"/>
                      <a:pt x="241" y="1334"/>
                      <a:pt x="386" y="2250"/>
                    </a:cubicBezTo>
                    <a:cubicBezTo>
                      <a:pt x="392" y="2287"/>
                      <a:pt x="427" y="2316"/>
                      <a:pt x="464" y="2316"/>
                    </a:cubicBezTo>
                    <a:lnTo>
                      <a:pt x="476" y="2316"/>
                    </a:lnTo>
                    <a:cubicBezTo>
                      <a:pt x="517" y="2308"/>
                      <a:pt x="546" y="2270"/>
                      <a:pt x="540" y="2227"/>
                    </a:cubicBezTo>
                    <a:cubicBezTo>
                      <a:pt x="366" y="1119"/>
                      <a:pt x="189" y="357"/>
                      <a:pt x="99" y="0"/>
                    </a:cubicBezTo>
                    <a:close/>
                  </a:path>
                </a:pathLst>
              </a:custGeom>
              <a:solidFill>
                <a:srgbClr val="F0A8BF"/>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79" name="Google Shape;1979;p55"/>
              <p:cNvSpPr/>
              <p:nvPr/>
            </p:nvSpPr>
            <p:spPr>
              <a:xfrm>
                <a:off x="2234000" y="2110950"/>
                <a:ext cx="117075" cy="97675"/>
              </a:xfrm>
              <a:custGeom>
                <a:avLst/>
                <a:gdLst/>
                <a:ahLst/>
                <a:cxnLst/>
                <a:rect l="l" t="t" r="r" b="b"/>
                <a:pathLst>
                  <a:path w="4683" h="3907" extrusionOk="0">
                    <a:moveTo>
                      <a:pt x="2789" y="1"/>
                    </a:moveTo>
                    <a:cubicBezTo>
                      <a:pt x="2772" y="1"/>
                      <a:pt x="2756" y="1"/>
                      <a:pt x="2740" y="2"/>
                    </a:cubicBezTo>
                    <a:cubicBezTo>
                      <a:pt x="2299" y="19"/>
                      <a:pt x="1887" y="74"/>
                      <a:pt x="1913" y="254"/>
                    </a:cubicBezTo>
                    <a:cubicBezTo>
                      <a:pt x="1913" y="254"/>
                      <a:pt x="1624" y="211"/>
                      <a:pt x="1285" y="211"/>
                    </a:cubicBezTo>
                    <a:cubicBezTo>
                      <a:pt x="992" y="211"/>
                      <a:pt x="662" y="243"/>
                      <a:pt x="452" y="364"/>
                    </a:cubicBezTo>
                    <a:cubicBezTo>
                      <a:pt x="0" y="625"/>
                      <a:pt x="1789" y="854"/>
                      <a:pt x="2319" y="868"/>
                    </a:cubicBezTo>
                    <a:cubicBezTo>
                      <a:pt x="2850" y="883"/>
                      <a:pt x="3131" y="1179"/>
                      <a:pt x="3151" y="1495"/>
                    </a:cubicBezTo>
                    <a:cubicBezTo>
                      <a:pt x="3175" y="1811"/>
                      <a:pt x="3479" y="3907"/>
                      <a:pt x="3479" y="3907"/>
                    </a:cubicBezTo>
                    <a:lnTo>
                      <a:pt x="4682" y="3301"/>
                    </a:lnTo>
                    <a:cubicBezTo>
                      <a:pt x="4682" y="3301"/>
                      <a:pt x="4549" y="1100"/>
                      <a:pt x="4079" y="634"/>
                    </a:cubicBezTo>
                    <a:cubicBezTo>
                      <a:pt x="3627" y="184"/>
                      <a:pt x="3212" y="1"/>
                      <a:pt x="2789" y="1"/>
                    </a:cubicBezTo>
                    <a:close/>
                  </a:path>
                </a:pathLst>
              </a:custGeom>
              <a:solidFill>
                <a:srgbClr val="F5C5D4"/>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80" name="Google Shape;1980;p55"/>
              <p:cNvSpPr/>
              <p:nvPr/>
            </p:nvSpPr>
            <p:spPr>
              <a:xfrm>
                <a:off x="2185425" y="2097925"/>
                <a:ext cx="190425" cy="24100"/>
              </a:xfrm>
              <a:custGeom>
                <a:avLst/>
                <a:gdLst/>
                <a:ahLst/>
                <a:cxnLst/>
                <a:rect l="l" t="t" r="r" b="b"/>
                <a:pathLst>
                  <a:path w="7617" h="964" extrusionOk="0">
                    <a:moveTo>
                      <a:pt x="7156" y="1"/>
                    </a:moveTo>
                    <a:lnTo>
                      <a:pt x="456" y="47"/>
                    </a:lnTo>
                    <a:cubicBezTo>
                      <a:pt x="204" y="47"/>
                      <a:pt x="1" y="253"/>
                      <a:pt x="4" y="505"/>
                    </a:cubicBezTo>
                    <a:lnTo>
                      <a:pt x="4" y="508"/>
                    </a:lnTo>
                    <a:cubicBezTo>
                      <a:pt x="4" y="760"/>
                      <a:pt x="209" y="963"/>
                      <a:pt x="462" y="963"/>
                    </a:cubicBezTo>
                    <a:lnTo>
                      <a:pt x="7161" y="917"/>
                    </a:lnTo>
                    <a:cubicBezTo>
                      <a:pt x="7414" y="917"/>
                      <a:pt x="7617" y="711"/>
                      <a:pt x="7614" y="459"/>
                    </a:cubicBezTo>
                    <a:lnTo>
                      <a:pt x="7614" y="453"/>
                    </a:lnTo>
                    <a:cubicBezTo>
                      <a:pt x="7614" y="204"/>
                      <a:pt x="7408" y="1"/>
                      <a:pt x="7156" y="1"/>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81" name="Google Shape;1981;p55"/>
              <p:cNvSpPr/>
              <p:nvPr/>
            </p:nvSpPr>
            <p:spPr>
              <a:xfrm>
                <a:off x="2146875" y="1972850"/>
                <a:ext cx="143950" cy="149250"/>
              </a:xfrm>
              <a:custGeom>
                <a:avLst/>
                <a:gdLst/>
                <a:ahLst/>
                <a:cxnLst/>
                <a:rect l="l" t="t" r="r" b="b"/>
                <a:pathLst>
                  <a:path w="5758" h="5970" extrusionOk="0">
                    <a:moveTo>
                      <a:pt x="3691" y="0"/>
                    </a:moveTo>
                    <a:cubicBezTo>
                      <a:pt x="3689" y="0"/>
                      <a:pt x="3687" y="0"/>
                      <a:pt x="3685" y="0"/>
                    </a:cubicBezTo>
                    <a:lnTo>
                      <a:pt x="537" y="20"/>
                    </a:lnTo>
                    <a:cubicBezTo>
                      <a:pt x="227" y="23"/>
                      <a:pt x="0" y="319"/>
                      <a:pt x="82" y="620"/>
                    </a:cubicBezTo>
                    <a:lnTo>
                      <a:pt x="1548" y="5969"/>
                    </a:lnTo>
                    <a:lnTo>
                      <a:pt x="5758" y="5940"/>
                    </a:lnTo>
                    <a:lnTo>
                      <a:pt x="4143" y="342"/>
                    </a:lnTo>
                    <a:cubicBezTo>
                      <a:pt x="4086" y="141"/>
                      <a:pt x="3900" y="0"/>
                      <a:pt x="3691" y="0"/>
                    </a:cubicBezTo>
                    <a:close/>
                  </a:path>
                </a:pathLst>
              </a:custGeom>
              <a:solidFill>
                <a:srgbClr val="0E0A46"/>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82" name="Google Shape;1982;p55"/>
              <p:cNvSpPr/>
              <p:nvPr/>
            </p:nvSpPr>
            <p:spPr>
              <a:xfrm>
                <a:off x="2239000" y="1972775"/>
                <a:ext cx="60450" cy="147425"/>
              </a:xfrm>
              <a:custGeom>
                <a:avLst/>
                <a:gdLst/>
                <a:ahLst/>
                <a:cxnLst/>
                <a:rect l="l" t="t" r="r" b="b"/>
                <a:pathLst>
                  <a:path w="2418" h="5897" extrusionOk="0">
                    <a:moveTo>
                      <a:pt x="5" y="3"/>
                    </a:moveTo>
                    <a:lnTo>
                      <a:pt x="5" y="3"/>
                    </a:lnTo>
                    <a:cubicBezTo>
                      <a:pt x="4" y="3"/>
                      <a:pt x="2" y="3"/>
                      <a:pt x="0" y="3"/>
                    </a:cubicBezTo>
                    <a:lnTo>
                      <a:pt x="5" y="3"/>
                    </a:lnTo>
                    <a:close/>
                    <a:moveTo>
                      <a:pt x="360" y="0"/>
                    </a:moveTo>
                    <a:lnTo>
                      <a:pt x="5" y="3"/>
                    </a:lnTo>
                    <a:lnTo>
                      <a:pt x="5" y="3"/>
                    </a:lnTo>
                    <a:cubicBezTo>
                      <a:pt x="6" y="3"/>
                      <a:pt x="6" y="3"/>
                      <a:pt x="6" y="3"/>
                    </a:cubicBezTo>
                    <a:cubicBezTo>
                      <a:pt x="215" y="3"/>
                      <a:pt x="401" y="144"/>
                      <a:pt x="458" y="345"/>
                    </a:cubicBezTo>
                    <a:lnTo>
                      <a:pt x="2058" y="5897"/>
                    </a:lnTo>
                    <a:lnTo>
                      <a:pt x="2418" y="5894"/>
                    </a:lnTo>
                    <a:lnTo>
                      <a:pt x="818" y="342"/>
                    </a:lnTo>
                    <a:cubicBezTo>
                      <a:pt x="760" y="139"/>
                      <a:pt x="571" y="0"/>
                      <a:pt x="360" y="0"/>
                    </a:cubicBezTo>
                    <a:close/>
                  </a:path>
                </a:pathLst>
              </a:custGeom>
              <a:solidFill>
                <a:srgbClr val="00BCCC"/>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sp>
            <p:nvSpPr>
              <p:cNvPr id="1983" name="Google Shape;1983;p55"/>
              <p:cNvSpPr/>
              <p:nvPr/>
            </p:nvSpPr>
            <p:spPr>
              <a:xfrm>
                <a:off x="2196600" y="2037425"/>
                <a:ext cx="36250" cy="31975"/>
              </a:xfrm>
              <a:custGeom>
                <a:avLst/>
                <a:gdLst/>
                <a:ahLst/>
                <a:cxnLst/>
                <a:rect l="l" t="t" r="r" b="b"/>
                <a:pathLst>
                  <a:path w="1450" h="1279" extrusionOk="0">
                    <a:moveTo>
                      <a:pt x="571" y="0"/>
                    </a:moveTo>
                    <a:cubicBezTo>
                      <a:pt x="218" y="3"/>
                      <a:pt x="0" y="293"/>
                      <a:pt x="84" y="644"/>
                    </a:cubicBezTo>
                    <a:cubicBezTo>
                      <a:pt x="168" y="996"/>
                      <a:pt x="518" y="1279"/>
                      <a:pt x="870" y="1279"/>
                    </a:cubicBezTo>
                    <a:cubicBezTo>
                      <a:pt x="872" y="1279"/>
                      <a:pt x="874" y="1279"/>
                      <a:pt x="876" y="1279"/>
                    </a:cubicBezTo>
                    <a:cubicBezTo>
                      <a:pt x="1229" y="1276"/>
                      <a:pt x="1450" y="989"/>
                      <a:pt x="1366" y="635"/>
                    </a:cubicBezTo>
                    <a:cubicBezTo>
                      <a:pt x="1282" y="284"/>
                      <a:pt x="925" y="0"/>
                      <a:pt x="571" y="0"/>
                    </a:cubicBezTo>
                    <a:close/>
                  </a:path>
                </a:pathLst>
              </a:custGeom>
              <a:solidFill>
                <a:srgbClr val="261BBD"/>
              </a:solidFill>
              <a:ln>
                <a:noFill/>
              </a:ln>
            </p:spPr>
            <p:txBody>
              <a:bodyPr spcFirstLastPara="1" wrap="square" lIns="121900" tIns="121900" rIns="121900" bIns="121900" anchor="ctr" anchorCtr="0">
                <a:noAutofit/>
              </a:bodyPr>
              <a:lstStyle/>
              <a:p>
                <a:pPr defTabSz="1219170">
                  <a:buClr>
                    <a:srgbClr val="000000"/>
                  </a:buClr>
                </a:pPr>
                <a:endParaRPr sz="2400" kern="0">
                  <a:solidFill>
                    <a:srgbClr val="000000"/>
                  </a:solidFill>
                  <a:latin typeface="Arial" panose="020B0604020202020204" pitchFamily="34" charset="0"/>
                  <a:cs typeface="Arial" panose="020B0604020202020204" pitchFamily="34" charset="0"/>
                  <a:sym typeface="Arial"/>
                </a:endParaRPr>
              </a:p>
            </p:txBody>
          </p:sp>
        </p:grpSp>
        <p:sp>
          <p:nvSpPr>
            <p:cNvPr id="158" name="Google Shape;1835;p55">
              <a:extLst>
                <a:ext uri="{FF2B5EF4-FFF2-40B4-BE49-F238E27FC236}">
                  <a16:creationId xmlns:a16="http://schemas.microsoft.com/office/drawing/2014/main" id="{50ECC940-A0BC-42F5-A2F1-275B9C67B9B7}"/>
                </a:ext>
              </a:extLst>
            </p:cNvPr>
            <p:cNvSpPr txBox="1">
              <a:spLocks/>
            </p:cNvSpPr>
            <p:nvPr/>
          </p:nvSpPr>
          <p:spPr>
            <a:xfrm flipH="1">
              <a:off x="467719" y="3068642"/>
              <a:ext cx="2466457" cy="1128852"/>
            </a:xfrm>
            <a:prstGeom prst="rect">
              <a:avLst/>
            </a:prstGeom>
          </p:spPr>
          <p:txBody>
            <a:bodyPr spcFirstLastPara="1" wrap="square" lIns="91425" tIns="91425" rIns="91425" bIns="91425" anchor="b"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0"/>
                </a:spcBef>
                <a:buFont typeface="Arial" panose="020B0604020202020204" pitchFamily="34" charset="0"/>
                <a:buNone/>
              </a:pPr>
              <a:r>
                <a:rPr lang="vi-VN" sz="2400">
                  <a:latin typeface="Arial" panose="020B0604020202020204" pitchFamily="34" charset="0"/>
                  <a:ea typeface="Calibri" panose="020F0502020204030204" pitchFamily="34" charset="0"/>
                  <a:cs typeface="Arial" panose="020B0604020202020204" pitchFamily="34" charset="0"/>
                </a:rPr>
                <a:t>Tin tưởng và đi theo con đường mà Chủ tịch Hồ Chí Minh, Đảng và nhân dân ta ta đã chọn</a:t>
              </a:r>
              <a:endParaRPr lang="vi-VN" sz="24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419848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AC64D461-1558-0050-35F4-3B107AF82A19}"/>
              </a:ext>
            </a:extLst>
          </p:cNvPr>
          <p:cNvGrpSpPr/>
          <p:nvPr/>
        </p:nvGrpSpPr>
        <p:grpSpPr>
          <a:xfrm>
            <a:off x="-654207" y="814641"/>
            <a:ext cx="12632771" cy="5518961"/>
            <a:chOff x="-949628" y="877945"/>
            <a:chExt cx="12632771" cy="5518961"/>
          </a:xfrm>
        </p:grpSpPr>
        <p:grpSp>
          <p:nvGrpSpPr>
            <p:cNvPr id="4" name="Group 3">
              <a:extLst>
                <a:ext uri="{FF2B5EF4-FFF2-40B4-BE49-F238E27FC236}">
                  <a16:creationId xmlns:a16="http://schemas.microsoft.com/office/drawing/2014/main" id="{21AF9A27-7FF1-4013-B095-48D090C511C6}"/>
                </a:ext>
              </a:extLst>
            </p:cNvPr>
            <p:cNvGrpSpPr/>
            <p:nvPr/>
          </p:nvGrpSpPr>
          <p:grpSpPr>
            <a:xfrm>
              <a:off x="4040688" y="1342834"/>
              <a:ext cx="4067123" cy="3157946"/>
              <a:chOff x="2228055" y="1971102"/>
              <a:chExt cx="4575969" cy="3618138"/>
            </a:xfrm>
          </p:grpSpPr>
          <p:sp>
            <p:nvSpPr>
              <p:cNvPr id="8" name="Freeform 18">
                <a:extLst>
                  <a:ext uri="{FF2B5EF4-FFF2-40B4-BE49-F238E27FC236}">
                    <a16:creationId xmlns:a16="http://schemas.microsoft.com/office/drawing/2014/main" id="{8C2A3CAF-74F9-4B6E-841E-A026F21ACA9E}"/>
                  </a:ext>
                </a:extLst>
              </p:cNvPr>
              <p:cNvSpPr>
                <a:spLocks/>
              </p:cNvSpPr>
              <p:nvPr/>
            </p:nvSpPr>
            <p:spPr bwMode="auto">
              <a:xfrm>
                <a:off x="2228055" y="1971102"/>
                <a:ext cx="3243960" cy="3618138"/>
              </a:xfrm>
              <a:custGeom>
                <a:avLst/>
                <a:gdLst/>
                <a:ahLst/>
                <a:cxnLst/>
                <a:rect l="l" t="t" r="r" b="b"/>
                <a:pathLst>
                  <a:path w="3243960" h="3618138">
                    <a:moveTo>
                      <a:pt x="1764407" y="0"/>
                    </a:moveTo>
                    <a:lnTo>
                      <a:pt x="1913381" y="1203"/>
                    </a:lnTo>
                    <a:lnTo>
                      <a:pt x="2053042" y="12022"/>
                    </a:lnTo>
                    <a:lnTo>
                      <a:pt x="2185723" y="30056"/>
                    </a:lnTo>
                    <a:lnTo>
                      <a:pt x="2312583" y="56506"/>
                    </a:lnTo>
                    <a:lnTo>
                      <a:pt x="2433624" y="88967"/>
                    </a:lnTo>
                    <a:lnTo>
                      <a:pt x="2545354" y="131046"/>
                    </a:lnTo>
                    <a:lnTo>
                      <a:pt x="2653593" y="176731"/>
                    </a:lnTo>
                    <a:lnTo>
                      <a:pt x="2752521" y="230833"/>
                    </a:lnTo>
                    <a:lnTo>
                      <a:pt x="2763561" y="238103"/>
                    </a:lnTo>
                    <a:lnTo>
                      <a:pt x="2764776" y="236609"/>
                    </a:lnTo>
                    <a:cubicBezTo>
                      <a:pt x="3318761" y="687035"/>
                      <a:pt x="3404939" y="1500322"/>
                      <a:pt x="2957653" y="2056846"/>
                    </a:cubicBezTo>
                    <a:lnTo>
                      <a:pt x="2794867" y="1926012"/>
                    </a:lnTo>
                    <a:cubicBezTo>
                      <a:pt x="3170184" y="1459033"/>
                      <a:pt x="3097872" y="776605"/>
                      <a:pt x="2633024" y="398652"/>
                    </a:cubicBezTo>
                    <a:lnTo>
                      <a:pt x="2635535" y="395564"/>
                    </a:lnTo>
                    <a:cubicBezTo>
                      <a:pt x="2458856" y="294299"/>
                      <a:pt x="2250796" y="159602"/>
                      <a:pt x="1912553" y="162771"/>
                    </a:cubicBezTo>
                    <a:cubicBezTo>
                      <a:pt x="1018501" y="171149"/>
                      <a:pt x="651082" y="745769"/>
                      <a:pt x="651082" y="1464934"/>
                    </a:cubicBezTo>
                    <a:cubicBezTo>
                      <a:pt x="651082" y="2065638"/>
                      <a:pt x="1045124" y="2571338"/>
                      <a:pt x="1581345" y="2720212"/>
                    </a:cubicBezTo>
                    <a:cubicBezTo>
                      <a:pt x="2189761" y="2865156"/>
                      <a:pt x="2916596" y="3085457"/>
                      <a:pt x="3019039" y="3381117"/>
                    </a:cubicBezTo>
                    <a:lnTo>
                      <a:pt x="3030682" y="3420409"/>
                    </a:lnTo>
                    <a:lnTo>
                      <a:pt x="3049304" y="3486532"/>
                    </a:lnTo>
                    <a:lnTo>
                      <a:pt x="3067926" y="3553859"/>
                    </a:lnTo>
                    <a:lnTo>
                      <a:pt x="3088874" y="3615173"/>
                    </a:lnTo>
                    <a:lnTo>
                      <a:pt x="3090086" y="3618138"/>
                    </a:lnTo>
                    <a:lnTo>
                      <a:pt x="1487028" y="3618138"/>
                    </a:lnTo>
                    <a:lnTo>
                      <a:pt x="1482754" y="3594736"/>
                    </a:lnTo>
                    <a:lnTo>
                      <a:pt x="1471115" y="3529813"/>
                    </a:lnTo>
                    <a:lnTo>
                      <a:pt x="1458312" y="3466094"/>
                    </a:lnTo>
                    <a:lnTo>
                      <a:pt x="1443182" y="3404780"/>
                    </a:lnTo>
                    <a:lnTo>
                      <a:pt x="1428052" y="3345869"/>
                    </a:lnTo>
                    <a:lnTo>
                      <a:pt x="1409430" y="3294173"/>
                    </a:lnTo>
                    <a:lnTo>
                      <a:pt x="1389645" y="3249689"/>
                    </a:lnTo>
                    <a:lnTo>
                      <a:pt x="1368696" y="3214824"/>
                    </a:lnTo>
                    <a:lnTo>
                      <a:pt x="1345419" y="3193183"/>
                    </a:lnTo>
                    <a:lnTo>
                      <a:pt x="1319814" y="3182363"/>
                    </a:lnTo>
                    <a:lnTo>
                      <a:pt x="1290717" y="3177554"/>
                    </a:lnTo>
                    <a:lnTo>
                      <a:pt x="1256965" y="3179958"/>
                    </a:lnTo>
                    <a:lnTo>
                      <a:pt x="1223213" y="3184767"/>
                    </a:lnTo>
                    <a:lnTo>
                      <a:pt x="1191790" y="3193183"/>
                    </a:lnTo>
                    <a:lnTo>
                      <a:pt x="1161529" y="3201598"/>
                    </a:lnTo>
                    <a:lnTo>
                      <a:pt x="1133597" y="3210015"/>
                    </a:lnTo>
                    <a:lnTo>
                      <a:pt x="1112647" y="3217228"/>
                    </a:lnTo>
                    <a:lnTo>
                      <a:pt x="1062602" y="3234059"/>
                    </a:lnTo>
                    <a:lnTo>
                      <a:pt x="1005573" y="3249689"/>
                    </a:lnTo>
                    <a:lnTo>
                      <a:pt x="941560" y="3262914"/>
                    </a:lnTo>
                    <a:lnTo>
                      <a:pt x="874056" y="3271330"/>
                    </a:lnTo>
                    <a:lnTo>
                      <a:pt x="806552" y="3278543"/>
                    </a:lnTo>
                    <a:lnTo>
                      <a:pt x="737886" y="3280948"/>
                    </a:lnTo>
                    <a:lnTo>
                      <a:pt x="672709" y="3276139"/>
                    </a:lnTo>
                    <a:lnTo>
                      <a:pt x="611025" y="3265318"/>
                    </a:lnTo>
                    <a:lnTo>
                      <a:pt x="577273" y="3256902"/>
                    </a:lnTo>
                    <a:lnTo>
                      <a:pt x="543521" y="3241274"/>
                    </a:lnTo>
                    <a:lnTo>
                      <a:pt x="509769" y="3223240"/>
                    </a:lnTo>
                    <a:lnTo>
                      <a:pt x="480674" y="3201598"/>
                    </a:lnTo>
                    <a:lnTo>
                      <a:pt x="450413" y="3175149"/>
                    </a:lnTo>
                    <a:lnTo>
                      <a:pt x="427136" y="3147498"/>
                    </a:lnTo>
                    <a:lnTo>
                      <a:pt x="410841" y="3112633"/>
                    </a:lnTo>
                    <a:lnTo>
                      <a:pt x="398039" y="3072958"/>
                    </a:lnTo>
                    <a:lnTo>
                      <a:pt x="393384" y="3029676"/>
                    </a:lnTo>
                    <a:lnTo>
                      <a:pt x="398039" y="2981586"/>
                    </a:lnTo>
                    <a:lnTo>
                      <a:pt x="403859" y="2947924"/>
                    </a:lnTo>
                    <a:lnTo>
                      <a:pt x="412006" y="2910653"/>
                    </a:lnTo>
                    <a:lnTo>
                      <a:pt x="421316" y="2872182"/>
                    </a:lnTo>
                    <a:lnTo>
                      <a:pt x="424808" y="2834911"/>
                    </a:lnTo>
                    <a:lnTo>
                      <a:pt x="424808" y="2795237"/>
                    </a:lnTo>
                    <a:lnTo>
                      <a:pt x="414333" y="2760372"/>
                    </a:lnTo>
                    <a:lnTo>
                      <a:pt x="403859" y="2741136"/>
                    </a:lnTo>
                    <a:lnTo>
                      <a:pt x="385236" y="2723102"/>
                    </a:lnTo>
                    <a:lnTo>
                      <a:pt x="365452" y="2709877"/>
                    </a:lnTo>
                    <a:lnTo>
                      <a:pt x="344502" y="2699057"/>
                    </a:lnTo>
                    <a:lnTo>
                      <a:pt x="323552" y="2683427"/>
                    </a:lnTo>
                    <a:lnTo>
                      <a:pt x="307259" y="2666596"/>
                    </a:lnTo>
                    <a:lnTo>
                      <a:pt x="294455" y="2644956"/>
                    </a:lnTo>
                    <a:lnTo>
                      <a:pt x="289800" y="2620911"/>
                    </a:lnTo>
                    <a:lnTo>
                      <a:pt x="292128" y="2596866"/>
                    </a:lnTo>
                    <a:lnTo>
                      <a:pt x="300275" y="2574023"/>
                    </a:lnTo>
                    <a:lnTo>
                      <a:pt x="310750" y="2554786"/>
                    </a:lnTo>
                    <a:lnTo>
                      <a:pt x="317733" y="2535551"/>
                    </a:lnTo>
                    <a:lnTo>
                      <a:pt x="283982" y="2511505"/>
                    </a:lnTo>
                    <a:lnTo>
                      <a:pt x="260703" y="2487461"/>
                    </a:lnTo>
                    <a:lnTo>
                      <a:pt x="247901" y="2463416"/>
                    </a:lnTo>
                    <a:lnTo>
                      <a:pt x="245574" y="2436966"/>
                    </a:lnTo>
                    <a:lnTo>
                      <a:pt x="249066" y="2412922"/>
                    </a:lnTo>
                    <a:lnTo>
                      <a:pt x="258376" y="2386471"/>
                    </a:lnTo>
                    <a:lnTo>
                      <a:pt x="271178" y="2360023"/>
                    </a:lnTo>
                    <a:lnTo>
                      <a:pt x="285145" y="2333572"/>
                    </a:lnTo>
                    <a:lnTo>
                      <a:pt x="297948" y="2305921"/>
                    </a:lnTo>
                    <a:lnTo>
                      <a:pt x="310750" y="2279471"/>
                    </a:lnTo>
                    <a:lnTo>
                      <a:pt x="317733" y="2250617"/>
                    </a:lnTo>
                    <a:lnTo>
                      <a:pt x="294455" y="2228976"/>
                    </a:lnTo>
                    <a:lnTo>
                      <a:pt x="261868" y="2212145"/>
                    </a:lnTo>
                    <a:lnTo>
                      <a:pt x="225789" y="2196515"/>
                    </a:lnTo>
                    <a:lnTo>
                      <a:pt x="188545" y="2183290"/>
                    </a:lnTo>
                    <a:lnTo>
                      <a:pt x="150138" y="2170066"/>
                    </a:lnTo>
                    <a:lnTo>
                      <a:pt x="111731" y="2156841"/>
                    </a:lnTo>
                    <a:lnTo>
                      <a:pt x="75651" y="2141212"/>
                    </a:lnTo>
                    <a:lnTo>
                      <a:pt x="46554" y="2124381"/>
                    </a:lnTo>
                    <a:lnTo>
                      <a:pt x="20950" y="2100335"/>
                    </a:lnTo>
                    <a:lnTo>
                      <a:pt x="5820" y="2071482"/>
                    </a:lnTo>
                    <a:lnTo>
                      <a:pt x="0" y="2041425"/>
                    </a:lnTo>
                    <a:lnTo>
                      <a:pt x="4656" y="2012571"/>
                    </a:lnTo>
                    <a:lnTo>
                      <a:pt x="15130" y="1986122"/>
                    </a:lnTo>
                    <a:lnTo>
                      <a:pt x="31424" y="1964481"/>
                    </a:lnTo>
                    <a:lnTo>
                      <a:pt x="51209" y="1942841"/>
                    </a:lnTo>
                    <a:lnTo>
                      <a:pt x="69831" y="1924807"/>
                    </a:lnTo>
                    <a:lnTo>
                      <a:pt x="84961" y="1910380"/>
                    </a:lnTo>
                    <a:lnTo>
                      <a:pt x="129188" y="1857481"/>
                    </a:lnTo>
                    <a:lnTo>
                      <a:pt x="175742" y="1809391"/>
                    </a:lnTo>
                    <a:lnTo>
                      <a:pt x="222297" y="1761301"/>
                    </a:lnTo>
                    <a:lnTo>
                      <a:pt x="266523" y="1708402"/>
                    </a:lnTo>
                    <a:lnTo>
                      <a:pt x="308423" y="1656704"/>
                    </a:lnTo>
                    <a:lnTo>
                      <a:pt x="346829" y="1597795"/>
                    </a:lnTo>
                    <a:lnTo>
                      <a:pt x="378254" y="1534075"/>
                    </a:lnTo>
                    <a:lnTo>
                      <a:pt x="395711" y="1481176"/>
                    </a:lnTo>
                    <a:lnTo>
                      <a:pt x="401531" y="1429479"/>
                    </a:lnTo>
                    <a:lnTo>
                      <a:pt x="401531" y="1374175"/>
                    </a:lnTo>
                    <a:cubicBezTo>
                      <a:pt x="401143" y="1354538"/>
                      <a:pt x="400754" y="1334901"/>
                      <a:pt x="400367" y="1315264"/>
                    </a:cubicBezTo>
                    <a:lnTo>
                      <a:pt x="398039" y="1256355"/>
                    </a:lnTo>
                    <a:lnTo>
                      <a:pt x="400367" y="1192635"/>
                    </a:lnTo>
                    <a:lnTo>
                      <a:pt x="406186" y="1125309"/>
                    </a:lnTo>
                    <a:lnTo>
                      <a:pt x="471362" y="847589"/>
                    </a:lnTo>
                    <a:lnTo>
                      <a:pt x="512097" y="746600"/>
                    </a:lnTo>
                    <a:lnTo>
                      <a:pt x="560979" y="652824"/>
                    </a:lnTo>
                    <a:lnTo>
                      <a:pt x="618008" y="565059"/>
                    </a:lnTo>
                    <a:lnTo>
                      <a:pt x="683184" y="482103"/>
                    </a:lnTo>
                    <a:lnTo>
                      <a:pt x="755343" y="406361"/>
                    </a:lnTo>
                    <a:lnTo>
                      <a:pt x="833322" y="336631"/>
                    </a:lnTo>
                    <a:lnTo>
                      <a:pt x="918283" y="272912"/>
                    </a:lnTo>
                    <a:lnTo>
                      <a:pt x="1006736" y="216405"/>
                    </a:lnTo>
                    <a:lnTo>
                      <a:pt x="1102172" y="165911"/>
                    </a:lnTo>
                    <a:lnTo>
                      <a:pt x="1199936" y="123832"/>
                    </a:lnTo>
                    <a:lnTo>
                      <a:pt x="1298864" y="86563"/>
                    </a:lnTo>
                    <a:lnTo>
                      <a:pt x="1631727" y="10821"/>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nvGrpSpPr>
              <p:cNvPr id="9" name="Group 8">
                <a:extLst>
                  <a:ext uri="{FF2B5EF4-FFF2-40B4-BE49-F238E27FC236}">
                    <a16:creationId xmlns:a16="http://schemas.microsoft.com/office/drawing/2014/main" id="{3F7C7035-5F1B-4C77-B730-424AB094F28D}"/>
                  </a:ext>
                </a:extLst>
              </p:cNvPr>
              <p:cNvGrpSpPr/>
              <p:nvPr/>
            </p:nvGrpSpPr>
            <p:grpSpPr>
              <a:xfrm>
                <a:off x="4023554" y="4019367"/>
                <a:ext cx="1008112" cy="734938"/>
                <a:chOff x="3509379" y="4293096"/>
                <a:chExt cx="1008112" cy="734938"/>
              </a:xfrm>
            </p:grpSpPr>
            <p:sp>
              <p:nvSpPr>
                <p:cNvPr id="11" name="Rounded Rectangle 10">
                  <a:extLst>
                    <a:ext uri="{FF2B5EF4-FFF2-40B4-BE49-F238E27FC236}">
                      <a16:creationId xmlns:a16="http://schemas.microsoft.com/office/drawing/2014/main" id="{D01712F7-CEB8-4C93-84DB-52B85B3180E8}"/>
                    </a:ext>
                  </a:extLst>
                </p:cNvPr>
                <p:cNvSpPr/>
                <p:nvPr/>
              </p:nvSpPr>
              <p:spPr>
                <a:xfrm>
                  <a:off x="3509379" y="4293096"/>
                  <a:ext cx="1008112" cy="180000"/>
                </a:xfrm>
                <a:prstGeom prst="roundRect">
                  <a:avLst>
                    <a:gd name="adj" fmla="val 50000"/>
                  </a:avLst>
                </a:prstGeom>
                <a:solidFill>
                  <a:schemeClr val="tx2">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2" name="Rounded Rectangle 13">
                  <a:extLst>
                    <a:ext uri="{FF2B5EF4-FFF2-40B4-BE49-F238E27FC236}">
                      <a16:creationId xmlns:a16="http://schemas.microsoft.com/office/drawing/2014/main" id="{B33C049F-3F98-4469-A8A6-833E19324A53}"/>
                    </a:ext>
                  </a:extLst>
                </p:cNvPr>
                <p:cNvSpPr/>
                <p:nvPr/>
              </p:nvSpPr>
              <p:spPr>
                <a:xfrm>
                  <a:off x="3581435" y="4537695"/>
                  <a:ext cx="864000" cy="180000"/>
                </a:xfrm>
                <a:prstGeom prst="roundRect">
                  <a:avLst>
                    <a:gd name="adj" fmla="val 50000"/>
                  </a:avLst>
                </a:prstGeom>
                <a:solidFill>
                  <a:schemeClr val="tx2">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3" name="Chord 12">
                  <a:extLst>
                    <a:ext uri="{FF2B5EF4-FFF2-40B4-BE49-F238E27FC236}">
                      <a16:creationId xmlns:a16="http://schemas.microsoft.com/office/drawing/2014/main" id="{10043205-493D-4CE9-89E6-B7D715DFAA76}"/>
                    </a:ext>
                  </a:extLst>
                </p:cNvPr>
                <p:cNvSpPr/>
                <p:nvPr/>
              </p:nvSpPr>
              <p:spPr>
                <a:xfrm>
                  <a:off x="3766973" y="4535109"/>
                  <a:ext cx="492925" cy="492925"/>
                </a:xfrm>
                <a:prstGeom prst="chord">
                  <a:avLst>
                    <a:gd name="adj1" fmla="val 21471232"/>
                    <a:gd name="adj2" fmla="val 10878117"/>
                  </a:avLst>
                </a:prstGeom>
                <a:solidFill>
                  <a:schemeClr val="tx2">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10" name="Freeform 18">
                <a:extLst>
                  <a:ext uri="{FF2B5EF4-FFF2-40B4-BE49-F238E27FC236}">
                    <a16:creationId xmlns:a16="http://schemas.microsoft.com/office/drawing/2014/main" id="{76A7136C-8599-42B6-8AEE-EBB40B43FFB3}"/>
                  </a:ext>
                </a:extLst>
              </p:cNvPr>
              <p:cNvSpPr>
                <a:spLocks/>
              </p:cNvSpPr>
              <p:nvPr/>
            </p:nvSpPr>
            <p:spPr bwMode="auto">
              <a:xfrm flipH="1">
                <a:off x="3560064" y="1971102"/>
                <a:ext cx="3243960" cy="3618138"/>
              </a:xfrm>
              <a:custGeom>
                <a:avLst/>
                <a:gdLst/>
                <a:ahLst/>
                <a:cxnLst/>
                <a:rect l="l" t="t" r="r" b="b"/>
                <a:pathLst>
                  <a:path w="3243960" h="3618138">
                    <a:moveTo>
                      <a:pt x="1764407" y="0"/>
                    </a:moveTo>
                    <a:lnTo>
                      <a:pt x="1631727" y="10821"/>
                    </a:lnTo>
                    <a:lnTo>
                      <a:pt x="1298864" y="86563"/>
                    </a:lnTo>
                    <a:lnTo>
                      <a:pt x="1199936" y="123832"/>
                    </a:lnTo>
                    <a:lnTo>
                      <a:pt x="1102172" y="165911"/>
                    </a:lnTo>
                    <a:lnTo>
                      <a:pt x="1006736" y="216405"/>
                    </a:lnTo>
                    <a:lnTo>
                      <a:pt x="918283" y="272912"/>
                    </a:lnTo>
                    <a:lnTo>
                      <a:pt x="833322" y="336631"/>
                    </a:lnTo>
                    <a:lnTo>
                      <a:pt x="755343" y="406361"/>
                    </a:lnTo>
                    <a:lnTo>
                      <a:pt x="683184" y="482103"/>
                    </a:lnTo>
                    <a:lnTo>
                      <a:pt x="618008" y="565059"/>
                    </a:lnTo>
                    <a:lnTo>
                      <a:pt x="560979" y="652824"/>
                    </a:lnTo>
                    <a:lnTo>
                      <a:pt x="512097" y="746600"/>
                    </a:lnTo>
                    <a:lnTo>
                      <a:pt x="471362" y="847589"/>
                    </a:lnTo>
                    <a:lnTo>
                      <a:pt x="406186" y="1125309"/>
                    </a:lnTo>
                    <a:lnTo>
                      <a:pt x="400367" y="1192635"/>
                    </a:lnTo>
                    <a:lnTo>
                      <a:pt x="398039" y="1256355"/>
                    </a:lnTo>
                    <a:lnTo>
                      <a:pt x="400367" y="1315264"/>
                    </a:lnTo>
                    <a:cubicBezTo>
                      <a:pt x="400754" y="1334901"/>
                      <a:pt x="401143" y="1354538"/>
                      <a:pt x="401531" y="1374175"/>
                    </a:cubicBezTo>
                    <a:lnTo>
                      <a:pt x="401531" y="1429479"/>
                    </a:lnTo>
                    <a:lnTo>
                      <a:pt x="395711" y="1481176"/>
                    </a:lnTo>
                    <a:lnTo>
                      <a:pt x="378254" y="1534075"/>
                    </a:lnTo>
                    <a:lnTo>
                      <a:pt x="346829" y="1597795"/>
                    </a:lnTo>
                    <a:lnTo>
                      <a:pt x="308423" y="1656704"/>
                    </a:lnTo>
                    <a:lnTo>
                      <a:pt x="266523" y="1708402"/>
                    </a:lnTo>
                    <a:lnTo>
                      <a:pt x="222297" y="1761301"/>
                    </a:lnTo>
                    <a:lnTo>
                      <a:pt x="175742" y="1809391"/>
                    </a:lnTo>
                    <a:lnTo>
                      <a:pt x="129188" y="1857481"/>
                    </a:lnTo>
                    <a:lnTo>
                      <a:pt x="84961" y="1910380"/>
                    </a:lnTo>
                    <a:lnTo>
                      <a:pt x="69831" y="1924807"/>
                    </a:lnTo>
                    <a:lnTo>
                      <a:pt x="51209" y="1942841"/>
                    </a:lnTo>
                    <a:lnTo>
                      <a:pt x="31424" y="1964481"/>
                    </a:lnTo>
                    <a:lnTo>
                      <a:pt x="15130" y="1986122"/>
                    </a:lnTo>
                    <a:lnTo>
                      <a:pt x="4656" y="2012571"/>
                    </a:lnTo>
                    <a:lnTo>
                      <a:pt x="0" y="2041425"/>
                    </a:lnTo>
                    <a:lnTo>
                      <a:pt x="5820" y="2071482"/>
                    </a:lnTo>
                    <a:lnTo>
                      <a:pt x="20950" y="2100335"/>
                    </a:lnTo>
                    <a:lnTo>
                      <a:pt x="46554" y="2124381"/>
                    </a:lnTo>
                    <a:lnTo>
                      <a:pt x="75651" y="2141212"/>
                    </a:lnTo>
                    <a:lnTo>
                      <a:pt x="111731" y="2156841"/>
                    </a:lnTo>
                    <a:lnTo>
                      <a:pt x="150138" y="2170066"/>
                    </a:lnTo>
                    <a:lnTo>
                      <a:pt x="188545" y="2183290"/>
                    </a:lnTo>
                    <a:lnTo>
                      <a:pt x="225789" y="2196515"/>
                    </a:lnTo>
                    <a:lnTo>
                      <a:pt x="261868" y="2212145"/>
                    </a:lnTo>
                    <a:lnTo>
                      <a:pt x="294455" y="2228976"/>
                    </a:lnTo>
                    <a:lnTo>
                      <a:pt x="317733" y="2250617"/>
                    </a:lnTo>
                    <a:lnTo>
                      <a:pt x="310750" y="2279471"/>
                    </a:lnTo>
                    <a:lnTo>
                      <a:pt x="297948" y="2305921"/>
                    </a:lnTo>
                    <a:lnTo>
                      <a:pt x="285145" y="2333572"/>
                    </a:lnTo>
                    <a:lnTo>
                      <a:pt x="271178" y="2360023"/>
                    </a:lnTo>
                    <a:lnTo>
                      <a:pt x="258376" y="2386471"/>
                    </a:lnTo>
                    <a:lnTo>
                      <a:pt x="249066" y="2412922"/>
                    </a:lnTo>
                    <a:lnTo>
                      <a:pt x="245574" y="2436966"/>
                    </a:lnTo>
                    <a:lnTo>
                      <a:pt x="247901" y="2463416"/>
                    </a:lnTo>
                    <a:lnTo>
                      <a:pt x="260703" y="2487461"/>
                    </a:lnTo>
                    <a:lnTo>
                      <a:pt x="283982" y="2511505"/>
                    </a:lnTo>
                    <a:lnTo>
                      <a:pt x="317733" y="2535551"/>
                    </a:lnTo>
                    <a:lnTo>
                      <a:pt x="310750" y="2554786"/>
                    </a:lnTo>
                    <a:lnTo>
                      <a:pt x="300275" y="2574023"/>
                    </a:lnTo>
                    <a:lnTo>
                      <a:pt x="292128" y="2596866"/>
                    </a:lnTo>
                    <a:lnTo>
                      <a:pt x="289800" y="2620911"/>
                    </a:lnTo>
                    <a:lnTo>
                      <a:pt x="294455" y="2644956"/>
                    </a:lnTo>
                    <a:lnTo>
                      <a:pt x="307259" y="2666596"/>
                    </a:lnTo>
                    <a:lnTo>
                      <a:pt x="323552" y="2683427"/>
                    </a:lnTo>
                    <a:lnTo>
                      <a:pt x="344502" y="2699057"/>
                    </a:lnTo>
                    <a:lnTo>
                      <a:pt x="365452" y="2709877"/>
                    </a:lnTo>
                    <a:lnTo>
                      <a:pt x="385236" y="2723102"/>
                    </a:lnTo>
                    <a:lnTo>
                      <a:pt x="403859" y="2741136"/>
                    </a:lnTo>
                    <a:lnTo>
                      <a:pt x="414333" y="2760372"/>
                    </a:lnTo>
                    <a:lnTo>
                      <a:pt x="424808" y="2795237"/>
                    </a:lnTo>
                    <a:lnTo>
                      <a:pt x="424808" y="2834911"/>
                    </a:lnTo>
                    <a:lnTo>
                      <a:pt x="421316" y="2872182"/>
                    </a:lnTo>
                    <a:lnTo>
                      <a:pt x="412006" y="2910653"/>
                    </a:lnTo>
                    <a:lnTo>
                      <a:pt x="403859" y="2947924"/>
                    </a:lnTo>
                    <a:lnTo>
                      <a:pt x="398039" y="2981586"/>
                    </a:lnTo>
                    <a:lnTo>
                      <a:pt x="393384" y="3029676"/>
                    </a:lnTo>
                    <a:lnTo>
                      <a:pt x="398039" y="3072958"/>
                    </a:lnTo>
                    <a:lnTo>
                      <a:pt x="410841" y="3112633"/>
                    </a:lnTo>
                    <a:lnTo>
                      <a:pt x="427136" y="3147498"/>
                    </a:lnTo>
                    <a:lnTo>
                      <a:pt x="450413" y="3175149"/>
                    </a:lnTo>
                    <a:lnTo>
                      <a:pt x="480674" y="3201598"/>
                    </a:lnTo>
                    <a:lnTo>
                      <a:pt x="509769" y="3223240"/>
                    </a:lnTo>
                    <a:lnTo>
                      <a:pt x="543521" y="3241274"/>
                    </a:lnTo>
                    <a:lnTo>
                      <a:pt x="577273" y="3256902"/>
                    </a:lnTo>
                    <a:lnTo>
                      <a:pt x="611025" y="3265318"/>
                    </a:lnTo>
                    <a:lnTo>
                      <a:pt x="672709" y="3276139"/>
                    </a:lnTo>
                    <a:lnTo>
                      <a:pt x="737886" y="3280948"/>
                    </a:lnTo>
                    <a:lnTo>
                      <a:pt x="806552" y="3278543"/>
                    </a:lnTo>
                    <a:lnTo>
                      <a:pt x="874056" y="3271330"/>
                    </a:lnTo>
                    <a:lnTo>
                      <a:pt x="941560" y="3262914"/>
                    </a:lnTo>
                    <a:lnTo>
                      <a:pt x="1005573" y="3249689"/>
                    </a:lnTo>
                    <a:lnTo>
                      <a:pt x="1062602" y="3234059"/>
                    </a:lnTo>
                    <a:lnTo>
                      <a:pt x="1112647" y="3217228"/>
                    </a:lnTo>
                    <a:lnTo>
                      <a:pt x="1133597" y="3210015"/>
                    </a:lnTo>
                    <a:lnTo>
                      <a:pt x="1161529" y="3201598"/>
                    </a:lnTo>
                    <a:lnTo>
                      <a:pt x="1191790" y="3193183"/>
                    </a:lnTo>
                    <a:lnTo>
                      <a:pt x="1223213" y="3184767"/>
                    </a:lnTo>
                    <a:lnTo>
                      <a:pt x="1256965" y="3179958"/>
                    </a:lnTo>
                    <a:lnTo>
                      <a:pt x="1290717" y="3177554"/>
                    </a:lnTo>
                    <a:lnTo>
                      <a:pt x="1319814" y="3182363"/>
                    </a:lnTo>
                    <a:lnTo>
                      <a:pt x="1345419" y="3193183"/>
                    </a:lnTo>
                    <a:lnTo>
                      <a:pt x="1368696" y="3214824"/>
                    </a:lnTo>
                    <a:lnTo>
                      <a:pt x="1389645" y="3249689"/>
                    </a:lnTo>
                    <a:lnTo>
                      <a:pt x="1409430" y="3294173"/>
                    </a:lnTo>
                    <a:lnTo>
                      <a:pt x="1428052" y="3345869"/>
                    </a:lnTo>
                    <a:lnTo>
                      <a:pt x="1443182" y="3404780"/>
                    </a:lnTo>
                    <a:lnTo>
                      <a:pt x="1458312" y="3466094"/>
                    </a:lnTo>
                    <a:lnTo>
                      <a:pt x="1471115" y="3529813"/>
                    </a:lnTo>
                    <a:lnTo>
                      <a:pt x="1482754" y="3594736"/>
                    </a:lnTo>
                    <a:lnTo>
                      <a:pt x="1487029" y="3618138"/>
                    </a:lnTo>
                    <a:lnTo>
                      <a:pt x="3090086" y="3618138"/>
                    </a:lnTo>
                    <a:lnTo>
                      <a:pt x="3088874" y="3615173"/>
                    </a:lnTo>
                    <a:lnTo>
                      <a:pt x="3067926" y="3553859"/>
                    </a:lnTo>
                    <a:lnTo>
                      <a:pt x="3049304" y="3486532"/>
                    </a:lnTo>
                    <a:lnTo>
                      <a:pt x="3030682" y="3420409"/>
                    </a:lnTo>
                    <a:lnTo>
                      <a:pt x="3019039" y="3381117"/>
                    </a:lnTo>
                    <a:cubicBezTo>
                      <a:pt x="2916596" y="3085457"/>
                      <a:pt x="2189761" y="2865156"/>
                      <a:pt x="1581345" y="2720212"/>
                    </a:cubicBezTo>
                    <a:cubicBezTo>
                      <a:pt x="1045124" y="2571338"/>
                      <a:pt x="651082" y="2065638"/>
                      <a:pt x="651082" y="1464934"/>
                    </a:cubicBezTo>
                    <a:cubicBezTo>
                      <a:pt x="651082" y="745769"/>
                      <a:pt x="1018501" y="171149"/>
                      <a:pt x="1912553" y="162771"/>
                    </a:cubicBezTo>
                    <a:cubicBezTo>
                      <a:pt x="2250796" y="159602"/>
                      <a:pt x="2458856" y="294299"/>
                      <a:pt x="2635535" y="395564"/>
                    </a:cubicBezTo>
                    <a:lnTo>
                      <a:pt x="2633024" y="398652"/>
                    </a:lnTo>
                    <a:cubicBezTo>
                      <a:pt x="3097872" y="776605"/>
                      <a:pt x="3170184" y="1459033"/>
                      <a:pt x="2794867" y="1926012"/>
                    </a:cubicBezTo>
                    <a:lnTo>
                      <a:pt x="2957653" y="2056846"/>
                    </a:lnTo>
                    <a:cubicBezTo>
                      <a:pt x="3404939" y="1500322"/>
                      <a:pt x="3318761" y="687035"/>
                      <a:pt x="2764776" y="236609"/>
                    </a:cubicBezTo>
                    <a:lnTo>
                      <a:pt x="2763561" y="238103"/>
                    </a:lnTo>
                    <a:lnTo>
                      <a:pt x="2752521" y="230833"/>
                    </a:lnTo>
                    <a:lnTo>
                      <a:pt x="2653593" y="176731"/>
                    </a:lnTo>
                    <a:lnTo>
                      <a:pt x="2545354" y="131046"/>
                    </a:lnTo>
                    <a:lnTo>
                      <a:pt x="2433624" y="88967"/>
                    </a:lnTo>
                    <a:lnTo>
                      <a:pt x="2312583" y="56506"/>
                    </a:lnTo>
                    <a:lnTo>
                      <a:pt x="2185723" y="30056"/>
                    </a:lnTo>
                    <a:lnTo>
                      <a:pt x="2053042" y="12022"/>
                    </a:lnTo>
                    <a:lnTo>
                      <a:pt x="1913381" y="1203"/>
                    </a:ln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grpSp>
          <p:nvGrpSpPr>
            <p:cNvPr id="14" name="Group 13">
              <a:extLst>
                <a:ext uri="{FF2B5EF4-FFF2-40B4-BE49-F238E27FC236}">
                  <a16:creationId xmlns:a16="http://schemas.microsoft.com/office/drawing/2014/main" id="{6452511E-D999-46CF-A13B-8985C724C614}"/>
                </a:ext>
              </a:extLst>
            </p:cNvPr>
            <p:cNvGrpSpPr/>
            <p:nvPr/>
          </p:nvGrpSpPr>
          <p:grpSpPr>
            <a:xfrm>
              <a:off x="8743953" y="2081545"/>
              <a:ext cx="2654101" cy="1235688"/>
              <a:chOff x="-475010" y="1037234"/>
              <a:chExt cx="4241713" cy="1235688"/>
            </a:xfrm>
          </p:grpSpPr>
          <p:sp>
            <p:nvSpPr>
              <p:cNvPr id="15" name="TextBox 14">
                <a:extLst>
                  <a:ext uri="{FF2B5EF4-FFF2-40B4-BE49-F238E27FC236}">
                    <a16:creationId xmlns:a16="http://schemas.microsoft.com/office/drawing/2014/main" id="{DAC8610E-CFCB-45C3-96BE-04937F5D1E76}"/>
                  </a:ext>
                </a:extLst>
              </p:cNvPr>
              <p:cNvSpPr txBox="1"/>
              <p:nvPr/>
            </p:nvSpPr>
            <p:spPr>
              <a:xfrm>
                <a:off x="-475010" y="1037234"/>
                <a:ext cx="4241713" cy="461665"/>
              </a:xfrm>
              <a:prstGeom prst="rect">
                <a:avLst/>
              </a:prstGeom>
              <a:noFill/>
            </p:spPr>
            <p:txBody>
              <a:bodyPr wrap="square" rtlCol="0" anchor="ctr">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ko-KR" sz="24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rPr>
                  <a:t>SỨC KHỎE</a:t>
                </a:r>
                <a:endParaRPr kumimoji="0" lang="ko-KR" altLang="en-US" sz="24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sp>
            <p:nvSpPr>
              <p:cNvPr id="16" name="TextBox 15">
                <a:extLst>
                  <a:ext uri="{FF2B5EF4-FFF2-40B4-BE49-F238E27FC236}">
                    <a16:creationId xmlns:a16="http://schemas.microsoft.com/office/drawing/2014/main" id="{30C10FE5-C25C-48B7-BCFD-76E2C4964244}"/>
                  </a:ext>
                </a:extLst>
              </p:cNvPr>
              <p:cNvSpPr txBox="1"/>
              <p:nvPr/>
            </p:nvSpPr>
            <p:spPr>
              <a:xfrm>
                <a:off x="-459588" y="1441925"/>
                <a:ext cx="4226291" cy="830997"/>
              </a:xfrm>
              <a:prstGeom prst="rect">
                <a:avLst/>
              </a:prstGeom>
              <a:noFill/>
            </p:spPr>
            <p:txBody>
              <a:bodyPr wrap="square" rtlCol="0">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ko-KR" sz="2400" b="0" i="0" u="none" strike="noStrike" kern="1200" cap="none" spc="0" normalizeH="0" baseline="0" noProof="0" dirty="0" err="1">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rPr>
                  <a:t>Rèn</a:t>
                </a:r>
                <a:r>
                  <a:rPr kumimoji="0" lang="en-US" altLang="ko-KR"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rPr>
                  <a:t>luyện</a:t>
                </a:r>
                <a:r>
                  <a:rPr kumimoji="0" lang="en-US" altLang="ko-KR"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rPr>
                  <a:t>sức</a:t>
                </a:r>
                <a:r>
                  <a:rPr kumimoji="0" lang="en-US" altLang="ko-KR"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rPr>
                  <a:t>khỏe</a:t>
                </a:r>
                <a:r>
                  <a:rPr kumimoji="0" lang="en-US" altLang="ko-KR"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rPr>
                  <a:t>thể</a:t>
                </a:r>
                <a:r>
                  <a:rPr kumimoji="0" lang="en-US" altLang="ko-KR"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rPr>
                  <a:t>thao</a:t>
                </a:r>
                <a:endParaRPr kumimoji="0" lang="en-US" altLang="ko-KR"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grpSp>
        <p:sp>
          <p:nvSpPr>
            <p:cNvPr id="17" name="Oval 16">
              <a:extLst>
                <a:ext uri="{FF2B5EF4-FFF2-40B4-BE49-F238E27FC236}">
                  <a16:creationId xmlns:a16="http://schemas.microsoft.com/office/drawing/2014/main" id="{00049849-4849-4F68-BE26-3FB6273CCA28}"/>
                </a:ext>
              </a:extLst>
            </p:cNvPr>
            <p:cNvSpPr/>
            <p:nvPr/>
          </p:nvSpPr>
          <p:spPr>
            <a:xfrm>
              <a:off x="9787903" y="1572327"/>
              <a:ext cx="566192" cy="56619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a:ln>
                  <a:noFill/>
                </a:ln>
                <a:solidFill>
                  <a:srgbClr val="87ADDB"/>
                </a:solidFill>
                <a:effectLst/>
                <a:uLnTx/>
                <a:uFillTx/>
                <a:latin typeface="Arial" panose="020B0604020202020204" pitchFamily="34" charset="0"/>
                <a:ea typeface="Arial Unicode MS"/>
                <a:cs typeface="Arial" panose="020B0604020202020204" pitchFamily="34" charset="0"/>
              </a:endParaRPr>
            </a:p>
          </p:txBody>
        </p:sp>
        <p:sp>
          <p:nvSpPr>
            <p:cNvPr id="18" name="Rounded Rectangle 24">
              <a:extLst>
                <a:ext uri="{FF2B5EF4-FFF2-40B4-BE49-F238E27FC236}">
                  <a16:creationId xmlns:a16="http://schemas.microsoft.com/office/drawing/2014/main" id="{23FD4401-13CD-470E-895D-436EF44DD147}"/>
                </a:ext>
              </a:extLst>
            </p:cNvPr>
            <p:cNvSpPr/>
            <p:nvPr/>
          </p:nvSpPr>
          <p:spPr>
            <a:xfrm>
              <a:off x="9928296" y="1746308"/>
              <a:ext cx="285406" cy="208600"/>
            </a:xfrm>
            <a:custGeom>
              <a:avLst/>
              <a:gdLst/>
              <a:ahLst/>
              <a:cxnLst/>
              <a:rect l="l" t="t" r="r" b="b"/>
              <a:pathLst>
                <a:path w="3960000" h="3064028">
                  <a:moveTo>
                    <a:pt x="1955333" y="1285185"/>
                  </a:moveTo>
                  <a:cubicBezTo>
                    <a:pt x="2192176" y="1285185"/>
                    <a:pt x="2384176" y="1477185"/>
                    <a:pt x="2384176" y="1714028"/>
                  </a:cubicBezTo>
                  <a:cubicBezTo>
                    <a:pt x="2384176" y="1950871"/>
                    <a:pt x="2192176" y="2142871"/>
                    <a:pt x="1955333" y="2142871"/>
                  </a:cubicBezTo>
                  <a:cubicBezTo>
                    <a:pt x="1718490" y="2142871"/>
                    <a:pt x="1526490" y="1950871"/>
                    <a:pt x="1526490" y="1714028"/>
                  </a:cubicBezTo>
                  <a:cubicBezTo>
                    <a:pt x="1526490" y="1477185"/>
                    <a:pt x="1718490" y="1285185"/>
                    <a:pt x="1955333" y="1285185"/>
                  </a:cubicBezTo>
                  <a:close/>
                  <a:moveTo>
                    <a:pt x="1955333" y="1074136"/>
                  </a:moveTo>
                  <a:cubicBezTo>
                    <a:pt x="1601930" y="1074136"/>
                    <a:pt x="1315441" y="1360625"/>
                    <a:pt x="1315441" y="1714028"/>
                  </a:cubicBezTo>
                  <a:cubicBezTo>
                    <a:pt x="1315441" y="2067431"/>
                    <a:pt x="1601930" y="2353920"/>
                    <a:pt x="1955333" y="2353920"/>
                  </a:cubicBezTo>
                  <a:cubicBezTo>
                    <a:pt x="2308736" y="2353920"/>
                    <a:pt x="2595225" y="2067431"/>
                    <a:pt x="2595225" y="1714028"/>
                  </a:cubicBezTo>
                  <a:cubicBezTo>
                    <a:pt x="2595225" y="1360625"/>
                    <a:pt x="2308736" y="1074136"/>
                    <a:pt x="1955333" y="1074136"/>
                  </a:cubicBezTo>
                  <a:close/>
                  <a:moveTo>
                    <a:pt x="1955333" y="849503"/>
                  </a:moveTo>
                  <a:cubicBezTo>
                    <a:pt x="2432797" y="849503"/>
                    <a:pt x="2819858" y="1236564"/>
                    <a:pt x="2819858" y="1714028"/>
                  </a:cubicBezTo>
                  <a:cubicBezTo>
                    <a:pt x="2819858" y="2191492"/>
                    <a:pt x="2432797" y="2578553"/>
                    <a:pt x="1955333" y="2578553"/>
                  </a:cubicBezTo>
                  <a:cubicBezTo>
                    <a:pt x="1477869" y="2578553"/>
                    <a:pt x="1090808" y="2191492"/>
                    <a:pt x="1090808" y="1714028"/>
                  </a:cubicBezTo>
                  <a:cubicBezTo>
                    <a:pt x="1090808" y="1236564"/>
                    <a:pt x="1477869" y="849503"/>
                    <a:pt x="1955333" y="849503"/>
                  </a:cubicBezTo>
                  <a:close/>
                  <a:moveTo>
                    <a:pt x="3253503" y="756254"/>
                  </a:moveTo>
                  <a:cubicBezTo>
                    <a:pt x="3162525" y="756254"/>
                    <a:pt x="3088773" y="830006"/>
                    <a:pt x="3088773" y="920984"/>
                  </a:cubicBezTo>
                  <a:cubicBezTo>
                    <a:pt x="3088773" y="1011962"/>
                    <a:pt x="3162525" y="1085714"/>
                    <a:pt x="3253503" y="1085714"/>
                  </a:cubicBezTo>
                  <a:cubicBezTo>
                    <a:pt x="3344481" y="1085714"/>
                    <a:pt x="3418233" y="1011962"/>
                    <a:pt x="3418233" y="920984"/>
                  </a:cubicBezTo>
                  <a:cubicBezTo>
                    <a:pt x="3418233" y="830006"/>
                    <a:pt x="3344481" y="756254"/>
                    <a:pt x="3253503" y="756254"/>
                  </a:cubicBezTo>
                  <a:close/>
                  <a:moveTo>
                    <a:pt x="1955333" y="744677"/>
                  </a:moveTo>
                  <a:cubicBezTo>
                    <a:pt x="1419975" y="744677"/>
                    <a:pt x="985982" y="1178670"/>
                    <a:pt x="985982" y="1714028"/>
                  </a:cubicBezTo>
                  <a:cubicBezTo>
                    <a:pt x="985982" y="2249386"/>
                    <a:pt x="1419975" y="2683379"/>
                    <a:pt x="1955333" y="2683379"/>
                  </a:cubicBezTo>
                  <a:cubicBezTo>
                    <a:pt x="2490691" y="2683379"/>
                    <a:pt x="2924684" y="2249386"/>
                    <a:pt x="2924684" y="1714028"/>
                  </a:cubicBezTo>
                  <a:cubicBezTo>
                    <a:pt x="2924684" y="1178670"/>
                    <a:pt x="2490691" y="744677"/>
                    <a:pt x="1955333" y="744677"/>
                  </a:cubicBezTo>
                  <a:close/>
                  <a:moveTo>
                    <a:pt x="1333922" y="0"/>
                  </a:moveTo>
                  <a:lnTo>
                    <a:pt x="2626078" y="0"/>
                  </a:lnTo>
                  <a:lnTo>
                    <a:pt x="2717085" y="364028"/>
                  </a:lnTo>
                  <a:lnTo>
                    <a:pt x="3699990" y="364028"/>
                  </a:lnTo>
                  <a:cubicBezTo>
                    <a:pt x="3843590" y="364028"/>
                    <a:pt x="3960000" y="480438"/>
                    <a:pt x="3960000" y="624038"/>
                  </a:cubicBezTo>
                  <a:lnTo>
                    <a:pt x="3960000" y="2804018"/>
                  </a:lnTo>
                  <a:cubicBezTo>
                    <a:pt x="3960000" y="2947618"/>
                    <a:pt x="3843590" y="3064028"/>
                    <a:pt x="3699990" y="3064028"/>
                  </a:cubicBezTo>
                  <a:lnTo>
                    <a:pt x="260010" y="3064028"/>
                  </a:lnTo>
                  <a:cubicBezTo>
                    <a:pt x="116410" y="3064028"/>
                    <a:pt x="0" y="2947618"/>
                    <a:pt x="0" y="2804018"/>
                  </a:cubicBezTo>
                  <a:lnTo>
                    <a:pt x="0" y="624038"/>
                  </a:lnTo>
                  <a:cubicBezTo>
                    <a:pt x="0" y="480438"/>
                    <a:pt x="116410" y="364028"/>
                    <a:pt x="260010" y="364028"/>
                  </a:cubicBezTo>
                  <a:lnTo>
                    <a:pt x="443165" y="364028"/>
                  </a:lnTo>
                  <a:lnTo>
                    <a:pt x="443165" y="237982"/>
                  </a:lnTo>
                  <a:cubicBezTo>
                    <a:pt x="443165" y="195266"/>
                    <a:pt x="477794" y="160637"/>
                    <a:pt x="520510" y="160637"/>
                  </a:cubicBezTo>
                  <a:lnTo>
                    <a:pt x="1049896" y="160637"/>
                  </a:lnTo>
                  <a:cubicBezTo>
                    <a:pt x="1092612" y="160637"/>
                    <a:pt x="1127241" y="195266"/>
                    <a:pt x="1127241" y="237982"/>
                  </a:cubicBezTo>
                  <a:lnTo>
                    <a:pt x="1127241" y="364028"/>
                  </a:lnTo>
                  <a:lnTo>
                    <a:pt x="1242915" y="36402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nvGrpSpPr>
            <p:cNvPr id="19" name="Group 18">
              <a:extLst>
                <a:ext uri="{FF2B5EF4-FFF2-40B4-BE49-F238E27FC236}">
                  <a16:creationId xmlns:a16="http://schemas.microsoft.com/office/drawing/2014/main" id="{BA8494F4-A3CA-45EE-8213-3BD616C1FE89}"/>
                </a:ext>
              </a:extLst>
            </p:cNvPr>
            <p:cNvGrpSpPr/>
            <p:nvPr/>
          </p:nvGrpSpPr>
          <p:grpSpPr>
            <a:xfrm>
              <a:off x="6657354" y="4182796"/>
              <a:ext cx="5025789" cy="2031435"/>
              <a:chOff x="-534078" y="1037234"/>
              <a:chExt cx="4821536" cy="2031435"/>
            </a:xfrm>
          </p:grpSpPr>
          <p:sp>
            <p:nvSpPr>
              <p:cNvPr id="20" name="TextBox 19">
                <a:extLst>
                  <a:ext uri="{FF2B5EF4-FFF2-40B4-BE49-F238E27FC236}">
                    <a16:creationId xmlns:a16="http://schemas.microsoft.com/office/drawing/2014/main" id="{16CFDEEF-6E21-4A86-AFEF-7376BD83C8F2}"/>
                  </a:ext>
                </a:extLst>
              </p:cNvPr>
              <p:cNvSpPr txBox="1"/>
              <p:nvPr/>
            </p:nvSpPr>
            <p:spPr>
              <a:xfrm>
                <a:off x="-475010" y="1037234"/>
                <a:ext cx="4241713" cy="461665"/>
              </a:xfrm>
              <a:prstGeom prst="rect">
                <a:avLst/>
              </a:prstGeom>
              <a:noFill/>
            </p:spPr>
            <p:txBody>
              <a:bodyPr wrap="square" rtlCol="0" anchor="ctr">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ko-KR" sz="2400" b="1" i="0" u="none" strike="noStrike" kern="1200" cap="none" spc="0" normalizeH="0" baseline="0" noProof="0" dirty="0">
                    <a:ln>
                      <a:noFill/>
                    </a:ln>
                    <a:solidFill>
                      <a:srgbClr val="7030A0"/>
                    </a:solidFill>
                    <a:effectLst/>
                    <a:uLnTx/>
                    <a:uFillTx/>
                    <a:latin typeface="Arial" panose="020B0604020202020204" pitchFamily="34" charset="0"/>
                    <a:ea typeface="Arial Unicode MS"/>
                    <a:cs typeface="Arial" panose="020B0604020202020204" pitchFamily="34" charset="0"/>
                  </a:rPr>
                  <a:t>LỐI SỐNG</a:t>
                </a:r>
                <a:endParaRPr kumimoji="0" lang="ko-KR" altLang="en-US" sz="2400" b="1" i="0" u="none" strike="noStrike" kern="1200" cap="none" spc="0" normalizeH="0" baseline="0" noProof="0" dirty="0">
                  <a:ln>
                    <a:noFill/>
                  </a:ln>
                  <a:solidFill>
                    <a:srgbClr val="7030A0"/>
                  </a:solidFill>
                  <a:effectLst/>
                  <a:uLnTx/>
                  <a:uFillTx/>
                  <a:latin typeface="Arial" panose="020B0604020202020204" pitchFamily="34" charset="0"/>
                  <a:ea typeface="Arial Unicode MS"/>
                  <a:cs typeface="Arial" panose="020B0604020202020204" pitchFamily="34" charset="0"/>
                </a:endParaRPr>
              </a:p>
            </p:txBody>
          </p:sp>
          <p:sp>
            <p:nvSpPr>
              <p:cNvPr id="21" name="TextBox 20">
                <a:extLst>
                  <a:ext uri="{FF2B5EF4-FFF2-40B4-BE49-F238E27FC236}">
                    <a16:creationId xmlns:a16="http://schemas.microsoft.com/office/drawing/2014/main" id="{D9A4AE10-8AB8-4BE7-A803-10C2A433858E}"/>
                  </a:ext>
                </a:extLst>
              </p:cNvPr>
              <p:cNvSpPr txBox="1"/>
              <p:nvPr/>
            </p:nvSpPr>
            <p:spPr>
              <a:xfrm>
                <a:off x="-534078" y="1499009"/>
                <a:ext cx="4821536" cy="1569660"/>
              </a:xfrm>
              <a:prstGeom prst="rect">
                <a:avLst/>
              </a:prstGeom>
              <a:noFill/>
            </p:spPr>
            <p:txBody>
              <a:bodyPr wrap="square" rtlCol="0">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nl-NL"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Xây dựng lối sống trung thực, tự tin vào bản thân, kiên quyết chống chủ nghĩa cá nhân, phấn đấu vượt qua những khó khăn thử thách</a:t>
                </a:r>
                <a:endParaRPr kumimoji="0" lang="en-US" altLang="ko-KR"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grpSp>
        <p:sp>
          <p:nvSpPr>
            <p:cNvPr id="22" name="Oval 21">
              <a:extLst>
                <a:ext uri="{FF2B5EF4-FFF2-40B4-BE49-F238E27FC236}">
                  <a16:creationId xmlns:a16="http://schemas.microsoft.com/office/drawing/2014/main" id="{EA7A5ADD-8B1C-4FF5-9A49-C4F5B0E8A660}"/>
                </a:ext>
              </a:extLst>
            </p:cNvPr>
            <p:cNvSpPr/>
            <p:nvPr/>
          </p:nvSpPr>
          <p:spPr>
            <a:xfrm>
              <a:off x="9787903" y="4101138"/>
              <a:ext cx="566192" cy="56619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a:ln>
                  <a:noFill/>
                </a:ln>
                <a:solidFill>
                  <a:srgbClr val="87ADDB"/>
                </a:solidFill>
                <a:effectLst/>
                <a:uLnTx/>
                <a:uFillTx/>
                <a:latin typeface="Arial" panose="020B0604020202020204" pitchFamily="34" charset="0"/>
                <a:ea typeface="Arial Unicode MS"/>
                <a:cs typeface="Arial" panose="020B0604020202020204" pitchFamily="34" charset="0"/>
              </a:endParaRPr>
            </a:p>
          </p:txBody>
        </p:sp>
        <p:grpSp>
          <p:nvGrpSpPr>
            <p:cNvPr id="23" name="Group 22">
              <a:extLst>
                <a:ext uri="{FF2B5EF4-FFF2-40B4-BE49-F238E27FC236}">
                  <a16:creationId xmlns:a16="http://schemas.microsoft.com/office/drawing/2014/main" id="{E2648170-B5A0-4DCB-A1B4-3221D3699F1B}"/>
                </a:ext>
              </a:extLst>
            </p:cNvPr>
            <p:cNvGrpSpPr/>
            <p:nvPr/>
          </p:nvGrpSpPr>
          <p:grpSpPr>
            <a:xfrm>
              <a:off x="197315" y="1002082"/>
              <a:ext cx="3667947" cy="2969070"/>
              <a:chOff x="-1317847" y="1048312"/>
              <a:chExt cx="5862014" cy="2969070"/>
            </a:xfrm>
          </p:grpSpPr>
          <p:sp>
            <p:nvSpPr>
              <p:cNvPr id="24" name="TextBox 23">
                <a:extLst>
                  <a:ext uri="{FF2B5EF4-FFF2-40B4-BE49-F238E27FC236}">
                    <a16:creationId xmlns:a16="http://schemas.microsoft.com/office/drawing/2014/main" id="{5B305E82-85DA-4D1C-8F82-6C2FEFD440C4}"/>
                  </a:ext>
                </a:extLst>
              </p:cNvPr>
              <p:cNvSpPr txBox="1"/>
              <p:nvPr/>
            </p:nvSpPr>
            <p:spPr>
              <a:xfrm>
                <a:off x="-564926" y="1048312"/>
                <a:ext cx="4241713" cy="461665"/>
              </a:xfrm>
              <a:prstGeom prst="rect">
                <a:avLst/>
              </a:prstGeom>
              <a:noFill/>
            </p:spPr>
            <p:txBody>
              <a:bodyPr wrap="square" rtlCol="0" anchor="ctr">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altLang="ko-KR" sz="2400" b="1" dirty="0">
                    <a:solidFill>
                      <a:srgbClr val="FF0000"/>
                    </a:solidFill>
                    <a:latin typeface="Arial" panose="020B0604020202020204" pitchFamily="34" charset="0"/>
                    <a:ea typeface="Arial Unicode MS"/>
                    <a:cs typeface="Arial" panose="020B0604020202020204" pitchFamily="34" charset="0"/>
                  </a:rPr>
                  <a:t>     ĐẠO ĐỨC</a:t>
                </a:r>
                <a:endParaRPr kumimoji="0" lang="ko-KR" altLang="en-US" sz="2400" b="1"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endParaRPr>
              </a:p>
            </p:txBody>
          </p:sp>
          <p:sp>
            <p:nvSpPr>
              <p:cNvPr id="25" name="TextBox 24">
                <a:extLst>
                  <a:ext uri="{FF2B5EF4-FFF2-40B4-BE49-F238E27FC236}">
                    <a16:creationId xmlns:a16="http://schemas.microsoft.com/office/drawing/2014/main" id="{0C86D4BE-13AF-4987-914A-4CDEFEFCBFD5}"/>
                  </a:ext>
                </a:extLst>
              </p:cNvPr>
              <p:cNvSpPr txBox="1"/>
              <p:nvPr/>
            </p:nvSpPr>
            <p:spPr>
              <a:xfrm>
                <a:off x="-1317847" y="1339726"/>
                <a:ext cx="5862014" cy="2677656"/>
              </a:xfrm>
              <a:prstGeom prst="rect">
                <a:avLst/>
              </a:prstGeom>
              <a:noFill/>
            </p:spPr>
            <p:txBody>
              <a:bodyPr wrap="square" rtlCol="0">
                <a:spAutoFit/>
              </a:bodyPr>
              <a:lstStyle/>
              <a:p>
                <a:pPr marL="0" marR="0" indent="457200" algn="just">
                  <a:spcBef>
                    <a:spcPts val="600"/>
                  </a:spcBef>
                  <a:spcAft>
                    <a:spcPts val="600"/>
                  </a:spcAft>
                </a:pPr>
                <a:r>
                  <a:rPr lang="nl-NL" sz="2400" dirty="0">
                    <a:effectLst/>
                    <a:latin typeface="Arial" panose="020B0604020202020204" pitchFamily="34" charset="0"/>
                    <a:ea typeface="Calibri" panose="020F0502020204030204" pitchFamily="34" charset="0"/>
                    <a:cs typeface="Arial" panose="020B0604020202020204" pitchFamily="34" charset="0"/>
                  </a:rPr>
                  <a:t>Mỗi người học cần biết điều chỉnh hành vi phù hợp với chuẩn mực đạo đức công dân; rèn luyện lối sống lành mạnh </a:t>
                </a:r>
                <a:r>
                  <a:rPr lang="nl-NL" sz="2400" i="1" dirty="0">
                    <a:effectLst/>
                    <a:latin typeface="Arial" panose="020B0604020202020204" pitchFamily="34" charset="0"/>
                    <a:ea typeface="Calibri" panose="020F0502020204030204" pitchFamily="34" charset="0"/>
                    <a:cs typeface="Arial" panose="020B0604020202020204" pitchFamily="34" charset="0"/>
                  </a:rPr>
                  <a:t>“Cần, kiệm, liêm, chính, chí công vô tư</a:t>
                </a:r>
                <a:r>
                  <a:rPr lang="nl-NL" sz="2400" dirty="0">
                    <a:effectLst/>
                    <a:latin typeface="Arial" panose="020B0604020202020204" pitchFamily="34" charset="0"/>
                    <a:ea typeface="Calibri" panose="020F0502020204030204" pitchFamily="34" charset="0"/>
                    <a:cs typeface="Arial" panose="020B0604020202020204" pitchFamily="34" charset="0"/>
                  </a:rPr>
                  <a:t>. </a:t>
                </a:r>
              </a:p>
            </p:txBody>
          </p:sp>
        </p:grpSp>
        <p:sp>
          <p:nvSpPr>
            <p:cNvPr id="26" name="Oval 25">
              <a:extLst>
                <a:ext uri="{FF2B5EF4-FFF2-40B4-BE49-F238E27FC236}">
                  <a16:creationId xmlns:a16="http://schemas.microsoft.com/office/drawing/2014/main" id="{ADDB96A4-5224-4635-970A-C297E383EE10}"/>
                </a:ext>
              </a:extLst>
            </p:cNvPr>
            <p:cNvSpPr/>
            <p:nvPr/>
          </p:nvSpPr>
          <p:spPr>
            <a:xfrm>
              <a:off x="839481" y="877945"/>
              <a:ext cx="566192" cy="56619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a:ln>
                  <a:noFill/>
                </a:ln>
                <a:solidFill>
                  <a:srgbClr val="87ADDB"/>
                </a:solidFill>
                <a:effectLst/>
                <a:uLnTx/>
                <a:uFillTx/>
                <a:latin typeface="Arial" panose="020B0604020202020204" pitchFamily="34" charset="0"/>
                <a:ea typeface="Arial Unicode MS"/>
                <a:cs typeface="Arial" panose="020B0604020202020204" pitchFamily="34" charset="0"/>
              </a:endParaRPr>
            </a:p>
          </p:txBody>
        </p:sp>
        <p:grpSp>
          <p:nvGrpSpPr>
            <p:cNvPr id="27" name="Group 26">
              <a:extLst>
                <a:ext uri="{FF2B5EF4-FFF2-40B4-BE49-F238E27FC236}">
                  <a16:creationId xmlns:a16="http://schemas.microsoft.com/office/drawing/2014/main" id="{2A4326EA-2284-40C1-AD9A-9D63C0A1C96E}"/>
                </a:ext>
              </a:extLst>
            </p:cNvPr>
            <p:cNvGrpSpPr/>
            <p:nvPr/>
          </p:nvGrpSpPr>
          <p:grpSpPr>
            <a:xfrm>
              <a:off x="-949628" y="4116059"/>
              <a:ext cx="6342108" cy="2280847"/>
              <a:chOff x="-1662667" y="997871"/>
              <a:chExt cx="5722200" cy="2280847"/>
            </a:xfrm>
          </p:grpSpPr>
          <p:sp>
            <p:nvSpPr>
              <p:cNvPr id="28" name="TextBox 27">
                <a:extLst>
                  <a:ext uri="{FF2B5EF4-FFF2-40B4-BE49-F238E27FC236}">
                    <a16:creationId xmlns:a16="http://schemas.microsoft.com/office/drawing/2014/main" id="{660C30D1-F21B-49D0-BAA9-98005FD92E97}"/>
                  </a:ext>
                </a:extLst>
              </p:cNvPr>
              <p:cNvSpPr txBox="1"/>
              <p:nvPr/>
            </p:nvSpPr>
            <p:spPr>
              <a:xfrm>
                <a:off x="-1662667" y="997871"/>
                <a:ext cx="4241713" cy="461665"/>
              </a:xfrm>
              <a:prstGeom prst="rect">
                <a:avLst/>
              </a:prstGeom>
              <a:noFill/>
            </p:spPr>
            <p:txBody>
              <a:bodyPr wrap="square" rtlCol="0" anchor="ctr">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ko-KR" sz="2400" b="1" i="0" u="none" strike="noStrike" kern="1200" cap="none" spc="0" normalizeH="0" baseline="0" noProof="0" dirty="0">
                    <a:ln>
                      <a:noFill/>
                    </a:ln>
                    <a:solidFill>
                      <a:srgbClr val="3333FF"/>
                    </a:solidFill>
                    <a:effectLst/>
                    <a:uLnTx/>
                    <a:uFillTx/>
                    <a:latin typeface="Arial" panose="020B0604020202020204" pitchFamily="34" charset="0"/>
                    <a:ea typeface="Arial Unicode MS"/>
                    <a:cs typeface="Arial" panose="020B0604020202020204" pitchFamily="34" charset="0"/>
                  </a:rPr>
                  <a:t>     LỐI SỐNG</a:t>
                </a:r>
                <a:endParaRPr kumimoji="0" lang="ko-KR" altLang="en-US" sz="2400" b="1" i="0" u="none" strike="noStrike" kern="1200" cap="none" spc="0" normalizeH="0" baseline="0" noProof="0" dirty="0">
                  <a:ln>
                    <a:noFill/>
                  </a:ln>
                  <a:solidFill>
                    <a:srgbClr val="3333FF"/>
                  </a:solidFill>
                  <a:effectLst/>
                  <a:uLnTx/>
                  <a:uFillTx/>
                  <a:latin typeface="Arial" panose="020B0604020202020204" pitchFamily="34" charset="0"/>
                  <a:ea typeface="Arial Unicode MS"/>
                  <a:cs typeface="Arial" panose="020B0604020202020204" pitchFamily="34" charset="0"/>
                </a:endParaRPr>
              </a:p>
            </p:txBody>
          </p:sp>
          <p:sp>
            <p:nvSpPr>
              <p:cNvPr id="29" name="TextBox 28">
                <a:extLst>
                  <a:ext uri="{FF2B5EF4-FFF2-40B4-BE49-F238E27FC236}">
                    <a16:creationId xmlns:a16="http://schemas.microsoft.com/office/drawing/2014/main" id="{CCC97A67-6BCE-4760-9302-D12B978997E0}"/>
                  </a:ext>
                </a:extLst>
              </p:cNvPr>
              <p:cNvSpPr txBox="1"/>
              <p:nvPr/>
            </p:nvSpPr>
            <p:spPr>
              <a:xfrm>
                <a:off x="-475010" y="1339726"/>
                <a:ext cx="4534543" cy="1938992"/>
              </a:xfrm>
              <a:prstGeom prst="rect">
                <a:avLst/>
              </a:prstGeom>
              <a:noFill/>
            </p:spPr>
            <p:txBody>
              <a:bodyPr wrap="square" rtlCol="0">
                <a:spAutoFit/>
              </a:bodyPr>
              <a:lstStyle/>
              <a:p>
                <a:pPr marL="0" marR="0" indent="457200" algn="just">
                  <a:spcBef>
                    <a:spcPts val="600"/>
                  </a:spcBef>
                  <a:spcAft>
                    <a:spcPts val="600"/>
                  </a:spcAft>
                </a:pPr>
                <a:r>
                  <a:rPr lang="vi-VN" sz="2400" dirty="0">
                    <a:effectLst/>
                    <a:latin typeface="Arial" panose="020B0604020202020204" pitchFamily="34" charset="0"/>
                    <a:ea typeface="Times New Roman" panose="02020603050405020304" pitchFamily="18" charset="0"/>
                    <a:cs typeface="Arial" panose="020B0604020202020204" pitchFamily="34" charset="0"/>
                  </a:rPr>
                  <a:t>Tham gia tích cực các hoạt động đoàn thể; các hoạt động xã hội; bảo vệ và sử dụng hiệu quả, tiết kiệm tài sản của cá nhân, của tập thể, của Nhà nước và xã hội.</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p:txBody>
          </p:sp>
        </p:grpSp>
        <p:grpSp>
          <p:nvGrpSpPr>
            <p:cNvPr id="2" name="Group 1">
              <a:extLst>
                <a:ext uri="{FF2B5EF4-FFF2-40B4-BE49-F238E27FC236}">
                  <a16:creationId xmlns:a16="http://schemas.microsoft.com/office/drawing/2014/main" id="{FA37B1E1-4E69-8C6A-B811-A77A3A6E48E9}"/>
                </a:ext>
              </a:extLst>
            </p:cNvPr>
            <p:cNvGrpSpPr/>
            <p:nvPr/>
          </p:nvGrpSpPr>
          <p:grpSpPr>
            <a:xfrm>
              <a:off x="244024" y="4044959"/>
              <a:ext cx="566192" cy="566192"/>
              <a:chOff x="1884509" y="4110031"/>
              <a:chExt cx="566192" cy="566192"/>
            </a:xfrm>
          </p:grpSpPr>
          <p:sp>
            <p:nvSpPr>
              <p:cNvPr id="30" name="Oval 29">
                <a:extLst>
                  <a:ext uri="{FF2B5EF4-FFF2-40B4-BE49-F238E27FC236}">
                    <a16:creationId xmlns:a16="http://schemas.microsoft.com/office/drawing/2014/main" id="{B6CF30B0-5494-4834-89D2-62FCB761512B}"/>
                  </a:ext>
                </a:extLst>
              </p:cNvPr>
              <p:cNvSpPr/>
              <p:nvPr/>
            </p:nvSpPr>
            <p:spPr>
              <a:xfrm>
                <a:off x="1884509" y="4110031"/>
                <a:ext cx="566192" cy="56619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a:ln>
                    <a:noFill/>
                  </a:ln>
                  <a:solidFill>
                    <a:srgbClr val="87ADDB"/>
                  </a:solidFill>
                  <a:effectLst/>
                  <a:uLnTx/>
                  <a:uFillTx/>
                  <a:latin typeface="Arial" panose="020B0604020202020204" pitchFamily="34" charset="0"/>
                  <a:ea typeface="Arial Unicode MS"/>
                  <a:cs typeface="Arial" panose="020B0604020202020204" pitchFamily="34" charset="0"/>
                </a:endParaRPr>
              </a:p>
            </p:txBody>
          </p:sp>
          <p:sp>
            <p:nvSpPr>
              <p:cNvPr id="31" name="Oval 21">
                <a:extLst>
                  <a:ext uri="{FF2B5EF4-FFF2-40B4-BE49-F238E27FC236}">
                    <a16:creationId xmlns:a16="http://schemas.microsoft.com/office/drawing/2014/main" id="{895FF4DC-99EB-4987-81C5-A50AE7F0EA41}"/>
                  </a:ext>
                </a:extLst>
              </p:cNvPr>
              <p:cNvSpPr/>
              <p:nvPr/>
            </p:nvSpPr>
            <p:spPr>
              <a:xfrm rot="20700000">
                <a:off x="1998970" y="4236437"/>
                <a:ext cx="337277" cy="295599"/>
              </a:xfrm>
              <a:custGeom>
                <a:avLst/>
                <a:gdLst/>
                <a:ahLst/>
                <a:cxnLst/>
                <a:rect l="l" t="t" r="r" b="b"/>
                <a:pathLst>
                  <a:path w="4088377" h="3321003">
                    <a:moveTo>
                      <a:pt x="1365628" y="1622218"/>
                    </a:moveTo>
                    <a:cubicBezTo>
                      <a:pt x="1121373" y="1556771"/>
                      <a:pt x="870309" y="1701722"/>
                      <a:pt x="804861" y="1945977"/>
                    </a:cubicBezTo>
                    <a:cubicBezTo>
                      <a:pt x="739413" y="2190232"/>
                      <a:pt x="884365" y="2441296"/>
                      <a:pt x="1128620" y="2506744"/>
                    </a:cubicBezTo>
                    <a:cubicBezTo>
                      <a:pt x="1372875" y="2572191"/>
                      <a:pt x="1623939" y="2427240"/>
                      <a:pt x="1689387" y="2182985"/>
                    </a:cubicBezTo>
                    <a:cubicBezTo>
                      <a:pt x="1754835" y="1938730"/>
                      <a:pt x="1609883" y="1687666"/>
                      <a:pt x="1365628" y="1622218"/>
                    </a:cubicBezTo>
                    <a:close/>
                    <a:moveTo>
                      <a:pt x="1447099" y="1318163"/>
                    </a:moveTo>
                    <a:cubicBezTo>
                      <a:pt x="1859279" y="1428606"/>
                      <a:pt x="2103885" y="1852277"/>
                      <a:pt x="1993442" y="2264456"/>
                    </a:cubicBezTo>
                    <a:cubicBezTo>
                      <a:pt x="1882999" y="2676636"/>
                      <a:pt x="1459328" y="2921242"/>
                      <a:pt x="1047149" y="2810799"/>
                    </a:cubicBezTo>
                    <a:cubicBezTo>
                      <a:pt x="634969" y="2700356"/>
                      <a:pt x="390363" y="2276685"/>
                      <a:pt x="500806" y="1864505"/>
                    </a:cubicBezTo>
                    <a:cubicBezTo>
                      <a:pt x="611249" y="1452326"/>
                      <a:pt x="1034920" y="1207720"/>
                      <a:pt x="1447099" y="1318163"/>
                    </a:cubicBezTo>
                    <a:close/>
                    <a:moveTo>
                      <a:pt x="1476725" y="1207597"/>
                    </a:moveTo>
                    <a:cubicBezTo>
                      <a:pt x="1003481" y="1080792"/>
                      <a:pt x="517045" y="1361635"/>
                      <a:pt x="390240" y="1834879"/>
                    </a:cubicBezTo>
                    <a:cubicBezTo>
                      <a:pt x="263435" y="2308124"/>
                      <a:pt x="544279" y="2794559"/>
                      <a:pt x="1017523" y="2921365"/>
                    </a:cubicBezTo>
                    <a:cubicBezTo>
                      <a:pt x="1490767" y="3048170"/>
                      <a:pt x="1977202" y="2767326"/>
                      <a:pt x="2104008" y="2294082"/>
                    </a:cubicBezTo>
                    <a:cubicBezTo>
                      <a:pt x="2230813" y="1820838"/>
                      <a:pt x="1949969" y="1334403"/>
                      <a:pt x="1476725" y="1207597"/>
                    </a:cubicBezTo>
                    <a:close/>
                    <a:moveTo>
                      <a:pt x="3290290" y="1590224"/>
                    </a:moveTo>
                    <a:cubicBezTo>
                      <a:pt x="3269727" y="1586016"/>
                      <a:pt x="3248437" y="1583806"/>
                      <a:pt x="3226630" y="1583806"/>
                    </a:cubicBezTo>
                    <a:cubicBezTo>
                      <a:pt x="3052179" y="1583806"/>
                      <a:pt x="2910758" y="1725227"/>
                      <a:pt x="2910758" y="1899678"/>
                    </a:cubicBezTo>
                    <a:cubicBezTo>
                      <a:pt x="2910758" y="2074130"/>
                      <a:pt x="3052179" y="2215551"/>
                      <a:pt x="3226630" y="2215550"/>
                    </a:cubicBezTo>
                    <a:cubicBezTo>
                      <a:pt x="3401082" y="2215551"/>
                      <a:pt x="3542503" y="2074130"/>
                      <a:pt x="3542502" y="1899678"/>
                    </a:cubicBezTo>
                    <a:cubicBezTo>
                      <a:pt x="3542503" y="1747033"/>
                      <a:pt x="3434228" y="1619677"/>
                      <a:pt x="3290290" y="1590224"/>
                    </a:cubicBezTo>
                    <a:close/>
                    <a:moveTo>
                      <a:pt x="3334055" y="1377473"/>
                    </a:moveTo>
                    <a:cubicBezTo>
                      <a:pt x="3576950" y="1427177"/>
                      <a:pt x="3759665" y="1642090"/>
                      <a:pt x="3759665" y="1899678"/>
                    </a:cubicBezTo>
                    <a:cubicBezTo>
                      <a:pt x="3759665" y="2194064"/>
                      <a:pt x="3521017" y="2432713"/>
                      <a:pt x="3226630" y="2432713"/>
                    </a:cubicBezTo>
                    <a:cubicBezTo>
                      <a:pt x="2932244" y="2432712"/>
                      <a:pt x="2693596" y="2194065"/>
                      <a:pt x="2693596" y="1899678"/>
                    </a:cubicBezTo>
                    <a:cubicBezTo>
                      <a:pt x="2693596" y="1605292"/>
                      <a:pt x="2932244" y="1366644"/>
                      <a:pt x="3226630" y="1366644"/>
                    </a:cubicBezTo>
                    <a:cubicBezTo>
                      <a:pt x="3263429" y="1366644"/>
                      <a:pt x="3299356" y="1370373"/>
                      <a:pt x="3334055" y="1377473"/>
                    </a:cubicBezTo>
                    <a:close/>
                    <a:moveTo>
                      <a:pt x="1391137" y="789478"/>
                    </a:moveTo>
                    <a:lnTo>
                      <a:pt x="1759910" y="888290"/>
                    </a:lnTo>
                    <a:lnTo>
                      <a:pt x="1754625" y="1202375"/>
                    </a:lnTo>
                    <a:lnTo>
                      <a:pt x="1744979" y="1199790"/>
                    </a:lnTo>
                    <a:cubicBezTo>
                      <a:pt x="1823578" y="1244024"/>
                      <a:pt x="1894617" y="1298265"/>
                      <a:pt x="1954704" y="1362586"/>
                    </a:cubicBezTo>
                    <a:lnTo>
                      <a:pt x="2234317" y="1293059"/>
                    </a:lnTo>
                    <a:lnTo>
                      <a:pt x="2413554" y="1630152"/>
                    </a:lnTo>
                    <a:lnTo>
                      <a:pt x="2214321" y="1809770"/>
                    </a:lnTo>
                    <a:cubicBezTo>
                      <a:pt x="2239296" y="1900740"/>
                      <a:pt x="2251067" y="1995997"/>
                      <a:pt x="2246841" y="2092825"/>
                    </a:cubicBezTo>
                    <a:lnTo>
                      <a:pt x="2495698" y="2230974"/>
                    </a:lnTo>
                    <a:lnTo>
                      <a:pt x="2396885" y="2599747"/>
                    </a:lnTo>
                    <a:lnTo>
                      <a:pt x="2094912" y="2594668"/>
                    </a:lnTo>
                    <a:cubicBezTo>
                      <a:pt x="2056732" y="2658461"/>
                      <a:pt x="2010475" y="2715996"/>
                      <a:pt x="1958644" y="2767359"/>
                    </a:cubicBezTo>
                    <a:lnTo>
                      <a:pt x="2057814" y="3026193"/>
                    </a:lnTo>
                    <a:lnTo>
                      <a:pt x="1745078" y="3245174"/>
                    </a:lnTo>
                    <a:lnTo>
                      <a:pt x="1507869" y="3039237"/>
                    </a:lnTo>
                    <a:lnTo>
                      <a:pt x="1536736" y="3019025"/>
                    </a:lnTo>
                    <a:cubicBezTo>
                      <a:pt x="1445878" y="3048429"/>
                      <a:pt x="1349798" y="3062567"/>
                      <a:pt x="1251837" y="3062021"/>
                    </a:cubicBezTo>
                    <a:lnTo>
                      <a:pt x="1108065" y="3321003"/>
                    </a:lnTo>
                    <a:lnTo>
                      <a:pt x="739291" y="3222191"/>
                    </a:lnTo>
                    <a:lnTo>
                      <a:pt x="744274" y="2926021"/>
                    </a:lnTo>
                    <a:cubicBezTo>
                      <a:pt x="666128" y="2881484"/>
                      <a:pt x="595548" y="2827017"/>
                      <a:pt x="535891" y="2762576"/>
                    </a:cubicBezTo>
                    <a:lnTo>
                      <a:pt x="540671" y="2772825"/>
                    </a:lnTo>
                    <a:lnTo>
                      <a:pt x="232276" y="2832568"/>
                    </a:lnTo>
                    <a:lnTo>
                      <a:pt x="70927" y="2486556"/>
                    </a:lnTo>
                    <a:lnTo>
                      <a:pt x="279495" y="2317444"/>
                    </a:lnTo>
                    <a:cubicBezTo>
                      <a:pt x="257233" y="2235849"/>
                      <a:pt x="245603" y="2150814"/>
                      <a:pt x="245586" y="2064274"/>
                    </a:cubicBezTo>
                    <a:lnTo>
                      <a:pt x="0" y="1927940"/>
                    </a:lnTo>
                    <a:lnTo>
                      <a:pt x="98812" y="1559167"/>
                    </a:lnTo>
                    <a:lnTo>
                      <a:pt x="380240" y="1563901"/>
                    </a:lnTo>
                    <a:cubicBezTo>
                      <a:pt x="418421" y="1496524"/>
                      <a:pt x="464524" y="1435092"/>
                      <a:pt x="516679" y="1380105"/>
                    </a:cubicBezTo>
                    <a:lnTo>
                      <a:pt x="422419" y="1089378"/>
                    </a:lnTo>
                    <a:lnTo>
                      <a:pt x="746189" y="887063"/>
                    </a:lnTo>
                    <a:lnTo>
                      <a:pt x="972292" y="1105134"/>
                    </a:lnTo>
                    <a:lnTo>
                      <a:pt x="970019" y="1106554"/>
                    </a:lnTo>
                    <a:cubicBezTo>
                      <a:pt x="1058903" y="1078586"/>
                      <a:pt x="1152743" y="1065659"/>
                      <a:pt x="1248316" y="1066709"/>
                    </a:cubicBezTo>
                    <a:lnTo>
                      <a:pt x="1238669" y="1064125"/>
                    </a:lnTo>
                    <a:close/>
                    <a:moveTo>
                      <a:pt x="3349970" y="1300109"/>
                    </a:moveTo>
                    <a:cubicBezTo>
                      <a:pt x="3310130" y="1291957"/>
                      <a:pt x="3268880" y="1287676"/>
                      <a:pt x="3226630" y="1287676"/>
                    </a:cubicBezTo>
                    <a:cubicBezTo>
                      <a:pt x="2888631" y="1287676"/>
                      <a:pt x="2614628" y="1561679"/>
                      <a:pt x="2614628" y="1899678"/>
                    </a:cubicBezTo>
                    <a:cubicBezTo>
                      <a:pt x="2614628" y="2237678"/>
                      <a:pt x="2888630" y="2511680"/>
                      <a:pt x="3226630" y="2511681"/>
                    </a:cubicBezTo>
                    <a:cubicBezTo>
                      <a:pt x="3564630" y="2511681"/>
                      <a:pt x="3838633" y="2237678"/>
                      <a:pt x="3838633" y="1899678"/>
                    </a:cubicBezTo>
                    <a:cubicBezTo>
                      <a:pt x="3838632" y="1603928"/>
                      <a:pt x="3628849" y="1357176"/>
                      <a:pt x="3349970" y="1300109"/>
                    </a:cubicBezTo>
                    <a:close/>
                    <a:moveTo>
                      <a:pt x="3358324" y="1024334"/>
                    </a:moveTo>
                    <a:lnTo>
                      <a:pt x="3410883" y="1234575"/>
                    </a:lnTo>
                    <a:lnTo>
                      <a:pt x="3403994" y="1234575"/>
                    </a:lnTo>
                    <a:cubicBezTo>
                      <a:pt x="3464268" y="1250018"/>
                      <a:pt x="3521292" y="1273478"/>
                      <a:pt x="3572818" y="1305612"/>
                    </a:cubicBezTo>
                    <a:lnTo>
                      <a:pt x="3746730" y="1209354"/>
                    </a:lnTo>
                    <a:lnTo>
                      <a:pt x="3926358" y="1401981"/>
                    </a:lnTo>
                    <a:lnTo>
                      <a:pt x="3825667" y="1557247"/>
                    </a:lnTo>
                    <a:cubicBezTo>
                      <a:pt x="3858552" y="1613408"/>
                      <a:pt x="3883404" y="1674784"/>
                      <a:pt x="3897877" y="1740062"/>
                    </a:cubicBezTo>
                    <a:lnTo>
                      <a:pt x="4088377" y="1787686"/>
                    </a:lnTo>
                    <a:lnTo>
                      <a:pt x="4088377" y="2051071"/>
                    </a:lnTo>
                    <a:lnTo>
                      <a:pt x="3886243" y="2101605"/>
                    </a:lnTo>
                    <a:cubicBezTo>
                      <a:pt x="3872191" y="2150933"/>
                      <a:pt x="3851639" y="2197531"/>
                      <a:pt x="3826272" y="2241013"/>
                    </a:cubicBezTo>
                    <a:lnTo>
                      <a:pt x="3938572" y="2395786"/>
                    </a:lnTo>
                    <a:lnTo>
                      <a:pt x="3769272" y="2597551"/>
                    </a:lnTo>
                    <a:lnTo>
                      <a:pt x="3574432" y="2502674"/>
                    </a:lnTo>
                    <a:lnTo>
                      <a:pt x="3590059" y="2484050"/>
                    </a:lnTo>
                    <a:cubicBezTo>
                      <a:pt x="3534764" y="2519868"/>
                      <a:pt x="3473263" y="2546445"/>
                      <a:pt x="3407886" y="2563572"/>
                    </a:cubicBezTo>
                    <a:lnTo>
                      <a:pt x="3358323" y="2761823"/>
                    </a:lnTo>
                    <a:lnTo>
                      <a:pt x="3094938" y="2761823"/>
                    </a:lnTo>
                    <a:lnTo>
                      <a:pt x="3045375" y="2563574"/>
                    </a:lnTo>
                    <a:cubicBezTo>
                      <a:pt x="2985349" y="2547848"/>
                      <a:pt x="2928591" y="2524155"/>
                      <a:pt x="2877330" y="2491865"/>
                    </a:cubicBezTo>
                    <a:lnTo>
                      <a:pt x="2882346" y="2497841"/>
                    </a:lnTo>
                    <a:lnTo>
                      <a:pt x="2687507" y="2592718"/>
                    </a:lnTo>
                    <a:lnTo>
                      <a:pt x="2518206" y="2390954"/>
                    </a:lnTo>
                    <a:lnTo>
                      <a:pt x="2626994" y="2241021"/>
                    </a:lnTo>
                    <a:cubicBezTo>
                      <a:pt x="2597591" y="2190623"/>
                      <a:pt x="2574657" y="2136035"/>
                      <a:pt x="2559194" y="2078370"/>
                    </a:cubicBezTo>
                    <a:lnTo>
                      <a:pt x="2371198" y="2031371"/>
                    </a:lnTo>
                    <a:lnTo>
                      <a:pt x="2371198" y="1767986"/>
                    </a:lnTo>
                    <a:lnTo>
                      <a:pt x="2559579" y="1720890"/>
                    </a:lnTo>
                    <a:cubicBezTo>
                      <a:pt x="2572992" y="1669175"/>
                      <a:pt x="2592745" y="1620006"/>
                      <a:pt x="2617681" y="1574051"/>
                    </a:cubicBezTo>
                    <a:lnTo>
                      <a:pt x="2502958" y="1397149"/>
                    </a:lnTo>
                    <a:lnTo>
                      <a:pt x="2682587" y="1204520"/>
                    </a:lnTo>
                    <a:lnTo>
                      <a:pt x="2872193" y="1309466"/>
                    </a:lnTo>
                    <a:lnTo>
                      <a:pt x="2870932" y="1310818"/>
                    </a:lnTo>
                    <a:cubicBezTo>
                      <a:pt x="2925169" y="1276310"/>
                      <a:pt x="2985393" y="1250941"/>
                      <a:pt x="3049268" y="1234575"/>
                    </a:cubicBezTo>
                    <a:lnTo>
                      <a:pt x="3042378" y="1234576"/>
                    </a:lnTo>
                    <a:lnTo>
                      <a:pt x="3094939" y="1024334"/>
                    </a:lnTo>
                    <a:close/>
                    <a:moveTo>
                      <a:pt x="2786480" y="402820"/>
                    </a:moveTo>
                    <a:cubicBezTo>
                      <a:pt x="2745900" y="389943"/>
                      <a:pt x="2701172" y="388627"/>
                      <a:pt x="2657264" y="401580"/>
                    </a:cubicBezTo>
                    <a:cubicBezTo>
                      <a:pt x="2540176" y="436121"/>
                      <a:pt x="2473258" y="559041"/>
                      <a:pt x="2507800" y="676128"/>
                    </a:cubicBezTo>
                    <a:cubicBezTo>
                      <a:pt x="2542340" y="793216"/>
                      <a:pt x="2665260" y="860133"/>
                      <a:pt x="2782348" y="825592"/>
                    </a:cubicBezTo>
                    <a:cubicBezTo>
                      <a:pt x="2899435" y="791051"/>
                      <a:pt x="2966353" y="668132"/>
                      <a:pt x="2931812" y="551045"/>
                    </a:cubicBezTo>
                    <a:cubicBezTo>
                      <a:pt x="2910223" y="477864"/>
                      <a:pt x="2854113" y="424282"/>
                      <a:pt x="2786480" y="402820"/>
                    </a:cubicBezTo>
                    <a:close/>
                    <a:moveTo>
                      <a:pt x="2932202" y="47278"/>
                    </a:moveTo>
                    <a:lnTo>
                      <a:pt x="3090904" y="140999"/>
                    </a:lnTo>
                    <a:lnTo>
                      <a:pt x="3054065" y="265147"/>
                    </a:lnTo>
                    <a:cubicBezTo>
                      <a:pt x="3087256" y="296329"/>
                      <a:pt x="3116089" y="332603"/>
                      <a:pt x="3138727" y="373550"/>
                    </a:cubicBezTo>
                    <a:lnTo>
                      <a:pt x="3276016" y="367796"/>
                    </a:lnTo>
                    <a:lnTo>
                      <a:pt x="3328165" y="544574"/>
                    </a:lnTo>
                    <a:lnTo>
                      <a:pt x="3202503" y="618514"/>
                    </a:lnTo>
                    <a:cubicBezTo>
                      <a:pt x="3202838" y="654403"/>
                      <a:pt x="3198271" y="689748"/>
                      <a:pt x="3189855" y="723955"/>
                    </a:cubicBezTo>
                    <a:lnTo>
                      <a:pt x="3295873" y="805599"/>
                    </a:lnTo>
                    <a:lnTo>
                      <a:pt x="3222192" y="974540"/>
                    </a:lnTo>
                    <a:lnTo>
                      <a:pt x="3072634" y="949439"/>
                    </a:lnTo>
                    <a:lnTo>
                      <a:pt x="3079435" y="933845"/>
                    </a:lnTo>
                    <a:cubicBezTo>
                      <a:pt x="3049413" y="968833"/>
                      <a:pt x="3013398" y="998848"/>
                      <a:pt x="2972910" y="1023288"/>
                    </a:cubicBezTo>
                    <a:lnTo>
                      <a:pt x="2978897" y="1166163"/>
                    </a:lnTo>
                    <a:lnTo>
                      <a:pt x="2802119" y="1218312"/>
                    </a:lnTo>
                    <a:lnTo>
                      <a:pt x="2729602" y="1095065"/>
                    </a:lnTo>
                    <a:cubicBezTo>
                      <a:pt x="2686199" y="1096396"/>
                      <a:pt x="2643414" y="1091732"/>
                      <a:pt x="2602615" y="1080209"/>
                    </a:cubicBezTo>
                    <a:lnTo>
                      <a:pt x="2607165" y="1083226"/>
                    </a:lnTo>
                    <a:lnTo>
                      <a:pt x="2495179" y="1185484"/>
                    </a:lnTo>
                    <a:lnTo>
                      <a:pt x="2341599" y="1083585"/>
                    </a:lnTo>
                    <a:lnTo>
                      <a:pt x="2384929" y="961414"/>
                    </a:lnTo>
                    <a:cubicBezTo>
                      <a:pt x="2355215" y="933409"/>
                      <a:pt x="2329015" y="901312"/>
                      <a:pt x="2307218" y="865670"/>
                    </a:cubicBezTo>
                    <a:lnTo>
                      <a:pt x="2171734" y="871348"/>
                    </a:lnTo>
                    <a:lnTo>
                      <a:pt x="2119584" y="694571"/>
                    </a:lnTo>
                    <a:lnTo>
                      <a:pt x="2236697" y="625662"/>
                    </a:lnTo>
                    <a:cubicBezTo>
                      <a:pt x="2235459" y="588297"/>
                      <a:pt x="2238982" y="551385"/>
                      <a:pt x="2246620" y="515603"/>
                    </a:cubicBezTo>
                    <a:lnTo>
                      <a:pt x="2134594" y="419585"/>
                    </a:lnTo>
                    <a:lnTo>
                      <a:pt x="2217016" y="254732"/>
                    </a:lnTo>
                    <a:lnTo>
                      <a:pt x="2365055" y="287627"/>
                    </a:lnTo>
                    <a:lnTo>
                      <a:pt x="2364476" y="288784"/>
                    </a:lnTo>
                    <a:cubicBezTo>
                      <a:pt x="2394046" y="254885"/>
                      <a:pt x="2429444" y="225933"/>
                      <a:pt x="2469075" y="202302"/>
                    </a:cubicBezTo>
                    <a:lnTo>
                      <a:pt x="2464452" y="203666"/>
                    </a:lnTo>
                    <a:lnTo>
                      <a:pt x="2458102" y="52150"/>
                    </a:lnTo>
                    <a:lnTo>
                      <a:pt x="2634880" y="0"/>
                    </a:lnTo>
                    <a:lnTo>
                      <a:pt x="2711784" y="130703"/>
                    </a:lnTo>
                    <a:lnTo>
                      <a:pt x="2707159" y="132067"/>
                    </a:lnTo>
                    <a:cubicBezTo>
                      <a:pt x="2750672" y="130497"/>
                      <a:pt x="2793590" y="134953"/>
                      <a:pt x="2834535" y="14631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sp>
          <p:nvSpPr>
            <p:cNvPr id="32" name="Pie 2">
              <a:extLst>
                <a:ext uri="{FF2B5EF4-FFF2-40B4-BE49-F238E27FC236}">
                  <a16:creationId xmlns:a16="http://schemas.microsoft.com/office/drawing/2014/main" id="{DC5347CC-61F4-483C-A692-D14FEAD58663}"/>
                </a:ext>
              </a:extLst>
            </p:cNvPr>
            <p:cNvSpPr/>
            <p:nvPr/>
          </p:nvSpPr>
          <p:spPr>
            <a:xfrm>
              <a:off x="9901560" y="4217631"/>
              <a:ext cx="338883" cy="333208"/>
            </a:xfrm>
            <a:custGeom>
              <a:avLst/>
              <a:gdLst/>
              <a:ahLst/>
              <a:cxnLst/>
              <a:rect l="l" t="t" r="r" b="b"/>
              <a:pathLst>
                <a:path w="3851322" h="3786842">
                  <a:moveTo>
                    <a:pt x="3845029" y="1629937"/>
                  </a:moveTo>
                  <a:lnTo>
                    <a:pt x="3851322" y="1762720"/>
                  </a:lnTo>
                  <a:lnTo>
                    <a:pt x="3812477" y="1776859"/>
                  </a:lnTo>
                  <a:lnTo>
                    <a:pt x="3444864" y="1775585"/>
                  </a:lnTo>
                  <a:close/>
                  <a:moveTo>
                    <a:pt x="3791299" y="1322869"/>
                  </a:moveTo>
                  <a:cubicBezTo>
                    <a:pt x="3804294" y="1363489"/>
                    <a:pt x="3813753" y="1405089"/>
                    <a:pt x="3820726" y="1447230"/>
                  </a:cubicBezTo>
                  <a:lnTo>
                    <a:pt x="2923542" y="1773779"/>
                  </a:lnTo>
                  <a:lnTo>
                    <a:pt x="2555935" y="1772505"/>
                  </a:lnTo>
                  <a:close/>
                  <a:moveTo>
                    <a:pt x="3686733" y="1034305"/>
                  </a:moveTo>
                  <a:cubicBezTo>
                    <a:pt x="3706467" y="1071934"/>
                    <a:pt x="3722972" y="1111031"/>
                    <a:pt x="3736130" y="1151397"/>
                  </a:cubicBezTo>
                  <a:lnTo>
                    <a:pt x="2052009" y="1764367"/>
                  </a:lnTo>
                  <a:lnTo>
                    <a:pt x="2052009" y="1629296"/>
                  </a:lnTo>
                  <a:close/>
                  <a:moveTo>
                    <a:pt x="3531650" y="764128"/>
                  </a:moveTo>
                  <a:cubicBezTo>
                    <a:pt x="3557479" y="799119"/>
                    <a:pt x="3581112" y="835525"/>
                    <a:pt x="3601539" y="873761"/>
                  </a:cubicBezTo>
                  <a:lnTo>
                    <a:pt x="2052009" y="1437744"/>
                  </a:lnTo>
                  <a:lnTo>
                    <a:pt x="2052009" y="1302673"/>
                  </a:lnTo>
                  <a:close/>
                  <a:moveTo>
                    <a:pt x="3320179" y="514474"/>
                  </a:moveTo>
                  <a:lnTo>
                    <a:pt x="3414136" y="615348"/>
                  </a:lnTo>
                  <a:lnTo>
                    <a:pt x="2052009" y="1111121"/>
                  </a:lnTo>
                  <a:lnTo>
                    <a:pt x="2052009" y="976050"/>
                  </a:lnTo>
                  <a:close/>
                  <a:moveTo>
                    <a:pt x="3038975" y="290201"/>
                  </a:moveTo>
                  <a:cubicBezTo>
                    <a:pt x="3082160" y="317774"/>
                    <a:pt x="3124087" y="347421"/>
                    <a:pt x="3164106" y="379728"/>
                  </a:cubicBezTo>
                  <a:lnTo>
                    <a:pt x="2052009" y="784498"/>
                  </a:lnTo>
                  <a:lnTo>
                    <a:pt x="2052009" y="649428"/>
                  </a:lnTo>
                  <a:close/>
                  <a:moveTo>
                    <a:pt x="1800000" y="186842"/>
                  </a:moveTo>
                  <a:lnTo>
                    <a:pt x="1800000" y="1986842"/>
                  </a:lnTo>
                  <a:lnTo>
                    <a:pt x="3600000" y="1986842"/>
                  </a:lnTo>
                  <a:cubicBezTo>
                    <a:pt x="3600000" y="2980955"/>
                    <a:pt x="2794113" y="3786842"/>
                    <a:pt x="1800000" y="3786842"/>
                  </a:cubicBezTo>
                  <a:cubicBezTo>
                    <a:pt x="805887" y="3786842"/>
                    <a:pt x="0" y="2980955"/>
                    <a:pt x="0" y="1986842"/>
                  </a:cubicBezTo>
                  <a:cubicBezTo>
                    <a:pt x="0" y="992729"/>
                    <a:pt x="805887" y="186842"/>
                    <a:pt x="1800000" y="186842"/>
                  </a:cubicBezTo>
                  <a:close/>
                  <a:moveTo>
                    <a:pt x="2653345" y="103936"/>
                  </a:moveTo>
                  <a:cubicBezTo>
                    <a:pt x="2713623" y="122781"/>
                    <a:pt x="2772066" y="146664"/>
                    <a:pt x="2828252" y="175345"/>
                  </a:cubicBezTo>
                  <a:lnTo>
                    <a:pt x="2052009" y="457876"/>
                  </a:lnTo>
                  <a:lnTo>
                    <a:pt x="2052009" y="322805"/>
                  </a:lnTo>
                  <a:close/>
                  <a:moveTo>
                    <a:pt x="2052009" y="0"/>
                  </a:moveTo>
                  <a:cubicBezTo>
                    <a:pt x="2150315" y="0"/>
                    <a:pt x="2247800" y="7911"/>
                    <a:pt x="2343281" y="25238"/>
                  </a:cubicBezTo>
                  <a:lnTo>
                    <a:pt x="2052009" y="13125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33" name="Donut 15">
              <a:extLst>
                <a:ext uri="{FF2B5EF4-FFF2-40B4-BE49-F238E27FC236}">
                  <a16:creationId xmlns:a16="http://schemas.microsoft.com/office/drawing/2014/main" id="{3F1472E7-B90B-48D0-A48D-1FE9C3218613}"/>
                </a:ext>
              </a:extLst>
            </p:cNvPr>
            <p:cNvSpPr/>
            <p:nvPr/>
          </p:nvSpPr>
          <p:spPr>
            <a:xfrm>
              <a:off x="942502" y="982220"/>
              <a:ext cx="360149" cy="357642"/>
            </a:xfrm>
            <a:custGeom>
              <a:avLst/>
              <a:gdLst/>
              <a:ahLst/>
              <a:cxnLst/>
              <a:rect l="l" t="t" r="r" b="b"/>
              <a:pathLst>
                <a:path w="3821708" h="3795110">
                  <a:moveTo>
                    <a:pt x="1910854" y="903842"/>
                  </a:moveTo>
                  <a:lnTo>
                    <a:pt x="1793831" y="1129420"/>
                  </a:lnTo>
                  <a:lnTo>
                    <a:pt x="1791613" y="1129420"/>
                  </a:lnTo>
                  <a:lnTo>
                    <a:pt x="1791892" y="1133157"/>
                  </a:lnTo>
                  <a:lnTo>
                    <a:pt x="1791613" y="1133695"/>
                  </a:lnTo>
                  <a:lnTo>
                    <a:pt x="1791933" y="1133695"/>
                  </a:lnTo>
                  <a:lnTo>
                    <a:pt x="1833002" y="1683464"/>
                  </a:lnTo>
                  <a:cubicBezTo>
                    <a:pt x="1744939" y="1714584"/>
                    <a:pt x="1682254" y="1798749"/>
                    <a:pt x="1682254" y="1897555"/>
                  </a:cubicBezTo>
                  <a:cubicBezTo>
                    <a:pt x="1682254" y="2023808"/>
                    <a:pt x="1784602" y="2126156"/>
                    <a:pt x="1910855" y="2126156"/>
                  </a:cubicBezTo>
                  <a:cubicBezTo>
                    <a:pt x="1975561" y="2126156"/>
                    <a:pt x="2033988" y="2099273"/>
                    <a:pt x="2075304" y="2055803"/>
                  </a:cubicBezTo>
                  <a:lnTo>
                    <a:pt x="2443125" y="2288080"/>
                  </a:lnTo>
                  <a:lnTo>
                    <a:pt x="2443003" y="2288309"/>
                  </a:lnTo>
                  <a:lnTo>
                    <a:pt x="2443494" y="2288314"/>
                  </a:lnTo>
                  <a:lnTo>
                    <a:pt x="2446061" y="2289935"/>
                  </a:lnTo>
                  <a:lnTo>
                    <a:pt x="2446904" y="2288348"/>
                  </a:lnTo>
                  <a:lnTo>
                    <a:pt x="2652725" y="2290436"/>
                  </a:lnTo>
                  <a:lnTo>
                    <a:pt x="2535900" y="2120971"/>
                  </a:lnTo>
                  <a:lnTo>
                    <a:pt x="2536744" y="2119385"/>
                  </a:lnTo>
                  <a:lnTo>
                    <a:pt x="2533964" y="2118163"/>
                  </a:lnTo>
                  <a:lnTo>
                    <a:pt x="2533686" y="2117759"/>
                  </a:lnTo>
                  <a:lnTo>
                    <a:pt x="2533565" y="2117988"/>
                  </a:lnTo>
                  <a:lnTo>
                    <a:pt x="2134900" y="1942755"/>
                  </a:lnTo>
                  <a:cubicBezTo>
                    <a:pt x="2137918" y="1928156"/>
                    <a:pt x="2139456" y="1913035"/>
                    <a:pt x="2139456" y="1897555"/>
                  </a:cubicBezTo>
                  <a:cubicBezTo>
                    <a:pt x="2139456" y="1798748"/>
                    <a:pt x="2076770" y="1714583"/>
                    <a:pt x="1988706" y="1683463"/>
                  </a:cubicBezTo>
                  <a:lnTo>
                    <a:pt x="2029775" y="1133695"/>
                  </a:lnTo>
                  <a:lnTo>
                    <a:pt x="2030094" y="1133695"/>
                  </a:lnTo>
                  <a:lnTo>
                    <a:pt x="2029815" y="1133157"/>
                  </a:lnTo>
                  <a:lnTo>
                    <a:pt x="2030094" y="1129420"/>
                  </a:lnTo>
                  <a:lnTo>
                    <a:pt x="2027877" y="1129420"/>
                  </a:lnTo>
                  <a:close/>
                  <a:moveTo>
                    <a:pt x="1910854" y="565406"/>
                  </a:moveTo>
                  <a:cubicBezTo>
                    <a:pt x="2646579" y="565406"/>
                    <a:pt x="3243002" y="1161829"/>
                    <a:pt x="3243002" y="1897554"/>
                  </a:cubicBezTo>
                  <a:cubicBezTo>
                    <a:pt x="3243002" y="2633279"/>
                    <a:pt x="2646579" y="3229702"/>
                    <a:pt x="1910854" y="3229702"/>
                  </a:cubicBezTo>
                  <a:cubicBezTo>
                    <a:pt x="1175129" y="3229702"/>
                    <a:pt x="578706" y="2633279"/>
                    <a:pt x="578706" y="1897554"/>
                  </a:cubicBezTo>
                  <a:cubicBezTo>
                    <a:pt x="578706" y="1161829"/>
                    <a:pt x="1175129" y="565406"/>
                    <a:pt x="1910854" y="565406"/>
                  </a:cubicBezTo>
                  <a:close/>
                  <a:moveTo>
                    <a:pt x="1766837" y="367010"/>
                  </a:moveTo>
                  <a:cubicBezTo>
                    <a:pt x="1050362" y="432397"/>
                    <a:pt x="475174" y="981146"/>
                    <a:pt x="377476" y="1681610"/>
                  </a:cubicBezTo>
                  <a:lnTo>
                    <a:pt x="426306" y="1681610"/>
                  </a:lnTo>
                  <a:cubicBezTo>
                    <a:pt x="510474" y="1681610"/>
                    <a:pt x="578706" y="1746088"/>
                    <a:pt x="578706" y="1825626"/>
                  </a:cubicBezTo>
                  <a:cubicBezTo>
                    <a:pt x="578706" y="1905164"/>
                    <a:pt x="510474" y="1969642"/>
                    <a:pt x="426306" y="1969642"/>
                  </a:cubicBezTo>
                  <a:lnTo>
                    <a:pt x="364094" y="1969642"/>
                  </a:lnTo>
                  <a:cubicBezTo>
                    <a:pt x="398055" y="2738400"/>
                    <a:pt x="1003246" y="3359660"/>
                    <a:pt x="1769417" y="3427809"/>
                  </a:cubicBezTo>
                  <a:lnTo>
                    <a:pt x="1769417" y="3382101"/>
                  </a:lnTo>
                  <a:cubicBezTo>
                    <a:pt x="1769417" y="3297933"/>
                    <a:pt x="1833895" y="3229701"/>
                    <a:pt x="1913433" y="3229701"/>
                  </a:cubicBezTo>
                  <a:cubicBezTo>
                    <a:pt x="1992971" y="3229701"/>
                    <a:pt x="2057449" y="3297933"/>
                    <a:pt x="2057449" y="3382101"/>
                  </a:cubicBezTo>
                  <a:lnTo>
                    <a:pt x="2057449" y="3427707"/>
                  </a:lnTo>
                  <a:cubicBezTo>
                    <a:pt x="2804164" y="3358467"/>
                    <a:pt x="3396856" y="2764020"/>
                    <a:pt x="3455018" y="2020616"/>
                  </a:cubicBezTo>
                  <a:lnTo>
                    <a:pt x="3395402" y="2020616"/>
                  </a:lnTo>
                  <a:cubicBezTo>
                    <a:pt x="3311234" y="2020616"/>
                    <a:pt x="3243002" y="1956138"/>
                    <a:pt x="3243002" y="1876600"/>
                  </a:cubicBezTo>
                  <a:cubicBezTo>
                    <a:pt x="3243002" y="1797062"/>
                    <a:pt x="3311234" y="1732584"/>
                    <a:pt x="3395402" y="1732584"/>
                  </a:cubicBezTo>
                  <a:lnTo>
                    <a:pt x="3451747" y="1732584"/>
                  </a:lnTo>
                  <a:cubicBezTo>
                    <a:pt x="3374444" y="1008025"/>
                    <a:pt x="2788738" y="434055"/>
                    <a:pt x="2054869" y="367632"/>
                  </a:cubicBezTo>
                  <a:lnTo>
                    <a:pt x="2054869" y="407296"/>
                  </a:lnTo>
                  <a:cubicBezTo>
                    <a:pt x="2054869" y="491464"/>
                    <a:pt x="1990391" y="559696"/>
                    <a:pt x="1910853" y="559696"/>
                  </a:cubicBezTo>
                  <a:cubicBezTo>
                    <a:pt x="1831315" y="559696"/>
                    <a:pt x="1766837" y="491464"/>
                    <a:pt x="1766837" y="407296"/>
                  </a:cubicBezTo>
                  <a:close/>
                  <a:moveTo>
                    <a:pt x="1910854" y="0"/>
                  </a:moveTo>
                  <a:cubicBezTo>
                    <a:pt x="2966190" y="0"/>
                    <a:pt x="3821708" y="849564"/>
                    <a:pt x="3821708" y="1897555"/>
                  </a:cubicBezTo>
                  <a:cubicBezTo>
                    <a:pt x="3821708" y="2945546"/>
                    <a:pt x="2966190" y="3795110"/>
                    <a:pt x="1910854" y="3795110"/>
                  </a:cubicBezTo>
                  <a:cubicBezTo>
                    <a:pt x="855518" y="3795110"/>
                    <a:pt x="0" y="2945546"/>
                    <a:pt x="0" y="1897555"/>
                  </a:cubicBezTo>
                  <a:cubicBezTo>
                    <a:pt x="0" y="849564"/>
                    <a:pt x="855518" y="0"/>
                    <a:pt x="191085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nvGrpSpPr>
            <p:cNvPr id="34" name="Graphic 33">
              <a:extLst>
                <a:ext uri="{FF2B5EF4-FFF2-40B4-BE49-F238E27FC236}">
                  <a16:creationId xmlns:a16="http://schemas.microsoft.com/office/drawing/2014/main" id="{EA9DF64B-3709-4045-8225-E2F437E83AA5}"/>
                </a:ext>
              </a:extLst>
            </p:cNvPr>
            <p:cNvGrpSpPr/>
            <p:nvPr/>
          </p:nvGrpSpPr>
          <p:grpSpPr>
            <a:xfrm>
              <a:off x="5398017" y="1795154"/>
              <a:ext cx="1373029" cy="1269683"/>
              <a:chOff x="7424910" y="2405641"/>
              <a:chExt cx="1771650" cy="1638300"/>
            </a:xfrm>
            <a:solidFill>
              <a:schemeClr val="accent4"/>
            </a:solidFill>
          </p:grpSpPr>
          <p:sp>
            <p:nvSpPr>
              <p:cNvPr id="35" name="Freeform: Shape 34">
                <a:extLst>
                  <a:ext uri="{FF2B5EF4-FFF2-40B4-BE49-F238E27FC236}">
                    <a16:creationId xmlns:a16="http://schemas.microsoft.com/office/drawing/2014/main" id="{515535C6-8C0B-4095-A7BE-4ACD534AA53C}"/>
                  </a:ext>
                </a:extLst>
              </p:cNvPr>
              <p:cNvSpPr/>
              <p:nvPr/>
            </p:nvSpPr>
            <p:spPr>
              <a:xfrm>
                <a:off x="7417766" y="2398092"/>
                <a:ext cx="885825" cy="1647825"/>
              </a:xfrm>
              <a:custGeom>
                <a:avLst/>
                <a:gdLst>
                  <a:gd name="connsiteX0" fmla="*/ 749141 w 885825"/>
                  <a:gd name="connsiteY0" fmla="*/ 1281042 h 1647825"/>
                  <a:gd name="connsiteX1" fmla="*/ 858679 w 885825"/>
                  <a:gd name="connsiteY1" fmla="*/ 1312474 h 1647825"/>
                  <a:gd name="connsiteX2" fmla="*/ 858679 w 885825"/>
                  <a:gd name="connsiteY2" fmla="*/ 1287709 h 1647825"/>
                  <a:gd name="connsiteX3" fmla="*/ 861536 w 885825"/>
                  <a:gd name="connsiteY3" fmla="*/ 1006722 h 1647825"/>
                  <a:gd name="connsiteX4" fmla="*/ 855821 w 885825"/>
                  <a:gd name="connsiteY4" fmla="*/ 975289 h 1647825"/>
                  <a:gd name="connsiteX5" fmla="*/ 791051 w 885825"/>
                  <a:gd name="connsiteY5" fmla="*/ 885754 h 1647825"/>
                  <a:gd name="connsiteX6" fmla="*/ 770096 w 885825"/>
                  <a:gd name="connsiteY6" fmla="*/ 880039 h 1647825"/>
                  <a:gd name="connsiteX7" fmla="*/ 745331 w 885825"/>
                  <a:gd name="connsiteY7" fmla="*/ 880039 h 1647825"/>
                  <a:gd name="connsiteX8" fmla="*/ 718661 w 885825"/>
                  <a:gd name="connsiteY8" fmla="*/ 884802 h 1647825"/>
                  <a:gd name="connsiteX9" fmla="*/ 630079 w 885825"/>
                  <a:gd name="connsiteY9" fmla="*/ 1042917 h 1647825"/>
                  <a:gd name="connsiteX10" fmla="*/ 618649 w 885825"/>
                  <a:gd name="connsiteY10" fmla="*/ 1060062 h 1647825"/>
                  <a:gd name="connsiteX11" fmla="*/ 604361 w 885825"/>
                  <a:gd name="connsiteY11" fmla="*/ 1049584 h 1647825"/>
                  <a:gd name="connsiteX12" fmla="*/ 711041 w 885825"/>
                  <a:gd name="connsiteY12" fmla="*/ 859084 h 1647825"/>
                  <a:gd name="connsiteX13" fmla="*/ 737711 w 885825"/>
                  <a:gd name="connsiteY13" fmla="*/ 854322 h 1647825"/>
                  <a:gd name="connsiteX14" fmla="*/ 768191 w 885825"/>
                  <a:gd name="connsiteY14" fmla="*/ 857179 h 1647825"/>
                  <a:gd name="connsiteX15" fmla="*/ 846296 w 885825"/>
                  <a:gd name="connsiteY15" fmla="*/ 891469 h 1647825"/>
                  <a:gd name="connsiteX16" fmla="*/ 855821 w 885825"/>
                  <a:gd name="connsiteY16" fmla="*/ 707637 h 1647825"/>
                  <a:gd name="connsiteX17" fmla="*/ 856774 w 885825"/>
                  <a:gd name="connsiteY17" fmla="*/ 681919 h 1647825"/>
                  <a:gd name="connsiteX18" fmla="*/ 863441 w 885825"/>
                  <a:gd name="connsiteY18" fmla="*/ 650487 h 1647825"/>
                  <a:gd name="connsiteX19" fmla="*/ 868204 w 885825"/>
                  <a:gd name="connsiteY19" fmla="*/ 619054 h 1647825"/>
                  <a:gd name="connsiteX20" fmla="*/ 856774 w 885825"/>
                  <a:gd name="connsiteY20" fmla="*/ 311397 h 1647825"/>
                  <a:gd name="connsiteX21" fmla="*/ 856774 w 885825"/>
                  <a:gd name="connsiteY21" fmla="*/ 280917 h 1647825"/>
                  <a:gd name="connsiteX22" fmla="*/ 856774 w 885825"/>
                  <a:gd name="connsiteY22" fmla="*/ 220909 h 1647825"/>
                  <a:gd name="connsiteX23" fmla="*/ 854869 w 885825"/>
                  <a:gd name="connsiteY23" fmla="*/ 221862 h 1647825"/>
                  <a:gd name="connsiteX24" fmla="*/ 776764 w 885825"/>
                  <a:gd name="connsiteY24" fmla="*/ 71367 h 1647825"/>
                  <a:gd name="connsiteX25" fmla="*/ 750094 w 885825"/>
                  <a:gd name="connsiteY25" fmla="*/ 50412 h 1647825"/>
                  <a:gd name="connsiteX26" fmla="*/ 656749 w 885825"/>
                  <a:gd name="connsiteY26" fmla="*/ 12312 h 1647825"/>
                  <a:gd name="connsiteX27" fmla="*/ 623411 w 885825"/>
                  <a:gd name="connsiteY27" fmla="*/ 8502 h 1647825"/>
                  <a:gd name="connsiteX28" fmla="*/ 391954 w 885825"/>
                  <a:gd name="connsiteY28" fmla="*/ 227577 h 1647825"/>
                  <a:gd name="connsiteX29" fmla="*/ 405289 w 885825"/>
                  <a:gd name="connsiteY29" fmla="*/ 253294 h 1647825"/>
                  <a:gd name="connsiteX30" fmla="*/ 520541 w 885825"/>
                  <a:gd name="connsiteY30" fmla="*/ 332352 h 1647825"/>
                  <a:gd name="connsiteX31" fmla="*/ 551021 w 885825"/>
                  <a:gd name="connsiteY31" fmla="*/ 335209 h 1647825"/>
                  <a:gd name="connsiteX32" fmla="*/ 718661 w 885825"/>
                  <a:gd name="connsiteY32" fmla="*/ 198049 h 1647825"/>
                  <a:gd name="connsiteX33" fmla="*/ 722471 w 885825"/>
                  <a:gd name="connsiteY33" fmla="*/ 163759 h 1647825"/>
                  <a:gd name="connsiteX34" fmla="*/ 743426 w 885825"/>
                  <a:gd name="connsiteY34" fmla="*/ 146614 h 1647825"/>
                  <a:gd name="connsiteX35" fmla="*/ 758666 w 885825"/>
                  <a:gd name="connsiteY35" fmla="*/ 164712 h 1647825"/>
                  <a:gd name="connsiteX36" fmla="*/ 635794 w 885825"/>
                  <a:gd name="connsiteY36" fmla="*/ 353307 h 1647825"/>
                  <a:gd name="connsiteX37" fmla="*/ 708184 w 885825"/>
                  <a:gd name="connsiteY37" fmla="*/ 407599 h 1647825"/>
                  <a:gd name="connsiteX38" fmla="*/ 726281 w 885825"/>
                  <a:gd name="connsiteY38" fmla="*/ 432364 h 1647825"/>
                  <a:gd name="connsiteX39" fmla="*/ 757714 w 885825"/>
                  <a:gd name="connsiteY39" fmla="*/ 584764 h 1647825"/>
                  <a:gd name="connsiteX40" fmla="*/ 751046 w 885825"/>
                  <a:gd name="connsiteY40" fmla="*/ 611434 h 1647825"/>
                  <a:gd name="connsiteX41" fmla="*/ 741521 w 885825"/>
                  <a:gd name="connsiteY41" fmla="*/ 637152 h 1647825"/>
                  <a:gd name="connsiteX42" fmla="*/ 727234 w 885825"/>
                  <a:gd name="connsiteY42" fmla="*/ 661917 h 1647825"/>
                  <a:gd name="connsiteX43" fmla="*/ 687229 w 885825"/>
                  <a:gd name="connsiteY43" fmla="*/ 706684 h 1647825"/>
                  <a:gd name="connsiteX44" fmla="*/ 737711 w 885825"/>
                  <a:gd name="connsiteY44" fmla="*/ 786694 h 1647825"/>
                  <a:gd name="connsiteX45" fmla="*/ 760571 w 885825"/>
                  <a:gd name="connsiteY45" fmla="*/ 796219 h 1647825"/>
                  <a:gd name="connsiteX46" fmla="*/ 788194 w 885825"/>
                  <a:gd name="connsiteY46" fmla="*/ 799077 h 1647825"/>
                  <a:gd name="connsiteX47" fmla="*/ 783431 w 885825"/>
                  <a:gd name="connsiteY47" fmla="*/ 835272 h 1647825"/>
                  <a:gd name="connsiteX48" fmla="*/ 752951 w 885825"/>
                  <a:gd name="connsiteY48" fmla="*/ 830509 h 1647825"/>
                  <a:gd name="connsiteX49" fmla="*/ 724376 w 885825"/>
                  <a:gd name="connsiteY49" fmla="*/ 820032 h 1647825"/>
                  <a:gd name="connsiteX50" fmla="*/ 653891 w 885825"/>
                  <a:gd name="connsiteY50" fmla="*/ 728592 h 1647825"/>
                  <a:gd name="connsiteX51" fmla="*/ 381476 w 885825"/>
                  <a:gd name="connsiteY51" fmla="*/ 658107 h 1647825"/>
                  <a:gd name="connsiteX52" fmla="*/ 384334 w 885825"/>
                  <a:gd name="connsiteY52" fmla="*/ 635247 h 1647825"/>
                  <a:gd name="connsiteX53" fmla="*/ 411004 w 885825"/>
                  <a:gd name="connsiteY53" fmla="*/ 639057 h 1647825"/>
                  <a:gd name="connsiteX54" fmla="*/ 541496 w 885825"/>
                  <a:gd name="connsiteY54" fmla="*/ 717162 h 1647825"/>
                  <a:gd name="connsiteX55" fmla="*/ 552926 w 885825"/>
                  <a:gd name="connsiteY55" fmla="*/ 716209 h 1647825"/>
                  <a:gd name="connsiteX56" fmla="*/ 693896 w 885825"/>
                  <a:gd name="connsiteY56" fmla="*/ 638104 h 1647825"/>
                  <a:gd name="connsiteX57" fmla="*/ 710089 w 885825"/>
                  <a:gd name="connsiteY57" fmla="*/ 608577 h 1647825"/>
                  <a:gd name="connsiteX58" fmla="*/ 710089 w 885825"/>
                  <a:gd name="connsiteY58" fmla="*/ 475227 h 1647825"/>
                  <a:gd name="connsiteX59" fmla="*/ 693896 w 885825"/>
                  <a:gd name="connsiteY59" fmla="*/ 445699 h 1647825"/>
                  <a:gd name="connsiteX60" fmla="*/ 551974 w 885825"/>
                  <a:gd name="connsiteY60" fmla="*/ 370452 h 1647825"/>
                  <a:gd name="connsiteX61" fmla="*/ 532924 w 885825"/>
                  <a:gd name="connsiteY61" fmla="*/ 368547 h 1647825"/>
                  <a:gd name="connsiteX62" fmla="*/ 397669 w 885825"/>
                  <a:gd name="connsiteY62" fmla="*/ 301872 h 1647825"/>
                  <a:gd name="connsiteX63" fmla="*/ 371951 w 885825"/>
                  <a:gd name="connsiteY63" fmla="*/ 293299 h 1647825"/>
                  <a:gd name="connsiteX64" fmla="*/ 180499 w 885825"/>
                  <a:gd name="connsiteY64" fmla="*/ 376167 h 1647825"/>
                  <a:gd name="connsiteX65" fmla="*/ 175736 w 885825"/>
                  <a:gd name="connsiteY65" fmla="*/ 505707 h 1647825"/>
                  <a:gd name="connsiteX66" fmla="*/ 181451 w 885825"/>
                  <a:gd name="connsiteY66" fmla="*/ 532377 h 1647825"/>
                  <a:gd name="connsiteX67" fmla="*/ 202406 w 885825"/>
                  <a:gd name="connsiteY67" fmla="*/ 580954 h 1647825"/>
                  <a:gd name="connsiteX68" fmla="*/ 217646 w 885825"/>
                  <a:gd name="connsiteY68" fmla="*/ 581907 h 1647825"/>
                  <a:gd name="connsiteX69" fmla="*/ 239554 w 885825"/>
                  <a:gd name="connsiteY69" fmla="*/ 580002 h 1647825"/>
                  <a:gd name="connsiteX70" fmla="*/ 260509 w 885825"/>
                  <a:gd name="connsiteY70" fmla="*/ 575239 h 1647825"/>
                  <a:gd name="connsiteX71" fmla="*/ 344329 w 885825"/>
                  <a:gd name="connsiteY71" fmla="*/ 490467 h 1647825"/>
                  <a:gd name="connsiteX72" fmla="*/ 351949 w 885825"/>
                  <a:gd name="connsiteY72" fmla="*/ 465702 h 1647825"/>
                  <a:gd name="connsiteX73" fmla="*/ 361474 w 885825"/>
                  <a:gd name="connsiteY73" fmla="*/ 415219 h 1647825"/>
                  <a:gd name="connsiteX74" fmla="*/ 390049 w 885825"/>
                  <a:gd name="connsiteY74" fmla="*/ 424744 h 1647825"/>
                  <a:gd name="connsiteX75" fmla="*/ 325279 w 885825"/>
                  <a:gd name="connsiteY75" fmla="*/ 580954 h 1647825"/>
                  <a:gd name="connsiteX76" fmla="*/ 301466 w 885825"/>
                  <a:gd name="connsiteY76" fmla="*/ 597147 h 1647825"/>
                  <a:gd name="connsiteX77" fmla="*/ 218599 w 885825"/>
                  <a:gd name="connsiteY77" fmla="*/ 618102 h 1647825"/>
                  <a:gd name="connsiteX78" fmla="*/ 145256 w 885825"/>
                  <a:gd name="connsiteY78" fmla="*/ 600957 h 1647825"/>
                  <a:gd name="connsiteX79" fmla="*/ 7144 w 885825"/>
                  <a:gd name="connsiteY79" fmla="*/ 817174 h 1647825"/>
                  <a:gd name="connsiteX80" fmla="*/ 164306 w 885825"/>
                  <a:gd name="connsiteY80" fmla="*/ 1041964 h 1647825"/>
                  <a:gd name="connsiteX81" fmla="*/ 174784 w 885825"/>
                  <a:gd name="connsiteY81" fmla="*/ 1041964 h 1647825"/>
                  <a:gd name="connsiteX82" fmla="*/ 346234 w 885825"/>
                  <a:gd name="connsiteY82" fmla="*/ 870514 h 1647825"/>
                  <a:gd name="connsiteX83" fmla="*/ 367189 w 885825"/>
                  <a:gd name="connsiteY83" fmla="*/ 853369 h 1647825"/>
                  <a:gd name="connsiteX84" fmla="*/ 382429 w 885825"/>
                  <a:gd name="connsiteY84" fmla="*/ 871467 h 1647825"/>
                  <a:gd name="connsiteX85" fmla="*/ 346234 w 885825"/>
                  <a:gd name="connsiteY85" fmla="*/ 987672 h 1647825"/>
                  <a:gd name="connsiteX86" fmla="*/ 350044 w 885825"/>
                  <a:gd name="connsiteY86" fmla="*/ 1021009 h 1647825"/>
                  <a:gd name="connsiteX87" fmla="*/ 360521 w 885825"/>
                  <a:gd name="connsiteY87" fmla="*/ 1052442 h 1647825"/>
                  <a:gd name="connsiteX88" fmla="*/ 451009 w 885825"/>
                  <a:gd name="connsiteY88" fmla="*/ 1141024 h 1647825"/>
                  <a:gd name="connsiteX89" fmla="*/ 482441 w 885825"/>
                  <a:gd name="connsiteY89" fmla="*/ 1150549 h 1647825"/>
                  <a:gd name="connsiteX90" fmla="*/ 516731 w 885825"/>
                  <a:gd name="connsiteY90" fmla="*/ 1154359 h 1647825"/>
                  <a:gd name="connsiteX91" fmla="*/ 688181 w 885825"/>
                  <a:gd name="connsiteY91" fmla="*/ 982909 h 1647825"/>
                  <a:gd name="connsiteX92" fmla="*/ 709136 w 885825"/>
                  <a:gd name="connsiteY92" fmla="*/ 965764 h 1647825"/>
                  <a:gd name="connsiteX93" fmla="*/ 724376 w 885825"/>
                  <a:gd name="connsiteY93" fmla="*/ 983862 h 1647825"/>
                  <a:gd name="connsiteX94" fmla="*/ 721519 w 885825"/>
                  <a:gd name="connsiteY94" fmla="*/ 1017199 h 1647825"/>
                  <a:gd name="connsiteX95" fmla="*/ 684371 w 885825"/>
                  <a:gd name="connsiteY95" fmla="*/ 1105782 h 1647825"/>
                  <a:gd name="connsiteX96" fmla="*/ 663416 w 885825"/>
                  <a:gd name="connsiteY96" fmla="*/ 1129595 h 1647825"/>
                  <a:gd name="connsiteX97" fmla="*/ 517684 w 885825"/>
                  <a:gd name="connsiteY97" fmla="*/ 1189602 h 1647825"/>
                  <a:gd name="connsiteX98" fmla="*/ 488156 w 885825"/>
                  <a:gd name="connsiteY98" fmla="*/ 1187697 h 1647825"/>
                  <a:gd name="connsiteX99" fmla="*/ 459581 w 885825"/>
                  <a:gd name="connsiteY99" fmla="*/ 1181982 h 1647825"/>
                  <a:gd name="connsiteX100" fmla="*/ 315754 w 885825"/>
                  <a:gd name="connsiteY100" fmla="*/ 1023867 h 1647825"/>
                  <a:gd name="connsiteX101" fmla="*/ 172879 w 885825"/>
                  <a:gd name="connsiteY101" fmla="*/ 1185792 h 1647825"/>
                  <a:gd name="connsiteX102" fmla="*/ 341471 w 885825"/>
                  <a:gd name="connsiteY102" fmla="*/ 1345812 h 1647825"/>
                  <a:gd name="connsiteX103" fmla="*/ 373856 w 885825"/>
                  <a:gd name="connsiteY103" fmla="*/ 1348670 h 1647825"/>
                  <a:gd name="connsiteX104" fmla="*/ 386239 w 885825"/>
                  <a:gd name="connsiteY104" fmla="*/ 1348670 h 1647825"/>
                  <a:gd name="connsiteX105" fmla="*/ 383381 w 885825"/>
                  <a:gd name="connsiteY105" fmla="*/ 1369624 h 1647825"/>
                  <a:gd name="connsiteX106" fmla="*/ 382429 w 885825"/>
                  <a:gd name="connsiteY106" fmla="*/ 1391532 h 1647825"/>
                  <a:gd name="connsiteX107" fmla="*/ 527209 w 885825"/>
                  <a:gd name="connsiteY107" fmla="*/ 1625847 h 1647825"/>
                  <a:gd name="connsiteX108" fmla="*/ 558641 w 885825"/>
                  <a:gd name="connsiteY108" fmla="*/ 1636324 h 1647825"/>
                  <a:gd name="connsiteX109" fmla="*/ 756761 w 885825"/>
                  <a:gd name="connsiteY109" fmla="*/ 1596320 h 1647825"/>
                  <a:gd name="connsiteX110" fmla="*/ 777716 w 885825"/>
                  <a:gd name="connsiteY110" fmla="*/ 1584890 h 1647825"/>
                  <a:gd name="connsiteX111" fmla="*/ 858679 w 885825"/>
                  <a:gd name="connsiteY111" fmla="*/ 1491545 h 1647825"/>
                  <a:gd name="connsiteX112" fmla="*/ 791051 w 885825"/>
                  <a:gd name="connsiteY112" fmla="*/ 1321999 h 1647825"/>
                  <a:gd name="connsiteX113" fmla="*/ 771049 w 885825"/>
                  <a:gd name="connsiteY113" fmla="*/ 1318190 h 1647825"/>
                  <a:gd name="connsiteX114" fmla="*/ 750094 w 885825"/>
                  <a:gd name="connsiteY114" fmla="*/ 1317237 h 1647825"/>
                  <a:gd name="connsiteX115" fmla="*/ 608171 w 885825"/>
                  <a:gd name="connsiteY115" fmla="*/ 1392484 h 1647825"/>
                  <a:gd name="connsiteX116" fmla="*/ 591979 w 885825"/>
                  <a:gd name="connsiteY116" fmla="*/ 1422012 h 1647825"/>
                  <a:gd name="connsiteX117" fmla="*/ 576739 w 885825"/>
                  <a:gd name="connsiteY117" fmla="*/ 1497259 h 1647825"/>
                  <a:gd name="connsiteX118" fmla="*/ 552926 w 885825"/>
                  <a:gd name="connsiteY118" fmla="*/ 1501070 h 1647825"/>
                  <a:gd name="connsiteX119" fmla="*/ 546259 w 885825"/>
                  <a:gd name="connsiteY119" fmla="*/ 1447729 h 1647825"/>
                  <a:gd name="connsiteX120" fmla="*/ 552926 w 885825"/>
                  <a:gd name="connsiteY120" fmla="*/ 1422965 h 1647825"/>
                  <a:gd name="connsiteX121" fmla="*/ 565309 w 885825"/>
                  <a:gd name="connsiteY121" fmla="*/ 1393437 h 1647825"/>
                  <a:gd name="connsiteX122" fmla="*/ 749141 w 885825"/>
                  <a:gd name="connsiteY122" fmla="*/ 1281042 h 1647825"/>
                  <a:gd name="connsiteX123" fmla="*/ 164306 w 885825"/>
                  <a:gd name="connsiteY123" fmla="*/ 969574 h 1647825"/>
                  <a:gd name="connsiteX124" fmla="*/ 140494 w 885825"/>
                  <a:gd name="connsiteY124" fmla="*/ 968622 h 1647825"/>
                  <a:gd name="connsiteX125" fmla="*/ 118586 w 885825"/>
                  <a:gd name="connsiteY125" fmla="*/ 678109 h 1647825"/>
                  <a:gd name="connsiteX126" fmla="*/ 133826 w 885825"/>
                  <a:gd name="connsiteY126" fmla="*/ 661917 h 1647825"/>
                  <a:gd name="connsiteX127" fmla="*/ 134779 w 885825"/>
                  <a:gd name="connsiteY127" fmla="*/ 661917 h 1647825"/>
                  <a:gd name="connsiteX128" fmla="*/ 153829 w 885825"/>
                  <a:gd name="connsiteY128" fmla="*/ 691444 h 1647825"/>
                  <a:gd name="connsiteX129" fmla="*/ 153829 w 885825"/>
                  <a:gd name="connsiteY129" fmla="*/ 692397 h 1647825"/>
                  <a:gd name="connsiteX130" fmla="*/ 146209 w 885825"/>
                  <a:gd name="connsiteY130" fmla="*/ 700969 h 1647825"/>
                  <a:gd name="connsiteX131" fmla="*/ 165259 w 885825"/>
                  <a:gd name="connsiteY131" fmla="*/ 942904 h 1647825"/>
                  <a:gd name="connsiteX132" fmla="*/ 164306 w 885825"/>
                  <a:gd name="connsiteY132" fmla="*/ 969574 h 1647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885825" h="1647825">
                    <a:moveTo>
                      <a:pt x="749141" y="1281042"/>
                    </a:moveTo>
                    <a:cubicBezTo>
                      <a:pt x="789146" y="1281042"/>
                      <a:pt x="827246" y="1292472"/>
                      <a:pt x="858679" y="1312474"/>
                    </a:cubicBezTo>
                    <a:cubicBezTo>
                      <a:pt x="858679" y="1312474"/>
                      <a:pt x="858679" y="1302949"/>
                      <a:pt x="858679" y="1287709"/>
                    </a:cubicBezTo>
                    <a:cubicBezTo>
                      <a:pt x="874871" y="1196270"/>
                      <a:pt x="875824" y="1101972"/>
                      <a:pt x="861536" y="1006722"/>
                    </a:cubicBezTo>
                    <a:cubicBezTo>
                      <a:pt x="859631" y="996244"/>
                      <a:pt x="857726" y="985767"/>
                      <a:pt x="855821" y="975289"/>
                    </a:cubicBezTo>
                    <a:cubicBezTo>
                      <a:pt x="847249" y="938142"/>
                      <a:pt x="828199" y="900042"/>
                      <a:pt x="791051" y="885754"/>
                    </a:cubicBezTo>
                    <a:cubicBezTo>
                      <a:pt x="784384" y="882897"/>
                      <a:pt x="777716" y="880992"/>
                      <a:pt x="770096" y="880039"/>
                    </a:cubicBezTo>
                    <a:cubicBezTo>
                      <a:pt x="762476" y="879087"/>
                      <a:pt x="753904" y="879087"/>
                      <a:pt x="745331" y="880039"/>
                    </a:cubicBezTo>
                    <a:cubicBezTo>
                      <a:pt x="736759" y="880992"/>
                      <a:pt x="727234" y="881944"/>
                      <a:pt x="718661" y="884802"/>
                    </a:cubicBezTo>
                    <a:cubicBezTo>
                      <a:pt x="651034" y="903852"/>
                      <a:pt x="611029" y="975289"/>
                      <a:pt x="630079" y="1042917"/>
                    </a:cubicBezTo>
                    <a:cubicBezTo>
                      <a:pt x="631984" y="1050537"/>
                      <a:pt x="627221" y="1059109"/>
                      <a:pt x="618649" y="1060062"/>
                    </a:cubicBezTo>
                    <a:cubicBezTo>
                      <a:pt x="611981" y="1061014"/>
                      <a:pt x="606266" y="1056252"/>
                      <a:pt x="604361" y="1049584"/>
                    </a:cubicBezTo>
                    <a:cubicBezTo>
                      <a:pt x="581501" y="967669"/>
                      <a:pt x="629126" y="881944"/>
                      <a:pt x="711041" y="859084"/>
                    </a:cubicBezTo>
                    <a:cubicBezTo>
                      <a:pt x="719614" y="856227"/>
                      <a:pt x="729139" y="855274"/>
                      <a:pt x="737711" y="854322"/>
                    </a:cubicBezTo>
                    <a:cubicBezTo>
                      <a:pt x="748189" y="854322"/>
                      <a:pt x="758666" y="855274"/>
                      <a:pt x="768191" y="857179"/>
                    </a:cubicBezTo>
                    <a:cubicBezTo>
                      <a:pt x="798671" y="853369"/>
                      <a:pt x="817721" y="891469"/>
                      <a:pt x="846296" y="891469"/>
                    </a:cubicBezTo>
                    <a:cubicBezTo>
                      <a:pt x="827246" y="834319"/>
                      <a:pt x="855821" y="767644"/>
                      <a:pt x="855821" y="707637"/>
                    </a:cubicBezTo>
                    <a:cubicBezTo>
                      <a:pt x="856774" y="699064"/>
                      <a:pt x="856774" y="690492"/>
                      <a:pt x="856774" y="681919"/>
                    </a:cubicBezTo>
                    <a:cubicBezTo>
                      <a:pt x="859631" y="671442"/>
                      <a:pt x="861536" y="660964"/>
                      <a:pt x="863441" y="650487"/>
                    </a:cubicBezTo>
                    <a:cubicBezTo>
                      <a:pt x="865346" y="640009"/>
                      <a:pt x="866299" y="629532"/>
                      <a:pt x="868204" y="619054"/>
                    </a:cubicBezTo>
                    <a:cubicBezTo>
                      <a:pt x="893921" y="510469"/>
                      <a:pt x="865346" y="415219"/>
                      <a:pt x="856774" y="311397"/>
                    </a:cubicBezTo>
                    <a:cubicBezTo>
                      <a:pt x="856774" y="300919"/>
                      <a:pt x="856774" y="290442"/>
                      <a:pt x="856774" y="280917"/>
                    </a:cubicBezTo>
                    <a:cubicBezTo>
                      <a:pt x="856774" y="243769"/>
                      <a:pt x="856774" y="220909"/>
                      <a:pt x="856774" y="220909"/>
                    </a:cubicBezTo>
                    <a:lnTo>
                      <a:pt x="854869" y="221862"/>
                    </a:lnTo>
                    <a:cubicBezTo>
                      <a:pt x="848201" y="162807"/>
                      <a:pt x="819626" y="109467"/>
                      <a:pt x="776764" y="71367"/>
                    </a:cubicBezTo>
                    <a:cubicBezTo>
                      <a:pt x="768191" y="63747"/>
                      <a:pt x="759619" y="57079"/>
                      <a:pt x="750094" y="50412"/>
                    </a:cubicBezTo>
                    <a:cubicBezTo>
                      <a:pt x="721519" y="31362"/>
                      <a:pt x="690086" y="18027"/>
                      <a:pt x="656749" y="12312"/>
                    </a:cubicBezTo>
                    <a:cubicBezTo>
                      <a:pt x="645319" y="10407"/>
                      <a:pt x="634841" y="9454"/>
                      <a:pt x="623411" y="8502"/>
                    </a:cubicBezTo>
                    <a:cubicBezTo>
                      <a:pt x="502444" y="-4833"/>
                      <a:pt x="359569" y="80892"/>
                      <a:pt x="391954" y="227577"/>
                    </a:cubicBezTo>
                    <a:cubicBezTo>
                      <a:pt x="395764" y="236149"/>
                      <a:pt x="399574" y="244722"/>
                      <a:pt x="405289" y="253294"/>
                    </a:cubicBezTo>
                    <a:cubicBezTo>
                      <a:pt x="427196" y="290442"/>
                      <a:pt x="474821" y="328542"/>
                      <a:pt x="520541" y="332352"/>
                    </a:cubicBezTo>
                    <a:cubicBezTo>
                      <a:pt x="530066" y="334257"/>
                      <a:pt x="540544" y="335209"/>
                      <a:pt x="551021" y="335209"/>
                    </a:cubicBezTo>
                    <a:cubicBezTo>
                      <a:pt x="633889" y="335209"/>
                      <a:pt x="702469" y="276154"/>
                      <a:pt x="718661" y="198049"/>
                    </a:cubicBezTo>
                    <a:cubicBezTo>
                      <a:pt x="720566" y="186619"/>
                      <a:pt x="722471" y="175189"/>
                      <a:pt x="722471" y="163759"/>
                    </a:cubicBezTo>
                    <a:cubicBezTo>
                      <a:pt x="722471" y="153282"/>
                      <a:pt x="731996" y="144709"/>
                      <a:pt x="743426" y="146614"/>
                    </a:cubicBezTo>
                    <a:cubicBezTo>
                      <a:pt x="751999" y="147567"/>
                      <a:pt x="758666" y="156139"/>
                      <a:pt x="758666" y="164712"/>
                    </a:cubicBezTo>
                    <a:cubicBezTo>
                      <a:pt x="758666" y="248532"/>
                      <a:pt x="708184" y="320922"/>
                      <a:pt x="635794" y="353307"/>
                    </a:cubicBezTo>
                    <a:cubicBezTo>
                      <a:pt x="664369" y="365689"/>
                      <a:pt x="689134" y="384739"/>
                      <a:pt x="708184" y="407599"/>
                    </a:cubicBezTo>
                    <a:cubicBezTo>
                      <a:pt x="714851" y="415219"/>
                      <a:pt x="720566" y="423792"/>
                      <a:pt x="726281" y="432364"/>
                    </a:cubicBezTo>
                    <a:cubicBezTo>
                      <a:pt x="771049" y="473322"/>
                      <a:pt x="761524" y="530472"/>
                      <a:pt x="757714" y="584764"/>
                    </a:cubicBezTo>
                    <a:cubicBezTo>
                      <a:pt x="755809" y="593337"/>
                      <a:pt x="753904" y="602862"/>
                      <a:pt x="751046" y="611434"/>
                    </a:cubicBezTo>
                    <a:cubicBezTo>
                      <a:pt x="748189" y="620007"/>
                      <a:pt x="745331" y="628579"/>
                      <a:pt x="741521" y="637152"/>
                    </a:cubicBezTo>
                    <a:cubicBezTo>
                      <a:pt x="737711" y="645724"/>
                      <a:pt x="732949" y="654297"/>
                      <a:pt x="727234" y="661917"/>
                    </a:cubicBezTo>
                    <a:cubicBezTo>
                      <a:pt x="716756" y="678109"/>
                      <a:pt x="703421" y="693349"/>
                      <a:pt x="687229" y="706684"/>
                    </a:cubicBezTo>
                    <a:cubicBezTo>
                      <a:pt x="689134" y="740974"/>
                      <a:pt x="709136" y="771454"/>
                      <a:pt x="737711" y="786694"/>
                    </a:cubicBezTo>
                    <a:cubicBezTo>
                      <a:pt x="744379" y="790504"/>
                      <a:pt x="752951" y="794314"/>
                      <a:pt x="760571" y="796219"/>
                    </a:cubicBezTo>
                    <a:cubicBezTo>
                      <a:pt x="771049" y="791457"/>
                      <a:pt x="780574" y="794314"/>
                      <a:pt x="788194" y="799077"/>
                    </a:cubicBezTo>
                    <a:cubicBezTo>
                      <a:pt x="810101" y="816222"/>
                      <a:pt x="800576" y="825747"/>
                      <a:pt x="783431" y="835272"/>
                    </a:cubicBezTo>
                    <a:cubicBezTo>
                      <a:pt x="773906" y="838129"/>
                      <a:pt x="762476" y="837177"/>
                      <a:pt x="752951" y="830509"/>
                    </a:cubicBezTo>
                    <a:cubicBezTo>
                      <a:pt x="743426" y="827652"/>
                      <a:pt x="733901" y="824794"/>
                      <a:pt x="724376" y="820032"/>
                    </a:cubicBezTo>
                    <a:cubicBezTo>
                      <a:pt x="689134" y="801934"/>
                      <a:pt x="662464" y="768597"/>
                      <a:pt x="653891" y="728592"/>
                    </a:cubicBezTo>
                    <a:cubicBezTo>
                      <a:pt x="559594" y="780027"/>
                      <a:pt x="439579" y="750499"/>
                      <a:pt x="381476" y="658107"/>
                    </a:cubicBezTo>
                    <a:cubicBezTo>
                      <a:pt x="376714" y="650487"/>
                      <a:pt x="377666" y="640962"/>
                      <a:pt x="384334" y="635247"/>
                    </a:cubicBezTo>
                    <a:cubicBezTo>
                      <a:pt x="392906" y="627627"/>
                      <a:pt x="405289" y="629532"/>
                      <a:pt x="411004" y="639057"/>
                    </a:cubicBezTo>
                    <a:cubicBezTo>
                      <a:pt x="440531" y="685729"/>
                      <a:pt x="490061" y="713352"/>
                      <a:pt x="541496" y="717162"/>
                    </a:cubicBezTo>
                    <a:cubicBezTo>
                      <a:pt x="545306" y="715257"/>
                      <a:pt x="548164" y="716209"/>
                      <a:pt x="552926" y="716209"/>
                    </a:cubicBezTo>
                    <a:cubicBezTo>
                      <a:pt x="611981" y="716209"/>
                      <a:pt x="663416" y="684777"/>
                      <a:pt x="693896" y="638104"/>
                    </a:cubicBezTo>
                    <a:cubicBezTo>
                      <a:pt x="699611" y="628579"/>
                      <a:pt x="705326" y="619054"/>
                      <a:pt x="710089" y="608577"/>
                    </a:cubicBezTo>
                    <a:cubicBezTo>
                      <a:pt x="732949" y="557142"/>
                      <a:pt x="723424" y="519042"/>
                      <a:pt x="710089" y="475227"/>
                    </a:cubicBezTo>
                    <a:cubicBezTo>
                      <a:pt x="705326" y="464749"/>
                      <a:pt x="700564" y="455224"/>
                      <a:pt x="693896" y="445699"/>
                    </a:cubicBezTo>
                    <a:cubicBezTo>
                      <a:pt x="663416" y="399979"/>
                      <a:pt x="611029" y="370452"/>
                      <a:pt x="551974" y="370452"/>
                    </a:cubicBezTo>
                    <a:cubicBezTo>
                      <a:pt x="546259" y="370452"/>
                      <a:pt x="539591" y="369499"/>
                      <a:pt x="532924" y="368547"/>
                    </a:cubicBezTo>
                    <a:cubicBezTo>
                      <a:pt x="485299" y="347592"/>
                      <a:pt x="440531" y="319017"/>
                      <a:pt x="397669" y="301872"/>
                    </a:cubicBezTo>
                    <a:cubicBezTo>
                      <a:pt x="389096" y="298062"/>
                      <a:pt x="380524" y="295204"/>
                      <a:pt x="371951" y="293299"/>
                    </a:cubicBezTo>
                    <a:cubicBezTo>
                      <a:pt x="294799" y="280917"/>
                      <a:pt x="209074" y="299967"/>
                      <a:pt x="180499" y="376167"/>
                    </a:cubicBezTo>
                    <a:cubicBezTo>
                      <a:pt x="170974" y="423792"/>
                      <a:pt x="161449" y="461892"/>
                      <a:pt x="175736" y="505707"/>
                    </a:cubicBezTo>
                    <a:cubicBezTo>
                      <a:pt x="177641" y="515232"/>
                      <a:pt x="179546" y="523804"/>
                      <a:pt x="181451" y="532377"/>
                    </a:cubicBezTo>
                    <a:cubicBezTo>
                      <a:pt x="186214" y="549522"/>
                      <a:pt x="193834" y="565714"/>
                      <a:pt x="202406" y="580954"/>
                    </a:cubicBezTo>
                    <a:cubicBezTo>
                      <a:pt x="207169" y="581907"/>
                      <a:pt x="211931" y="581907"/>
                      <a:pt x="217646" y="581907"/>
                    </a:cubicBezTo>
                    <a:cubicBezTo>
                      <a:pt x="225266" y="581907"/>
                      <a:pt x="231934" y="580954"/>
                      <a:pt x="239554" y="580002"/>
                    </a:cubicBezTo>
                    <a:cubicBezTo>
                      <a:pt x="247174" y="579049"/>
                      <a:pt x="253841" y="577144"/>
                      <a:pt x="260509" y="575239"/>
                    </a:cubicBezTo>
                    <a:cubicBezTo>
                      <a:pt x="305276" y="563809"/>
                      <a:pt x="330041" y="530472"/>
                      <a:pt x="344329" y="490467"/>
                    </a:cubicBezTo>
                    <a:cubicBezTo>
                      <a:pt x="347186" y="482847"/>
                      <a:pt x="350044" y="474274"/>
                      <a:pt x="351949" y="465702"/>
                    </a:cubicBezTo>
                    <a:cubicBezTo>
                      <a:pt x="361474" y="443794"/>
                      <a:pt x="361474" y="434269"/>
                      <a:pt x="361474" y="415219"/>
                    </a:cubicBezTo>
                    <a:cubicBezTo>
                      <a:pt x="370999" y="415219"/>
                      <a:pt x="390049" y="415219"/>
                      <a:pt x="390049" y="424744"/>
                    </a:cubicBezTo>
                    <a:cubicBezTo>
                      <a:pt x="399574" y="481894"/>
                      <a:pt x="361474" y="539044"/>
                      <a:pt x="325279" y="580954"/>
                    </a:cubicBezTo>
                    <a:cubicBezTo>
                      <a:pt x="317659" y="587622"/>
                      <a:pt x="310039" y="592384"/>
                      <a:pt x="301466" y="597147"/>
                    </a:cubicBezTo>
                    <a:cubicBezTo>
                      <a:pt x="276701" y="610482"/>
                      <a:pt x="248126" y="618102"/>
                      <a:pt x="218599" y="618102"/>
                    </a:cubicBezTo>
                    <a:cubicBezTo>
                      <a:pt x="191929" y="618102"/>
                      <a:pt x="168116" y="611434"/>
                      <a:pt x="145256" y="600957"/>
                    </a:cubicBezTo>
                    <a:cubicBezTo>
                      <a:pt x="64294" y="638104"/>
                      <a:pt x="7144" y="720972"/>
                      <a:pt x="7144" y="817174"/>
                    </a:cubicBezTo>
                    <a:cubicBezTo>
                      <a:pt x="7144" y="920044"/>
                      <a:pt x="72866" y="1008627"/>
                      <a:pt x="164306" y="1041964"/>
                    </a:cubicBezTo>
                    <a:cubicBezTo>
                      <a:pt x="168116" y="1041964"/>
                      <a:pt x="170974" y="1041964"/>
                      <a:pt x="174784" y="1041964"/>
                    </a:cubicBezTo>
                    <a:cubicBezTo>
                      <a:pt x="269081" y="1041964"/>
                      <a:pt x="346234" y="964812"/>
                      <a:pt x="346234" y="870514"/>
                    </a:cubicBezTo>
                    <a:cubicBezTo>
                      <a:pt x="346234" y="860037"/>
                      <a:pt x="355759" y="851464"/>
                      <a:pt x="367189" y="853369"/>
                    </a:cubicBezTo>
                    <a:cubicBezTo>
                      <a:pt x="375761" y="854322"/>
                      <a:pt x="382429" y="862894"/>
                      <a:pt x="382429" y="871467"/>
                    </a:cubicBezTo>
                    <a:cubicBezTo>
                      <a:pt x="382429" y="914329"/>
                      <a:pt x="369094" y="954334"/>
                      <a:pt x="346234" y="987672"/>
                    </a:cubicBezTo>
                    <a:cubicBezTo>
                      <a:pt x="346234" y="999102"/>
                      <a:pt x="348139" y="1010532"/>
                      <a:pt x="350044" y="1021009"/>
                    </a:cubicBezTo>
                    <a:cubicBezTo>
                      <a:pt x="352901" y="1031487"/>
                      <a:pt x="355759" y="1041964"/>
                      <a:pt x="360521" y="1052442"/>
                    </a:cubicBezTo>
                    <a:cubicBezTo>
                      <a:pt x="372904" y="1100067"/>
                      <a:pt x="401479" y="1128642"/>
                      <a:pt x="451009" y="1141024"/>
                    </a:cubicBezTo>
                    <a:cubicBezTo>
                      <a:pt x="461486" y="1144834"/>
                      <a:pt x="471964" y="1148645"/>
                      <a:pt x="482441" y="1150549"/>
                    </a:cubicBezTo>
                    <a:cubicBezTo>
                      <a:pt x="493871" y="1152454"/>
                      <a:pt x="504349" y="1154359"/>
                      <a:pt x="516731" y="1154359"/>
                    </a:cubicBezTo>
                    <a:cubicBezTo>
                      <a:pt x="611029" y="1154359"/>
                      <a:pt x="688181" y="1077207"/>
                      <a:pt x="688181" y="982909"/>
                    </a:cubicBezTo>
                    <a:cubicBezTo>
                      <a:pt x="688181" y="972432"/>
                      <a:pt x="697706" y="963859"/>
                      <a:pt x="709136" y="965764"/>
                    </a:cubicBezTo>
                    <a:cubicBezTo>
                      <a:pt x="717709" y="966717"/>
                      <a:pt x="724376" y="975289"/>
                      <a:pt x="724376" y="983862"/>
                    </a:cubicBezTo>
                    <a:cubicBezTo>
                      <a:pt x="724376" y="995292"/>
                      <a:pt x="723424" y="1006722"/>
                      <a:pt x="721519" y="1017199"/>
                    </a:cubicBezTo>
                    <a:cubicBezTo>
                      <a:pt x="725329" y="1052442"/>
                      <a:pt x="696754" y="1071492"/>
                      <a:pt x="684371" y="1105782"/>
                    </a:cubicBezTo>
                    <a:cubicBezTo>
                      <a:pt x="677704" y="1114354"/>
                      <a:pt x="671036" y="1121974"/>
                      <a:pt x="663416" y="1129595"/>
                    </a:cubicBezTo>
                    <a:cubicBezTo>
                      <a:pt x="626269" y="1166742"/>
                      <a:pt x="574834" y="1189602"/>
                      <a:pt x="517684" y="1189602"/>
                    </a:cubicBezTo>
                    <a:cubicBezTo>
                      <a:pt x="507206" y="1189602"/>
                      <a:pt x="497681" y="1188649"/>
                      <a:pt x="488156" y="1187697"/>
                    </a:cubicBezTo>
                    <a:cubicBezTo>
                      <a:pt x="478631" y="1186745"/>
                      <a:pt x="469106" y="1183887"/>
                      <a:pt x="459581" y="1181982"/>
                    </a:cubicBezTo>
                    <a:cubicBezTo>
                      <a:pt x="382429" y="1166742"/>
                      <a:pt x="334804" y="1100067"/>
                      <a:pt x="315754" y="1023867"/>
                    </a:cubicBezTo>
                    <a:cubicBezTo>
                      <a:pt x="249079" y="1071492"/>
                      <a:pt x="153829" y="1071492"/>
                      <a:pt x="172879" y="1185792"/>
                    </a:cubicBezTo>
                    <a:cubicBezTo>
                      <a:pt x="191929" y="1271517"/>
                      <a:pt x="258604" y="1338192"/>
                      <a:pt x="341471" y="1345812"/>
                    </a:cubicBezTo>
                    <a:cubicBezTo>
                      <a:pt x="351949" y="1347717"/>
                      <a:pt x="362426" y="1348670"/>
                      <a:pt x="373856" y="1348670"/>
                    </a:cubicBezTo>
                    <a:cubicBezTo>
                      <a:pt x="377666" y="1348670"/>
                      <a:pt x="381476" y="1348670"/>
                      <a:pt x="386239" y="1348670"/>
                    </a:cubicBezTo>
                    <a:cubicBezTo>
                      <a:pt x="385286" y="1355337"/>
                      <a:pt x="384334" y="1362957"/>
                      <a:pt x="383381" y="1369624"/>
                    </a:cubicBezTo>
                    <a:cubicBezTo>
                      <a:pt x="382429" y="1376292"/>
                      <a:pt x="382429" y="1383912"/>
                      <a:pt x="382429" y="1391532"/>
                    </a:cubicBezTo>
                    <a:cubicBezTo>
                      <a:pt x="373856" y="1500117"/>
                      <a:pt x="421481" y="1595367"/>
                      <a:pt x="527209" y="1625847"/>
                    </a:cubicBezTo>
                    <a:cubicBezTo>
                      <a:pt x="537686" y="1629657"/>
                      <a:pt x="548164" y="1633467"/>
                      <a:pt x="558641" y="1636324"/>
                    </a:cubicBezTo>
                    <a:cubicBezTo>
                      <a:pt x="623411" y="1652517"/>
                      <a:pt x="698659" y="1636324"/>
                      <a:pt x="756761" y="1596320"/>
                    </a:cubicBezTo>
                    <a:cubicBezTo>
                      <a:pt x="764381" y="1592509"/>
                      <a:pt x="771049" y="1588699"/>
                      <a:pt x="777716" y="1584890"/>
                    </a:cubicBezTo>
                    <a:cubicBezTo>
                      <a:pt x="812006" y="1563934"/>
                      <a:pt x="841534" y="1533454"/>
                      <a:pt x="858679" y="1491545"/>
                    </a:cubicBezTo>
                    <a:cubicBezTo>
                      <a:pt x="887254" y="1424870"/>
                      <a:pt x="877729" y="1339145"/>
                      <a:pt x="791051" y="1321999"/>
                    </a:cubicBezTo>
                    <a:cubicBezTo>
                      <a:pt x="784384" y="1320095"/>
                      <a:pt x="777716" y="1319142"/>
                      <a:pt x="771049" y="1318190"/>
                    </a:cubicBezTo>
                    <a:cubicBezTo>
                      <a:pt x="764381" y="1317237"/>
                      <a:pt x="757714" y="1317237"/>
                      <a:pt x="750094" y="1317237"/>
                    </a:cubicBezTo>
                    <a:cubicBezTo>
                      <a:pt x="691039" y="1317237"/>
                      <a:pt x="638651" y="1347717"/>
                      <a:pt x="608171" y="1392484"/>
                    </a:cubicBezTo>
                    <a:cubicBezTo>
                      <a:pt x="602456" y="1402009"/>
                      <a:pt x="596741" y="1411534"/>
                      <a:pt x="591979" y="1422012"/>
                    </a:cubicBezTo>
                    <a:cubicBezTo>
                      <a:pt x="577691" y="1445824"/>
                      <a:pt x="590074" y="1483924"/>
                      <a:pt x="576739" y="1497259"/>
                    </a:cubicBezTo>
                    <a:cubicBezTo>
                      <a:pt x="571976" y="1502022"/>
                      <a:pt x="565309" y="1503927"/>
                      <a:pt x="552926" y="1501070"/>
                    </a:cubicBezTo>
                    <a:cubicBezTo>
                      <a:pt x="543401" y="1482020"/>
                      <a:pt x="543401" y="1462970"/>
                      <a:pt x="546259" y="1447729"/>
                    </a:cubicBezTo>
                    <a:cubicBezTo>
                      <a:pt x="548164" y="1439157"/>
                      <a:pt x="551021" y="1430584"/>
                      <a:pt x="552926" y="1422965"/>
                    </a:cubicBezTo>
                    <a:cubicBezTo>
                      <a:pt x="556736" y="1412487"/>
                      <a:pt x="560546" y="1402962"/>
                      <a:pt x="565309" y="1393437"/>
                    </a:cubicBezTo>
                    <a:cubicBezTo>
                      <a:pt x="600551" y="1326762"/>
                      <a:pt x="669131" y="1281042"/>
                      <a:pt x="749141" y="1281042"/>
                    </a:cubicBezTo>
                    <a:close/>
                    <a:moveTo>
                      <a:pt x="164306" y="969574"/>
                    </a:moveTo>
                    <a:cubicBezTo>
                      <a:pt x="157639" y="975289"/>
                      <a:pt x="147161" y="975289"/>
                      <a:pt x="140494" y="968622"/>
                    </a:cubicBezTo>
                    <a:cubicBezTo>
                      <a:pt x="54769" y="894327"/>
                      <a:pt x="45244" y="763834"/>
                      <a:pt x="118586" y="678109"/>
                    </a:cubicBezTo>
                    <a:cubicBezTo>
                      <a:pt x="123349" y="672394"/>
                      <a:pt x="129064" y="667632"/>
                      <a:pt x="133826" y="661917"/>
                    </a:cubicBezTo>
                    <a:cubicBezTo>
                      <a:pt x="133826" y="661917"/>
                      <a:pt x="134779" y="661917"/>
                      <a:pt x="134779" y="661917"/>
                    </a:cubicBezTo>
                    <a:lnTo>
                      <a:pt x="153829" y="691444"/>
                    </a:lnTo>
                    <a:cubicBezTo>
                      <a:pt x="153829" y="691444"/>
                      <a:pt x="153829" y="691444"/>
                      <a:pt x="153829" y="692397"/>
                    </a:cubicBezTo>
                    <a:cubicBezTo>
                      <a:pt x="150971" y="695254"/>
                      <a:pt x="148114" y="698112"/>
                      <a:pt x="146209" y="700969"/>
                    </a:cubicBezTo>
                    <a:cubicBezTo>
                      <a:pt x="84296" y="772407"/>
                      <a:pt x="92869" y="880992"/>
                      <a:pt x="165259" y="942904"/>
                    </a:cubicBezTo>
                    <a:cubicBezTo>
                      <a:pt x="172879" y="949572"/>
                      <a:pt x="172879" y="961954"/>
                      <a:pt x="164306" y="969574"/>
                    </a:cubicBezTo>
                    <a:close/>
                  </a:path>
                </a:pathLst>
              </a:custGeom>
              <a:grpFill/>
              <a:ln w="9525" cap="flat">
                <a:noFill/>
                <a:prstDash val="solid"/>
                <a:miter/>
              </a:ln>
            </p:spPr>
            <p:txBody>
              <a:bodyPr rtlCol="0" anchor="ct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
            <p:nvSpPr>
              <p:cNvPr id="36" name="Freeform: Shape 35">
                <a:extLst>
                  <a:ext uri="{FF2B5EF4-FFF2-40B4-BE49-F238E27FC236}">
                    <a16:creationId xmlns:a16="http://schemas.microsoft.com/office/drawing/2014/main" id="{5D0BD4CB-B29D-469B-BA05-B472758C801F}"/>
                  </a:ext>
                </a:extLst>
              </p:cNvPr>
              <p:cNvSpPr/>
              <p:nvPr/>
            </p:nvSpPr>
            <p:spPr>
              <a:xfrm>
                <a:off x="8319409" y="2396187"/>
                <a:ext cx="885825" cy="1647825"/>
              </a:xfrm>
              <a:custGeom>
                <a:avLst/>
                <a:gdLst>
                  <a:gd name="connsiteX0" fmla="*/ 320891 w 885825"/>
                  <a:gd name="connsiteY0" fmla="*/ 1394389 h 1647825"/>
                  <a:gd name="connsiteX1" fmla="*/ 333274 w 885825"/>
                  <a:gd name="connsiteY1" fmla="*/ 1423917 h 1647825"/>
                  <a:gd name="connsiteX2" fmla="*/ 339941 w 885825"/>
                  <a:gd name="connsiteY2" fmla="*/ 1448682 h 1647825"/>
                  <a:gd name="connsiteX3" fmla="*/ 333274 w 885825"/>
                  <a:gd name="connsiteY3" fmla="*/ 1502022 h 1647825"/>
                  <a:gd name="connsiteX4" fmla="*/ 309461 w 885825"/>
                  <a:gd name="connsiteY4" fmla="*/ 1498212 h 1647825"/>
                  <a:gd name="connsiteX5" fmla="*/ 294221 w 885825"/>
                  <a:gd name="connsiteY5" fmla="*/ 1422964 h 1647825"/>
                  <a:gd name="connsiteX6" fmla="*/ 278029 w 885825"/>
                  <a:gd name="connsiteY6" fmla="*/ 1393437 h 1647825"/>
                  <a:gd name="connsiteX7" fmla="*/ 136106 w 885825"/>
                  <a:gd name="connsiteY7" fmla="*/ 1318189 h 1647825"/>
                  <a:gd name="connsiteX8" fmla="*/ 115151 w 885825"/>
                  <a:gd name="connsiteY8" fmla="*/ 1319142 h 1647825"/>
                  <a:gd name="connsiteX9" fmla="*/ 95149 w 885825"/>
                  <a:gd name="connsiteY9" fmla="*/ 1322952 h 1647825"/>
                  <a:gd name="connsiteX10" fmla="*/ 27521 w 885825"/>
                  <a:gd name="connsiteY10" fmla="*/ 1492497 h 1647825"/>
                  <a:gd name="connsiteX11" fmla="*/ 108484 w 885825"/>
                  <a:gd name="connsiteY11" fmla="*/ 1585842 h 1647825"/>
                  <a:gd name="connsiteX12" fmla="*/ 129439 w 885825"/>
                  <a:gd name="connsiteY12" fmla="*/ 1597272 h 1647825"/>
                  <a:gd name="connsiteX13" fmla="*/ 327559 w 885825"/>
                  <a:gd name="connsiteY13" fmla="*/ 1637277 h 1647825"/>
                  <a:gd name="connsiteX14" fmla="*/ 358991 w 885825"/>
                  <a:gd name="connsiteY14" fmla="*/ 1626800 h 1647825"/>
                  <a:gd name="connsiteX15" fmla="*/ 503771 w 885825"/>
                  <a:gd name="connsiteY15" fmla="*/ 1392484 h 1647825"/>
                  <a:gd name="connsiteX16" fmla="*/ 502819 w 885825"/>
                  <a:gd name="connsiteY16" fmla="*/ 1370577 h 1647825"/>
                  <a:gd name="connsiteX17" fmla="*/ 499961 w 885825"/>
                  <a:gd name="connsiteY17" fmla="*/ 1349622 h 1647825"/>
                  <a:gd name="connsiteX18" fmla="*/ 512344 w 885825"/>
                  <a:gd name="connsiteY18" fmla="*/ 1349622 h 1647825"/>
                  <a:gd name="connsiteX19" fmla="*/ 544729 w 885825"/>
                  <a:gd name="connsiteY19" fmla="*/ 1346764 h 1647825"/>
                  <a:gd name="connsiteX20" fmla="*/ 713321 w 885825"/>
                  <a:gd name="connsiteY20" fmla="*/ 1186744 h 1647825"/>
                  <a:gd name="connsiteX21" fmla="*/ 570446 w 885825"/>
                  <a:gd name="connsiteY21" fmla="*/ 1024819 h 1647825"/>
                  <a:gd name="connsiteX22" fmla="*/ 426619 w 885825"/>
                  <a:gd name="connsiteY22" fmla="*/ 1182934 h 1647825"/>
                  <a:gd name="connsiteX23" fmla="*/ 398044 w 885825"/>
                  <a:gd name="connsiteY23" fmla="*/ 1188650 h 1647825"/>
                  <a:gd name="connsiteX24" fmla="*/ 368516 w 885825"/>
                  <a:gd name="connsiteY24" fmla="*/ 1190554 h 1647825"/>
                  <a:gd name="connsiteX25" fmla="*/ 222784 w 885825"/>
                  <a:gd name="connsiteY25" fmla="*/ 1130547 h 1647825"/>
                  <a:gd name="connsiteX26" fmla="*/ 201829 w 885825"/>
                  <a:gd name="connsiteY26" fmla="*/ 1106734 h 1647825"/>
                  <a:gd name="connsiteX27" fmla="*/ 164681 w 885825"/>
                  <a:gd name="connsiteY27" fmla="*/ 1018152 h 1647825"/>
                  <a:gd name="connsiteX28" fmla="*/ 161824 w 885825"/>
                  <a:gd name="connsiteY28" fmla="*/ 984814 h 1647825"/>
                  <a:gd name="connsiteX29" fmla="*/ 177064 w 885825"/>
                  <a:gd name="connsiteY29" fmla="*/ 966717 h 1647825"/>
                  <a:gd name="connsiteX30" fmla="*/ 198019 w 885825"/>
                  <a:gd name="connsiteY30" fmla="*/ 983862 h 1647825"/>
                  <a:gd name="connsiteX31" fmla="*/ 369469 w 885825"/>
                  <a:gd name="connsiteY31" fmla="*/ 1155312 h 1647825"/>
                  <a:gd name="connsiteX32" fmla="*/ 403759 w 885825"/>
                  <a:gd name="connsiteY32" fmla="*/ 1151502 h 1647825"/>
                  <a:gd name="connsiteX33" fmla="*/ 435191 w 885825"/>
                  <a:gd name="connsiteY33" fmla="*/ 1141977 h 1647825"/>
                  <a:gd name="connsiteX34" fmla="*/ 525679 w 885825"/>
                  <a:gd name="connsiteY34" fmla="*/ 1053394 h 1647825"/>
                  <a:gd name="connsiteX35" fmla="*/ 536156 w 885825"/>
                  <a:gd name="connsiteY35" fmla="*/ 1021962 h 1647825"/>
                  <a:gd name="connsiteX36" fmla="*/ 539966 w 885825"/>
                  <a:gd name="connsiteY36" fmla="*/ 988624 h 1647825"/>
                  <a:gd name="connsiteX37" fmla="*/ 503771 w 885825"/>
                  <a:gd name="connsiteY37" fmla="*/ 872419 h 1647825"/>
                  <a:gd name="connsiteX38" fmla="*/ 519011 w 885825"/>
                  <a:gd name="connsiteY38" fmla="*/ 854322 h 1647825"/>
                  <a:gd name="connsiteX39" fmla="*/ 539966 w 885825"/>
                  <a:gd name="connsiteY39" fmla="*/ 871467 h 1647825"/>
                  <a:gd name="connsiteX40" fmla="*/ 711416 w 885825"/>
                  <a:gd name="connsiteY40" fmla="*/ 1042917 h 1647825"/>
                  <a:gd name="connsiteX41" fmla="*/ 721894 w 885825"/>
                  <a:gd name="connsiteY41" fmla="*/ 1042917 h 1647825"/>
                  <a:gd name="connsiteX42" fmla="*/ 879056 w 885825"/>
                  <a:gd name="connsiteY42" fmla="*/ 818127 h 1647825"/>
                  <a:gd name="connsiteX43" fmla="*/ 739991 w 885825"/>
                  <a:gd name="connsiteY43" fmla="*/ 600957 h 1647825"/>
                  <a:gd name="connsiteX44" fmla="*/ 666649 w 885825"/>
                  <a:gd name="connsiteY44" fmla="*/ 618102 h 1647825"/>
                  <a:gd name="connsiteX45" fmla="*/ 583781 w 885825"/>
                  <a:gd name="connsiteY45" fmla="*/ 597147 h 1647825"/>
                  <a:gd name="connsiteX46" fmla="*/ 559969 w 885825"/>
                  <a:gd name="connsiteY46" fmla="*/ 580954 h 1647825"/>
                  <a:gd name="connsiteX47" fmla="*/ 495199 w 885825"/>
                  <a:gd name="connsiteY47" fmla="*/ 424744 h 1647825"/>
                  <a:gd name="connsiteX48" fmla="*/ 523774 w 885825"/>
                  <a:gd name="connsiteY48" fmla="*/ 415219 h 1647825"/>
                  <a:gd name="connsiteX49" fmla="*/ 533299 w 885825"/>
                  <a:gd name="connsiteY49" fmla="*/ 465702 h 1647825"/>
                  <a:gd name="connsiteX50" fmla="*/ 540919 w 885825"/>
                  <a:gd name="connsiteY50" fmla="*/ 490467 h 1647825"/>
                  <a:gd name="connsiteX51" fmla="*/ 624739 w 885825"/>
                  <a:gd name="connsiteY51" fmla="*/ 575239 h 1647825"/>
                  <a:gd name="connsiteX52" fmla="*/ 645694 w 885825"/>
                  <a:gd name="connsiteY52" fmla="*/ 580002 h 1647825"/>
                  <a:gd name="connsiteX53" fmla="*/ 667601 w 885825"/>
                  <a:gd name="connsiteY53" fmla="*/ 581907 h 1647825"/>
                  <a:gd name="connsiteX54" fmla="*/ 682841 w 885825"/>
                  <a:gd name="connsiteY54" fmla="*/ 580954 h 1647825"/>
                  <a:gd name="connsiteX55" fmla="*/ 703796 w 885825"/>
                  <a:gd name="connsiteY55" fmla="*/ 532377 h 1647825"/>
                  <a:gd name="connsiteX56" fmla="*/ 709511 w 885825"/>
                  <a:gd name="connsiteY56" fmla="*/ 505707 h 1647825"/>
                  <a:gd name="connsiteX57" fmla="*/ 704749 w 885825"/>
                  <a:gd name="connsiteY57" fmla="*/ 376167 h 1647825"/>
                  <a:gd name="connsiteX58" fmla="*/ 513296 w 885825"/>
                  <a:gd name="connsiteY58" fmla="*/ 293299 h 1647825"/>
                  <a:gd name="connsiteX59" fmla="*/ 487579 w 885825"/>
                  <a:gd name="connsiteY59" fmla="*/ 301872 h 1647825"/>
                  <a:gd name="connsiteX60" fmla="*/ 352324 w 885825"/>
                  <a:gd name="connsiteY60" fmla="*/ 368547 h 1647825"/>
                  <a:gd name="connsiteX61" fmla="*/ 333274 w 885825"/>
                  <a:gd name="connsiteY61" fmla="*/ 370452 h 1647825"/>
                  <a:gd name="connsiteX62" fmla="*/ 191351 w 885825"/>
                  <a:gd name="connsiteY62" fmla="*/ 445699 h 1647825"/>
                  <a:gd name="connsiteX63" fmla="*/ 175159 w 885825"/>
                  <a:gd name="connsiteY63" fmla="*/ 475227 h 1647825"/>
                  <a:gd name="connsiteX64" fmla="*/ 175159 w 885825"/>
                  <a:gd name="connsiteY64" fmla="*/ 608577 h 1647825"/>
                  <a:gd name="connsiteX65" fmla="*/ 191351 w 885825"/>
                  <a:gd name="connsiteY65" fmla="*/ 638104 h 1647825"/>
                  <a:gd name="connsiteX66" fmla="*/ 332321 w 885825"/>
                  <a:gd name="connsiteY66" fmla="*/ 716209 h 1647825"/>
                  <a:gd name="connsiteX67" fmla="*/ 343751 w 885825"/>
                  <a:gd name="connsiteY67" fmla="*/ 717162 h 1647825"/>
                  <a:gd name="connsiteX68" fmla="*/ 474244 w 885825"/>
                  <a:gd name="connsiteY68" fmla="*/ 639057 h 1647825"/>
                  <a:gd name="connsiteX69" fmla="*/ 500914 w 885825"/>
                  <a:gd name="connsiteY69" fmla="*/ 635247 h 1647825"/>
                  <a:gd name="connsiteX70" fmla="*/ 503771 w 885825"/>
                  <a:gd name="connsiteY70" fmla="*/ 658107 h 1647825"/>
                  <a:gd name="connsiteX71" fmla="*/ 231356 w 885825"/>
                  <a:gd name="connsiteY71" fmla="*/ 728592 h 1647825"/>
                  <a:gd name="connsiteX72" fmla="*/ 160871 w 885825"/>
                  <a:gd name="connsiteY72" fmla="*/ 820032 h 1647825"/>
                  <a:gd name="connsiteX73" fmla="*/ 132296 w 885825"/>
                  <a:gd name="connsiteY73" fmla="*/ 830509 h 1647825"/>
                  <a:gd name="connsiteX74" fmla="*/ 101816 w 885825"/>
                  <a:gd name="connsiteY74" fmla="*/ 835272 h 1647825"/>
                  <a:gd name="connsiteX75" fmla="*/ 97054 w 885825"/>
                  <a:gd name="connsiteY75" fmla="*/ 799077 h 1647825"/>
                  <a:gd name="connsiteX76" fmla="*/ 124676 w 885825"/>
                  <a:gd name="connsiteY76" fmla="*/ 796219 h 1647825"/>
                  <a:gd name="connsiteX77" fmla="*/ 147536 w 885825"/>
                  <a:gd name="connsiteY77" fmla="*/ 786694 h 1647825"/>
                  <a:gd name="connsiteX78" fmla="*/ 198019 w 885825"/>
                  <a:gd name="connsiteY78" fmla="*/ 706684 h 1647825"/>
                  <a:gd name="connsiteX79" fmla="*/ 158014 w 885825"/>
                  <a:gd name="connsiteY79" fmla="*/ 661917 h 1647825"/>
                  <a:gd name="connsiteX80" fmla="*/ 143726 w 885825"/>
                  <a:gd name="connsiteY80" fmla="*/ 637152 h 1647825"/>
                  <a:gd name="connsiteX81" fmla="*/ 134201 w 885825"/>
                  <a:gd name="connsiteY81" fmla="*/ 611434 h 1647825"/>
                  <a:gd name="connsiteX82" fmla="*/ 127534 w 885825"/>
                  <a:gd name="connsiteY82" fmla="*/ 584764 h 1647825"/>
                  <a:gd name="connsiteX83" fmla="*/ 158966 w 885825"/>
                  <a:gd name="connsiteY83" fmla="*/ 432364 h 1647825"/>
                  <a:gd name="connsiteX84" fmla="*/ 177064 w 885825"/>
                  <a:gd name="connsiteY84" fmla="*/ 407599 h 1647825"/>
                  <a:gd name="connsiteX85" fmla="*/ 249454 w 885825"/>
                  <a:gd name="connsiteY85" fmla="*/ 353307 h 1647825"/>
                  <a:gd name="connsiteX86" fmla="*/ 126581 w 885825"/>
                  <a:gd name="connsiteY86" fmla="*/ 164712 h 1647825"/>
                  <a:gd name="connsiteX87" fmla="*/ 141821 w 885825"/>
                  <a:gd name="connsiteY87" fmla="*/ 146614 h 1647825"/>
                  <a:gd name="connsiteX88" fmla="*/ 162776 w 885825"/>
                  <a:gd name="connsiteY88" fmla="*/ 163759 h 1647825"/>
                  <a:gd name="connsiteX89" fmla="*/ 166586 w 885825"/>
                  <a:gd name="connsiteY89" fmla="*/ 198049 h 1647825"/>
                  <a:gd name="connsiteX90" fmla="*/ 334226 w 885825"/>
                  <a:gd name="connsiteY90" fmla="*/ 335209 h 1647825"/>
                  <a:gd name="connsiteX91" fmla="*/ 364706 w 885825"/>
                  <a:gd name="connsiteY91" fmla="*/ 332352 h 1647825"/>
                  <a:gd name="connsiteX92" fmla="*/ 479959 w 885825"/>
                  <a:gd name="connsiteY92" fmla="*/ 253294 h 1647825"/>
                  <a:gd name="connsiteX93" fmla="*/ 493294 w 885825"/>
                  <a:gd name="connsiteY93" fmla="*/ 227577 h 1647825"/>
                  <a:gd name="connsiteX94" fmla="*/ 261836 w 885825"/>
                  <a:gd name="connsiteY94" fmla="*/ 8502 h 1647825"/>
                  <a:gd name="connsiteX95" fmla="*/ 228499 w 885825"/>
                  <a:gd name="connsiteY95" fmla="*/ 12312 h 1647825"/>
                  <a:gd name="connsiteX96" fmla="*/ 135154 w 885825"/>
                  <a:gd name="connsiteY96" fmla="*/ 50412 h 1647825"/>
                  <a:gd name="connsiteX97" fmla="*/ 108484 w 885825"/>
                  <a:gd name="connsiteY97" fmla="*/ 71367 h 1647825"/>
                  <a:gd name="connsiteX98" fmla="*/ 30379 w 885825"/>
                  <a:gd name="connsiteY98" fmla="*/ 221862 h 1647825"/>
                  <a:gd name="connsiteX99" fmla="*/ 28474 w 885825"/>
                  <a:gd name="connsiteY99" fmla="*/ 220909 h 1647825"/>
                  <a:gd name="connsiteX100" fmla="*/ 28474 w 885825"/>
                  <a:gd name="connsiteY100" fmla="*/ 280917 h 1647825"/>
                  <a:gd name="connsiteX101" fmla="*/ 28474 w 885825"/>
                  <a:gd name="connsiteY101" fmla="*/ 311397 h 1647825"/>
                  <a:gd name="connsiteX102" fmla="*/ 17044 w 885825"/>
                  <a:gd name="connsiteY102" fmla="*/ 619054 h 1647825"/>
                  <a:gd name="connsiteX103" fmla="*/ 21806 w 885825"/>
                  <a:gd name="connsiteY103" fmla="*/ 650487 h 1647825"/>
                  <a:gd name="connsiteX104" fmla="*/ 28474 w 885825"/>
                  <a:gd name="connsiteY104" fmla="*/ 681919 h 1647825"/>
                  <a:gd name="connsiteX105" fmla="*/ 29426 w 885825"/>
                  <a:gd name="connsiteY105" fmla="*/ 707637 h 1647825"/>
                  <a:gd name="connsiteX106" fmla="*/ 38951 w 885825"/>
                  <a:gd name="connsiteY106" fmla="*/ 891469 h 1647825"/>
                  <a:gd name="connsiteX107" fmla="*/ 117056 w 885825"/>
                  <a:gd name="connsiteY107" fmla="*/ 857179 h 1647825"/>
                  <a:gd name="connsiteX108" fmla="*/ 147536 w 885825"/>
                  <a:gd name="connsiteY108" fmla="*/ 854322 h 1647825"/>
                  <a:gd name="connsiteX109" fmla="*/ 174206 w 885825"/>
                  <a:gd name="connsiteY109" fmla="*/ 859084 h 1647825"/>
                  <a:gd name="connsiteX110" fmla="*/ 280886 w 885825"/>
                  <a:gd name="connsiteY110" fmla="*/ 1049584 h 1647825"/>
                  <a:gd name="connsiteX111" fmla="*/ 266599 w 885825"/>
                  <a:gd name="connsiteY111" fmla="*/ 1060062 h 1647825"/>
                  <a:gd name="connsiteX112" fmla="*/ 255169 w 885825"/>
                  <a:gd name="connsiteY112" fmla="*/ 1042917 h 1647825"/>
                  <a:gd name="connsiteX113" fmla="*/ 166586 w 885825"/>
                  <a:gd name="connsiteY113" fmla="*/ 884802 h 1647825"/>
                  <a:gd name="connsiteX114" fmla="*/ 139916 w 885825"/>
                  <a:gd name="connsiteY114" fmla="*/ 880039 h 1647825"/>
                  <a:gd name="connsiteX115" fmla="*/ 115151 w 885825"/>
                  <a:gd name="connsiteY115" fmla="*/ 880039 h 1647825"/>
                  <a:gd name="connsiteX116" fmla="*/ 94196 w 885825"/>
                  <a:gd name="connsiteY116" fmla="*/ 885754 h 1647825"/>
                  <a:gd name="connsiteX117" fmla="*/ 29426 w 885825"/>
                  <a:gd name="connsiteY117" fmla="*/ 975289 h 1647825"/>
                  <a:gd name="connsiteX118" fmla="*/ 23711 w 885825"/>
                  <a:gd name="connsiteY118" fmla="*/ 1006722 h 1647825"/>
                  <a:gd name="connsiteX119" fmla="*/ 26569 w 885825"/>
                  <a:gd name="connsiteY119" fmla="*/ 1287709 h 1647825"/>
                  <a:gd name="connsiteX120" fmla="*/ 26569 w 885825"/>
                  <a:gd name="connsiteY120" fmla="*/ 1312475 h 1647825"/>
                  <a:gd name="connsiteX121" fmla="*/ 136106 w 885825"/>
                  <a:gd name="connsiteY121" fmla="*/ 1281042 h 1647825"/>
                  <a:gd name="connsiteX122" fmla="*/ 320891 w 885825"/>
                  <a:gd name="connsiteY122" fmla="*/ 1394389 h 1647825"/>
                  <a:gd name="connsiteX123" fmla="*/ 721894 w 885825"/>
                  <a:gd name="connsiteY123" fmla="*/ 944809 h 1647825"/>
                  <a:gd name="connsiteX124" fmla="*/ 740944 w 885825"/>
                  <a:gd name="connsiteY124" fmla="*/ 702874 h 1647825"/>
                  <a:gd name="connsiteX125" fmla="*/ 733324 w 885825"/>
                  <a:gd name="connsiteY125" fmla="*/ 694302 h 1647825"/>
                  <a:gd name="connsiteX126" fmla="*/ 733324 w 885825"/>
                  <a:gd name="connsiteY126" fmla="*/ 693349 h 1647825"/>
                  <a:gd name="connsiteX127" fmla="*/ 752374 w 885825"/>
                  <a:gd name="connsiteY127" fmla="*/ 663822 h 1647825"/>
                  <a:gd name="connsiteX128" fmla="*/ 753326 w 885825"/>
                  <a:gd name="connsiteY128" fmla="*/ 663822 h 1647825"/>
                  <a:gd name="connsiteX129" fmla="*/ 768566 w 885825"/>
                  <a:gd name="connsiteY129" fmla="*/ 680014 h 1647825"/>
                  <a:gd name="connsiteX130" fmla="*/ 746659 w 885825"/>
                  <a:gd name="connsiteY130" fmla="*/ 970527 h 1647825"/>
                  <a:gd name="connsiteX131" fmla="*/ 722846 w 885825"/>
                  <a:gd name="connsiteY131" fmla="*/ 971479 h 1647825"/>
                  <a:gd name="connsiteX132" fmla="*/ 721894 w 885825"/>
                  <a:gd name="connsiteY132" fmla="*/ 944809 h 1647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885825" h="1647825">
                    <a:moveTo>
                      <a:pt x="320891" y="1394389"/>
                    </a:moveTo>
                    <a:cubicBezTo>
                      <a:pt x="325654" y="1403914"/>
                      <a:pt x="330416" y="1413439"/>
                      <a:pt x="333274" y="1423917"/>
                    </a:cubicBezTo>
                    <a:cubicBezTo>
                      <a:pt x="336131" y="1431537"/>
                      <a:pt x="338036" y="1440109"/>
                      <a:pt x="339941" y="1448682"/>
                    </a:cubicBezTo>
                    <a:cubicBezTo>
                      <a:pt x="342799" y="1463922"/>
                      <a:pt x="342799" y="1482972"/>
                      <a:pt x="333274" y="1502022"/>
                    </a:cubicBezTo>
                    <a:cubicBezTo>
                      <a:pt x="320891" y="1503927"/>
                      <a:pt x="314224" y="1502022"/>
                      <a:pt x="309461" y="1498212"/>
                    </a:cubicBezTo>
                    <a:cubicBezTo>
                      <a:pt x="296126" y="1484877"/>
                      <a:pt x="308509" y="1446777"/>
                      <a:pt x="294221" y="1422964"/>
                    </a:cubicBezTo>
                    <a:cubicBezTo>
                      <a:pt x="289459" y="1412487"/>
                      <a:pt x="284696" y="1402962"/>
                      <a:pt x="278029" y="1393437"/>
                    </a:cubicBezTo>
                    <a:cubicBezTo>
                      <a:pt x="247549" y="1347717"/>
                      <a:pt x="195161" y="1318189"/>
                      <a:pt x="136106" y="1318189"/>
                    </a:cubicBezTo>
                    <a:cubicBezTo>
                      <a:pt x="129439" y="1318189"/>
                      <a:pt x="121819" y="1318189"/>
                      <a:pt x="115151" y="1319142"/>
                    </a:cubicBezTo>
                    <a:cubicBezTo>
                      <a:pt x="108484" y="1320095"/>
                      <a:pt x="101816" y="1321047"/>
                      <a:pt x="95149" y="1322952"/>
                    </a:cubicBezTo>
                    <a:cubicBezTo>
                      <a:pt x="8471" y="1340097"/>
                      <a:pt x="-1054" y="1425822"/>
                      <a:pt x="27521" y="1492497"/>
                    </a:cubicBezTo>
                    <a:cubicBezTo>
                      <a:pt x="45619" y="1534407"/>
                      <a:pt x="74194" y="1564887"/>
                      <a:pt x="108484" y="1585842"/>
                    </a:cubicBezTo>
                    <a:cubicBezTo>
                      <a:pt x="115151" y="1589652"/>
                      <a:pt x="122771" y="1593462"/>
                      <a:pt x="129439" y="1597272"/>
                    </a:cubicBezTo>
                    <a:cubicBezTo>
                      <a:pt x="187541" y="1637277"/>
                      <a:pt x="262789" y="1653470"/>
                      <a:pt x="327559" y="1637277"/>
                    </a:cubicBezTo>
                    <a:cubicBezTo>
                      <a:pt x="338036" y="1634420"/>
                      <a:pt x="348514" y="1631562"/>
                      <a:pt x="358991" y="1626800"/>
                    </a:cubicBezTo>
                    <a:cubicBezTo>
                      <a:pt x="464719" y="1596320"/>
                      <a:pt x="512344" y="1501070"/>
                      <a:pt x="503771" y="1392484"/>
                    </a:cubicBezTo>
                    <a:cubicBezTo>
                      <a:pt x="503771" y="1384864"/>
                      <a:pt x="503771" y="1378197"/>
                      <a:pt x="502819" y="1370577"/>
                    </a:cubicBezTo>
                    <a:cubicBezTo>
                      <a:pt x="501866" y="1362957"/>
                      <a:pt x="500914" y="1356289"/>
                      <a:pt x="499961" y="1349622"/>
                    </a:cubicBezTo>
                    <a:cubicBezTo>
                      <a:pt x="503771" y="1349622"/>
                      <a:pt x="507581" y="1349622"/>
                      <a:pt x="512344" y="1349622"/>
                    </a:cubicBezTo>
                    <a:cubicBezTo>
                      <a:pt x="522821" y="1349622"/>
                      <a:pt x="534251" y="1348670"/>
                      <a:pt x="544729" y="1346764"/>
                    </a:cubicBezTo>
                    <a:cubicBezTo>
                      <a:pt x="627596" y="1339145"/>
                      <a:pt x="694271" y="1272470"/>
                      <a:pt x="713321" y="1186744"/>
                    </a:cubicBezTo>
                    <a:cubicBezTo>
                      <a:pt x="732371" y="1072444"/>
                      <a:pt x="637121" y="1072444"/>
                      <a:pt x="570446" y="1024819"/>
                    </a:cubicBezTo>
                    <a:cubicBezTo>
                      <a:pt x="551396" y="1101019"/>
                      <a:pt x="503771" y="1167694"/>
                      <a:pt x="426619" y="1182934"/>
                    </a:cubicBezTo>
                    <a:cubicBezTo>
                      <a:pt x="417094" y="1185792"/>
                      <a:pt x="407569" y="1187697"/>
                      <a:pt x="398044" y="1188650"/>
                    </a:cubicBezTo>
                    <a:cubicBezTo>
                      <a:pt x="388519" y="1189602"/>
                      <a:pt x="378994" y="1190554"/>
                      <a:pt x="368516" y="1190554"/>
                    </a:cubicBezTo>
                    <a:cubicBezTo>
                      <a:pt x="311366" y="1190554"/>
                      <a:pt x="259931" y="1167694"/>
                      <a:pt x="222784" y="1130547"/>
                    </a:cubicBezTo>
                    <a:cubicBezTo>
                      <a:pt x="215164" y="1122927"/>
                      <a:pt x="208496" y="1115307"/>
                      <a:pt x="201829" y="1106734"/>
                    </a:cubicBezTo>
                    <a:cubicBezTo>
                      <a:pt x="189446" y="1072444"/>
                      <a:pt x="160871" y="1053394"/>
                      <a:pt x="164681" y="1018152"/>
                    </a:cubicBezTo>
                    <a:cubicBezTo>
                      <a:pt x="162776" y="1007674"/>
                      <a:pt x="161824" y="996244"/>
                      <a:pt x="161824" y="984814"/>
                    </a:cubicBezTo>
                    <a:cubicBezTo>
                      <a:pt x="161824" y="976242"/>
                      <a:pt x="168491" y="967669"/>
                      <a:pt x="177064" y="966717"/>
                    </a:cubicBezTo>
                    <a:cubicBezTo>
                      <a:pt x="188494" y="964812"/>
                      <a:pt x="198019" y="973384"/>
                      <a:pt x="198019" y="983862"/>
                    </a:cubicBezTo>
                    <a:cubicBezTo>
                      <a:pt x="198019" y="1078159"/>
                      <a:pt x="275171" y="1155312"/>
                      <a:pt x="369469" y="1155312"/>
                    </a:cubicBezTo>
                    <a:cubicBezTo>
                      <a:pt x="380899" y="1155312"/>
                      <a:pt x="392329" y="1154359"/>
                      <a:pt x="403759" y="1151502"/>
                    </a:cubicBezTo>
                    <a:cubicBezTo>
                      <a:pt x="415189" y="1149597"/>
                      <a:pt x="425666" y="1145787"/>
                      <a:pt x="435191" y="1141977"/>
                    </a:cubicBezTo>
                    <a:cubicBezTo>
                      <a:pt x="485674" y="1129594"/>
                      <a:pt x="514249" y="1101019"/>
                      <a:pt x="525679" y="1053394"/>
                    </a:cubicBezTo>
                    <a:cubicBezTo>
                      <a:pt x="530441" y="1042917"/>
                      <a:pt x="533299" y="1032439"/>
                      <a:pt x="536156" y="1021962"/>
                    </a:cubicBezTo>
                    <a:cubicBezTo>
                      <a:pt x="539014" y="1011484"/>
                      <a:pt x="539966" y="1000054"/>
                      <a:pt x="539966" y="988624"/>
                    </a:cubicBezTo>
                    <a:cubicBezTo>
                      <a:pt x="517106" y="955287"/>
                      <a:pt x="503771" y="915282"/>
                      <a:pt x="503771" y="872419"/>
                    </a:cubicBezTo>
                    <a:cubicBezTo>
                      <a:pt x="503771" y="863847"/>
                      <a:pt x="510439" y="855274"/>
                      <a:pt x="519011" y="854322"/>
                    </a:cubicBezTo>
                    <a:cubicBezTo>
                      <a:pt x="530441" y="852417"/>
                      <a:pt x="539966" y="860989"/>
                      <a:pt x="539966" y="871467"/>
                    </a:cubicBezTo>
                    <a:cubicBezTo>
                      <a:pt x="539966" y="965764"/>
                      <a:pt x="617119" y="1042917"/>
                      <a:pt x="711416" y="1042917"/>
                    </a:cubicBezTo>
                    <a:cubicBezTo>
                      <a:pt x="715226" y="1042917"/>
                      <a:pt x="718084" y="1042917"/>
                      <a:pt x="721894" y="1042917"/>
                    </a:cubicBezTo>
                    <a:cubicBezTo>
                      <a:pt x="813334" y="1009579"/>
                      <a:pt x="879056" y="921949"/>
                      <a:pt x="879056" y="818127"/>
                    </a:cubicBezTo>
                    <a:cubicBezTo>
                      <a:pt x="879056" y="721924"/>
                      <a:pt x="821906" y="639057"/>
                      <a:pt x="739991" y="600957"/>
                    </a:cubicBezTo>
                    <a:cubicBezTo>
                      <a:pt x="718084" y="612387"/>
                      <a:pt x="693319" y="618102"/>
                      <a:pt x="666649" y="618102"/>
                    </a:cubicBezTo>
                    <a:cubicBezTo>
                      <a:pt x="637121" y="618102"/>
                      <a:pt x="608546" y="610482"/>
                      <a:pt x="583781" y="597147"/>
                    </a:cubicBezTo>
                    <a:cubicBezTo>
                      <a:pt x="575209" y="592384"/>
                      <a:pt x="567589" y="587622"/>
                      <a:pt x="559969" y="580954"/>
                    </a:cubicBezTo>
                    <a:cubicBezTo>
                      <a:pt x="523774" y="539044"/>
                      <a:pt x="485674" y="481894"/>
                      <a:pt x="495199" y="424744"/>
                    </a:cubicBezTo>
                    <a:cubicBezTo>
                      <a:pt x="495199" y="415219"/>
                      <a:pt x="514249" y="415219"/>
                      <a:pt x="523774" y="415219"/>
                    </a:cubicBezTo>
                    <a:cubicBezTo>
                      <a:pt x="523774" y="434269"/>
                      <a:pt x="523774" y="443794"/>
                      <a:pt x="533299" y="465702"/>
                    </a:cubicBezTo>
                    <a:cubicBezTo>
                      <a:pt x="535204" y="474274"/>
                      <a:pt x="538061" y="482847"/>
                      <a:pt x="540919" y="490467"/>
                    </a:cubicBezTo>
                    <a:cubicBezTo>
                      <a:pt x="555206" y="530472"/>
                      <a:pt x="579019" y="564762"/>
                      <a:pt x="624739" y="575239"/>
                    </a:cubicBezTo>
                    <a:cubicBezTo>
                      <a:pt x="631406" y="577144"/>
                      <a:pt x="639026" y="579049"/>
                      <a:pt x="645694" y="580002"/>
                    </a:cubicBezTo>
                    <a:cubicBezTo>
                      <a:pt x="653314" y="580954"/>
                      <a:pt x="659981" y="581907"/>
                      <a:pt x="667601" y="581907"/>
                    </a:cubicBezTo>
                    <a:cubicBezTo>
                      <a:pt x="672364" y="581907"/>
                      <a:pt x="677126" y="581907"/>
                      <a:pt x="682841" y="580954"/>
                    </a:cubicBezTo>
                    <a:cubicBezTo>
                      <a:pt x="692366" y="565714"/>
                      <a:pt x="699034" y="549522"/>
                      <a:pt x="703796" y="532377"/>
                    </a:cubicBezTo>
                    <a:cubicBezTo>
                      <a:pt x="706654" y="523804"/>
                      <a:pt x="708559" y="515232"/>
                      <a:pt x="709511" y="505707"/>
                    </a:cubicBezTo>
                    <a:cubicBezTo>
                      <a:pt x="723799" y="461892"/>
                      <a:pt x="714274" y="423792"/>
                      <a:pt x="704749" y="376167"/>
                    </a:cubicBezTo>
                    <a:cubicBezTo>
                      <a:pt x="676174" y="299967"/>
                      <a:pt x="590449" y="280917"/>
                      <a:pt x="513296" y="293299"/>
                    </a:cubicBezTo>
                    <a:cubicBezTo>
                      <a:pt x="504724" y="295204"/>
                      <a:pt x="496151" y="299014"/>
                      <a:pt x="487579" y="301872"/>
                    </a:cubicBezTo>
                    <a:cubicBezTo>
                      <a:pt x="444716" y="319017"/>
                      <a:pt x="399949" y="347592"/>
                      <a:pt x="352324" y="368547"/>
                    </a:cubicBezTo>
                    <a:cubicBezTo>
                      <a:pt x="345656" y="369499"/>
                      <a:pt x="338989" y="370452"/>
                      <a:pt x="333274" y="370452"/>
                    </a:cubicBezTo>
                    <a:cubicBezTo>
                      <a:pt x="274219" y="370452"/>
                      <a:pt x="221831" y="400932"/>
                      <a:pt x="191351" y="445699"/>
                    </a:cubicBezTo>
                    <a:cubicBezTo>
                      <a:pt x="185636" y="455224"/>
                      <a:pt x="179921" y="464749"/>
                      <a:pt x="175159" y="475227"/>
                    </a:cubicBezTo>
                    <a:cubicBezTo>
                      <a:pt x="161824" y="519042"/>
                      <a:pt x="152299" y="557142"/>
                      <a:pt x="175159" y="608577"/>
                    </a:cubicBezTo>
                    <a:cubicBezTo>
                      <a:pt x="179921" y="619054"/>
                      <a:pt x="184684" y="628579"/>
                      <a:pt x="191351" y="638104"/>
                    </a:cubicBezTo>
                    <a:cubicBezTo>
                      <a:pt x="221831" y="684777"/>
                      <a:pt x="274219" y="715257"/>
                      <a:pt x="332321" y="716209"/>
                    </a:cubicBezTo>
                    <a:cubicBezTo>
                      <a:pt x="336131" y="716209"/>
                      <a:pt x="339941" y="714304"/>
                      <a:pt x="343751" y="717162"/>
                    </a:cubicBezTo>
                    <a:cubicBezTo>
                      <a:pt x="395186" y="712399"/>
                      <a:pt x="444716" y="685729"/>
                      <a:pt x="474244" y="639057"/>
                    </a:cubicBezTo>
                    <a:cubicBezTo>
                      <a:pt x="479959" y="630484"/>
                      <a:pt x="492341" y="627627"/>
                      <a:pt x="500914" y="635247"/>
                    </a:cubicBezTo>
                    <a:cubicBezTo>
                      <a:pt x="507581" y="640962"/>
                      <a:pt x="508534" y="651439"/>
                      <a:pt x="503771" y="658107"/>
                    </a:cubicBezTo>
                    <a:cubicBezTo>
                      <a:pt x="444716" y="749547"/>
                      <a:pt x="325654" y="779074"/>
                      <a:pt x="231356" y="728592"/>
                    </a:cubicBezTo>
                    <a:cubicBezTo>
                      <a:pt x="222784" y="768597"/>
                      <a:pt x="196114" y="801934"/>
                      <a:pt x="160871" y="820032"/>
                    </a:cubicBezTo>
                    <a:cubicBezTo>
                      <a:pt x="152299" y="824794"/>
                      <a:pt x="142774" y="828604"/>
                      <a:pt x="132296" y="830509"/>
                    </a:cubicBezTo>
                    <a:cubicBezTo>
                      <a:pt x="123724" y="837177"/>
                      <a:pt x="111341" y="838129"/>
                      <a:pt x="101816" y="835272"/>
                    </a:cubicBezTo>
                    <a:cubicBezTo>
                      <a:pt x="85624" y="824794"/>
                      <a:pt x="76099" y="815269"/>
                      <a:pt x="97054" y="799077"/>
                    </a:cubicBezTo>
                    <a:cubicBezTo>
                      <a:pt x="104674" y="794314"/>
                      <a:pt x="114199" y="791457"/>
                      <a:pt x="124676" y="796219"/>
                    </a:cubicBezTo>
                    <a:cubicBezTo>
                      <a:pt x="132296" y="794314"/>
                      <a:pt x="140869" y="790504"/>
                      <a:pt x="147536" y="786694"/>
                    </a:cubicBezTo>
                    <a:cubicBezTo>
                      <a:pt x="176111" y="770502"/>
                      <a:pt x="196114" y="740974"/>
                      <a:pt x="198019" y="706684"/>
                    </a:cubicBezTo>
                    <a:cubicBezTo>
                      <a:pt x="181826" y="693349"/>
                      <a:pt x="168491" y="678109"/>
                      <a:pt x="158014" y="661917"/>
                    </a:cubicBezTo>
                    <a:cubicBezTo>
                      <a:pt x="152299" y="653344"/>
                      <a:pt x="147536" y="645724"/>
                      <a:pt x="143726" y="637152"/>
                    </a:cubicBezTo>
                    <a:cubicBezTo>
                      <a:pt x="139916" y="628579"/>
                      <a:pt x="137059" y="620007"/>
                      <a:pt x="134201" y="611434"/>
                    </a:cubicBezTo>
                    <a:cubicBezTo>
                      <a:pt x="131344" y="602862"/>
                      <a:pt x="129439" y="593337"/>
                      <a:pt x="127534" y="584764"/>
                    </a:cubicBezTo>
                    <a:cubicBezTo>
                      <a:pt x="123724" y="530472"/>
                      <a:pt x="114199" y="473322"/>
                      <a:pt x="158966" y="432364"/>
                    </a:cubicBezTo>
                    <a:cubicBezTo>
                      <a:pt x="164681" y="423792"/>
                      <a:pt x="170396" y="415219"/>
                      <a:pt x="177064" y="407599"/>
                    </a:cubicBezTo>
                    <a:cubicBezTo>
                      <a:pt x="197066" y="384739"/>
                      <a:pt x="221831" y="365689"/>
                      <a:pt x="249454" y="353307"/>
                    </a:cubicBezTo>
                    <a:cubicBezTo>
                      <a:pt x="177064" y="320922"/>
                      <a:pt x="126581" y="248532"/>
                      <a:pt x="126581" y="164712"/>
                    </a:cubicBezTo>
                    <a:cubicBezTo>
                      <a:pt x="126581" y="156139"/>
                      <a:pt x="133249" y="147567"/>
                      <a:pt x="141821" y="146614"/>
                    </a:cubicBezTo>
                    <a:cubicBezTo>
                      <a:pt x="153251" y="144709"/>
                      <a:pt x="162776" y="153282"/>
                      <a:pt x="162776" y="163759"/>
                    </a:cubicBezTo>
                    <a:cubicBezTo>
                      <a:pt x="162776" y="175189"/>
                      <a:pt x="163729" y="187572"/>
                      <a:pt x="166586" y="198049"/>
                    </a:cubicBezTo>
                    <a:cubicBezTo>
                      <a:pt x="182779" y="276154"/>
                      <a:pt x="251359" y="335209"/>
                      <a:pt x="334226" y="335209"/>
                    </a:cubicBezTo>
                    <a:cubicBezTo>
                      <a:pt x="344704" y="335209"/>
                      <a:pt x="354229" y="334257"/>
                      <a:pt x="364706" y="332352"/>
                    </a:cubicBezTo>
                    <a:cubicBezTo>
                      <a:pt x="410426" y="328542"/>
                      <a:pt x="458051" y="290442"/>
                      <a:pt x="479959" y="253294"/>
                    </a:cubicBezTo>
                    <a:cubicBezTo>
                      <a:pt x="484721" y="244722"/>
                      <a:pt x="489484" y="236149"/>
                      <a:pt x="493294" y="227577"/>
                    </a:cubicBezTo>
                    <a:cubicBezTo>
                      <a:pt x="524726" y="80892"/>
                      <a:pt x="381851" y="-4833"/>
                      <a:pt x="261836" y="8502"/>
                    </a:cubicBezTo>
                    <a:cubicBezTo>
                      <a:pt x="250406" y="8502"/>
                      <a:pt x="239929" y="10407"/>
                      <a:pt x="228499" y="12312"/>
                    </a:cubicBezTo>
                    <a:cubicBezTo>
                      <a:pt x="195161" y="18027"/>
                      <a:pt x="163729" y="30409"/>
                      <a:pt x="135154" y="50412"/>
                    </a:cubicBezTo>
                    <a:cubicBezTo>
                      <a:pt x="125629" y="57079"/>
                      <a:pt x="117056" y="63747"/>
                      <a:pt x="108484" y="71367"/>
                    </a:cubicBezTo>
                    <a:cubicBezTo>
                      <a:pt x="66574" y="109467"/>
                      <a:pt x="37046" y="161854"/>
                      <a:pt x="30379" y="221862"/>
                    </a:cubicBezTo>
                    <a:lnTo>
                      <a:pt x="28474" y="220909"/>
                    </a:lnTo>
                    <a:cubicBezTo>
                      <a:pt x="28474" y="220909"/>
                      <a:pt x="28474" y="243769"/>
                      <a:pt x="28474" y="280917"/>
                    </a:cubicBezTo>
                    <a:cubicBezTo>
                      <a:pt x="28474" y="290442"/>
                      <a:pt x="28474" y="299967"/>
                      <a:pt x="28474" y="311397"/>
                    </a:cubicBezTo>
                    <a:cubicBezTo>
                      <a:pt x="20854" y="415219"/>
                      <a:pt x="-7721" y="510469"/>
                      <a:pt x="17044" y="619054"/>
                    </a:cubicBezTo>
                    <a:cubicBezTo>
                      <a:pt x="17996" y="629532"/>
                      <a:pt x="19901" y="640009"/>
                      <a:pt x="21806" y="650487"/>
                    </a:cubicBezTo>
                    <a:cubicBezTo>
                      <a:pt x="23711" y="660964"/>
                      <a:pt x="25616" y="671442"/>
                      <a:pt x="28474" y="681919"/>
                    </a:cubicBezTo>
                    <a:cubicBezTo>
                      <a:pt x="28474" y="690492"/>
                      <a:pt x="29426" y="699064"/>
                      <a:pt x="29426" y="707637"/>
                    </a:cubicBezTo>
                    <a:cubicBezTo>
                      <a:pt x="29426" y="767644"/>
                      <a:pt x="58001" y="834319"/>
                      <a:pt x="38951" y="891469"/>
                    </a:cubicBezTo>
                    <a:cubicBezTo>
                      <a:pt x="67526" y="891469"/>
                      <a:pt x="86576" y="853369"/>
                      <a:pt x="117056" y="857179"/>
                    </a:cubicBezTo>
                    <a:cubicBezTo>
                      <a:pt x="126581" y="855274"/>
                      <a:pt x="137059" y="854322"/>
                      <a:pt x="147536" y="854322"/>
                    </a:cubicBezTo>
                    <a:cubicBezTo>
                      <a:pt x="156109" y="855274"/>
                      <a:pt x="165634" y="857179"/>
                      <a:pt x="174206" y="859084"/>
                    </a:cubicBezTo>
                    <a:cubicBezTo>
                      <a:pt x="256121" y="881944"/>
                      <a:pt x="303746" y="967669"/>
                      <a:pt x="280886" y="1049584"/>
                    </a:cubicBezTo>
                    <a:cubicBezTo>
                      <a:pt x="278981" y="1056252"/>
                      <a:pt x="273266" y="1060062"/>
                      <a:pt x="266599" y="1060062"/>
                    </a:cubicBezTo>
                    <a:cubicBezTo>
                      <a:pt x="258026" y="1059109"/>
                      <a:pt x="253264" y="1050537"/>
                      <a:pt x="255169" y="1042917"/>
                    </a:cubicBezTo>
                    <a:cubicBezTo>
                      <a:pt x="274219" y="974337"/>
                      <a:pt x="235166" y="903852"/>
                      <a:pt x="166586" y="884802"/>
                    </a:cubicBezTo>
                    <a:cubicBezTo>
                      <a:pt x="158014" y="881944"/>
                      <a:pt x="148489" y="880992"/>
                      <a:pt x="139916" y="880039"/>
                    </a:cubicBezTo>
                    <a:cubicBezTo>
                      <a:pt x="131344" y="879087"/>
                      <a:pt x="122771" y="879087"/>
                      <a:pt x="115151" y="880039"/>
                    </a:cubicBezTo>
                    <a:cubicBezTo>
                      <a:pt x="107531" y="880992"/>
                      <a:pt x="99911" y="882897"/>
                      <a:pt x="94196" y="885754"/>
                    </a:cubicBezTo>
                    <a:cubicBezTo>
                      <a:pt x="57049" y="900042"/>
                      <a:pt x="37999" y="938142"/>
                      <a:pt x="29426" y="975289"/>
                    </a:cubicBezTo>
                    <a:cubicBezTo>
                      <a:pt x="27521" y="985767"/>
                      <a:pt x="25616" y="996244"/>
                      <a:pt x="23711" y="1006722"/>
                    </a:cubicBezTo>
                    <a:cubicBezTo>
                      <a:pt x="9424" y="1101019"/>
                      <a:pt x="11329" y="1195317"/>
                      <a:pt x="26569" y="1287709"/>
                    </a:cubicBezTo>
                    <a:cubicBezTo>
                      <a:pt x="26569" y="1302950"/>
                      <a:pt x="26569" y="1312475"/>
                      <a:pt x="26569" y="1312475"/>
                    </a:cubicBezTo>
                    <a:cubicBezTo>
                      <a:pt x="58001" y="1292472"/>
                      <a:pt x="96101" y="1281042"/>
                      <a:pt x="136106" y="1281042"/>
                    </a:cubicBezTo>
                    <a:cubicBezTo>
                      <a:pt x="217069" y="1282947"/>
                      <a:pt x="285649" y="1328667"/>
                      <a:pt x="320891" y="1394389"/>
                    </a:cubicBezTo>
                    <a:close/>
                    <a:moveTo>
                      <a:pt x="721894" y="944809"/>
                    </a:moveTo>
                    <a:cubicBezTo>
                      <a:pt x="793331" y="882897"/>
                      <a:pt x="801904" y="775264"/>
                      <a:pt x="740944" y="702874"/>
                    </a:cubicBezTo>
                    <a:cubicBezTo>
                      <a:pt x="738086" y="700017"/>
                      <a:pt x="736181" y="697159"/>
                      <a:pt x="733324" y="694302"/>
                    </a:cubicBezTo>
                    <a:cubicBezTo>
                      <a:pt x="733324" y="694302"/>
                      <a:pt x="733324" y="694302"/>
                      <a:pt x="733324" y="693349"/>
                    </a:cubicBezTo>
                    <a:lnTo>
                      <a:pt x="752374" y="663822"/>
                    </a:lnTo>
                    <a:cubicBezTo>
                      <a:pt x="752374" y="663822"/>
                      <a:pt x="753326" y="663822"/>
                      <a:pt x="753326" y="663822"/>
                    </a:cubicBezTo>
                    <a:cubicBezTo>
                      <a:pt x="759041" y="668584"/>
                      <a:pt x="763804" y="674299"/>
                      <a:pt x="768566" y="680014"/>
                    </a:cubicBezTo>
                    <a:cubicBezTo>
                      <a:pt x="842861" y="766692"/>
                      <a:pt x="832384" y="896232"/>
                      <a:pt x="746659" y="970527"/>
                    </a:cubicBezTo>
                    <a:cubicBezTo>
                      <a:pt x="739991" y="976242"/>
                      <a:pt x="729514" y="977194"/>
                      <a:pt x="722846" y="971479"/>
                    </a:cubicBezTo>
                    <a:cubicBezTo>
                      <a:pt x="713321" y="963859"/>
                      <a:pt x="714274" y="951477"/>
                      <a:pt x="721894" y="944809"/>
                    </a:cubicBezTo>
                    <a:close/>
                  </a:path>
                </a:pathLst>
              </a:custGeom>
              <a:grpFill/>
              <a:ln w="9525" cap="flat">
                <a:noFill/>
                <a:prstDash val="solid"/>
                <a:miter/>
              </a:ln>
            </p:spPr>
            <p:txBody>
              <a:bodyPr rtlCol="0" anchor="ct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grpSp>
      </p:grpSp>
      <p:sp>
        <p:nvSpPr>
          <p:cNvPr id="37" name="TextBox 36">
            <a:extLst>
              <a:ext uri="{FF2B5EF4-FFF2-40B4-BE49-F238E27FC236}">
                <a16:creationId xmlns:a16="http://schemas.microsoft.com/office/drawing/2014/main" id="{162FAF75-A357-4F28-9CC5-8BDA595C4F37}"/>
              </a:ext>
            </a:extLst>
          </p:cNvPr>
          <p:cNvSpPr txBox="1"/>
          <p:nvPr/>
        </p:nvSpPr>
        <p:spPr>
          <a:xfrm>
            <a:off x="1587794" y="62070"/>
            <a:ext cx="9431592" cy="577850"/>
          </a:xfrm>
          <a:prstGeom prst="rect">
            <a:avLst/>
          </a:prstGeom>
          <a:noFill/>
        </p:spPr>
        <p:txBody>
          <a:bodyPr wrap="square">
            <a:spAutoFit/>
          </a:bodyPr>
          <a:lstStyle/>
          <a:p>
            <a:pPr marL="457200" marR="0">
              <a:lnSpc>
                <a:spcPct val="150000"/>
              </a:lnSpc>
              <a:spcBef>
                <a:spcPts val="600"/>
              </a:spcBef>
              <a:spcAft>
                <a:spcPts val="600"/>
              </a:spcAft>
            </a:pPr>
            <a:r>
              <a:rPr lang="nl-NL"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2.2.2.</a:t>
            </a:r>
            <a:r>
              <a:rPr lang="nl-NL" sz="24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Tu dưỡng và rèn luyện về đạo đức, lối sống, sức khỏe</a:t>
            </a:r>
            <a:endParaRPr lang="en-US" sz="24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50665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Shape 34">
            <a:extLst>
              <a:ext uri="{FF2B5EF4-FFF2-40B4-BE49-F238E27FC236}">
                <a16:creationId xmlns:a16="http://schemas.microsoft.com/office/drawing/2014/main" id="{9595561E-B81D-4F74-89C6-156AB54921AA}"/>
              </a:ext>
            </a:extLst>
          </p:cNvPr>
          <p:cNvSpPr/>
          <p:nvPr/>
        </p:nvSpPr>
        <p:spPr>
          <a:xfrm>
            <a:off x="8723878" y="348743"/>
            <a:ext cx="3040880" cy="5744718"/>
          </a:xfrm>
          <a:custGeom>
            <a:avLst/>
            <a:gdLst>
              <a:gd name="connsiteX0" fmla="*/ 0 w 4134263"/>
              <a:gd name="connsiteY0" fmla="*/ 0 h 8343900"/>
              <a:gd name="connsiteX1" fmla="*/ 4134263 w 4134263"/>
              <a:gd name="connsiteY1" fmla="*/ 0 h 8343900"/>
              <a:gd name="connsiteX2" fmla="*/ 4134263 w 4134263"/>
              <a:gd name="connsiteY2" fmla="*/ 8343900 h 8343900"/>
              <a:gd name="connsiteX3" fmla="*/ 0 w 4134263"/>
              <a:gd name="connsiteY3" fmla="*/ 8343900 h 8343900"/>
              <a:gd name="connsiteX4" fmla="*/ 0 w 4134263"/>
              <a:gd name="connsiteY4" fmla="*/ 7895463 h 8343900"/>
              <a:gd name="connsiteX5" fmla="*/ 227674 w 4134263"/>
              <a:gd name="connsiteY5" fmla="*/ 7895463 h 8343900"/>
              <a:gd name="connsiteX6" fmla="*/ 227674 w 4134263"/>
              <a:gd name="connsiteY6" fmla="*/ 8116226 h 8343900"/>
              <a:gd name="connsiteX7" fmla="*/ 3906589 w 4134263"/>
              <a:gd name="connsiteY7" fmla="*/ 8116226 h 8343900"/>
              <a:gd name="connsiteX8" fmla="*/ 3906589 w 4134263"/>
              <a:gd name="connsiteY8" fmla="*/ 227674 h 8343900"/>
              <a:gd name="connsiteX9" fmla="*/ 227674 w 4134263"/>
              <a:gd name="connsiteY9" fmla="*/ 227674 h 8343900"/>
              <a:gd name="connsiteX10" fmla="*/ 227674 w 4134263"/>
              <a:gd name="connsiteY10" fmla="*/ 6515169 h 8343900"/>
              <a:gd name="connsiteX11" fmla="*/ 0 w 4134263"/>
              <a:gd name="connsiteY11" fmla="*/ 6515169 h 834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34263" h="8343900">
                <a:moveTo>
                  <a:pt x="0" y="0"/>
                </a:moveTo>
                <a:lnTo>
                  <a:pt x="4134263" y="0"/>
                </a:lnTo>
                <a:lnTo>
                  <a:pt x="4134263" y="8343900"/>
                </a:lnTo>
                <a:lnTo>
                  <a:pt x="0" y="8343900"/>
                </a:lnTo>
                <a:lnTo>
                  <a:pt x="0" y="7895463"/>
                </a:lnTo>
                <a:lnTo>
                  <a:pt x="227674" y="7895463"/>
                </a:lnTo>
                <a:lnTo>
                  <a:pt x="227674" y="8116226"/>
                </a:lnTo>
                <a:lnTo>
                  <a:pt x="3906589" y="8116226"/>
                </a:lnTo>
                <a:lnTo>
                  <a:pt x="3906589" y="227674"/>
                </a:lnTo>
                <a:lnTo>
                  <a:pt x="227674" y="227674"/>
                </a:lnTo>
                <a:lnTo>
                  <a:pt x="227674" y="6515169"/>
                </a:lnTo>
                <a:lnTo>
                  <a:pt x="0" y="6515169"/>
                </a:lnTo>
                <a:close/>
              </a:path>
            </a:pathLst>
          </a:cu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ysClr val="windowText" lastClr="000000"/>
              </a:solidFill>
              <a:effectLst/>
              <a:uLnTx/>
              <a:uFillTx/>
              <a:latin typeface="Arial" panose="020B0604020202020204" pitchFamily="34" charset="0"/>
              <a:ea typeface="Arial Unicode MS"/>
              <a:cs typeface="Arial" panose="020B0604020202020204" pitchFamily="34" charset="0"/>
            </a:endParaRPr>
          </a:p>
        </p:txBody>
      </p:sp>
      <p:sp>
        <p:nvSpPr>
          <p:cNvPr id="36" name="Freeform: Shape 35">
            <a:extLst>
              <a:ext uri="{FF2B5EF4-FFF2-40B4-BE49-F238E27FC236}">
                <a16:creationId xmlns:a16="http://schemas.microsoft.com/office/drawing/2014/main" id="{4ECC00AA-ABBD-45B3-B852-4F0AD3173611}"/>
              </a:ext>
            </a:extLst>
          </p:cNvPr>
          <p:cNvSpPr/>
          <p:nvPr/>
        </p:nvSpPr>
        <p:spPr>
          <a:xfrm>
            <a:off x="5380891" y="348742"/>
            <a:ext cx="2933114" cy="5744719"/>
          </a:xfrm>
          <a:custGeom>
            <a:avLst/>
            <a:gdLst>
              <a:gd name="connsiteX0" fmla="*/ 0 w 4134263"/>
              <a:gd name="connsiteY0" fmla="*/ 0 h 8343900"/>
              <a:gd name="connsiteX1" fmla="*/ 4134263 w 4134263"/>
              <a:gd name="connsiteY1" fmla="*/ 0 h 8343900"/>
              <a:gd name="connsiteX2" fmla="*/ 4134263 w 4134263"/>
              <a:gd name="connsiteY2" fmla="*/ 6519670 h 8343900"/>
              <a:gd name="connsiteX3" fmla="*/ 3906589 w 4134263"/>
              <a:gd name="connsiteY3" fmla="*/ 6519670 h 8343900"/>
              <a:gd name="connsiteX4" fmla="*/ 3906589 w 4134263"/>
              <a:gd name="connsiteY4" fmla="*/ 227674 h 8343900"/>
              <a:gd name="connsiteX5" fmla="*/ 227674 w 4134263"/>
              <a:gd name="connsiteY5" fmla="*/ 227674 h 8343900"/>
              <a:gd name="connsiteX6" fmla="*/ 227674 w 4134263"/>
              <a:gd name="connsiteY6" fmla="*/ 8116226 h 8343900"/>
              <a:gd name="connsiteX7" fmla="*/ 3906589 w 4134263"/>
              <a:gd name="connsiteY7" fmla="*/ 8116226 h 8343900"/>
              <a:gd name="connsiteX8" fmla="*/ 3906589 w 4134263"/>
              <a:gd name="connsiteY8" fmla="*/ 7896632 h 8343900"/>
              <a:gd name="connsiteX9" fmla="*/ 4134263 w 4134263"/>
              <a:gd name="connsiteY9" fmla="*/ 7896632 h 8343900"/>
              <a:gd name="connsiteX10" fmla="*/ 4134263 w 4134263"/>
              <a:gd name="connsiteY10" fmla="*/ 8343900 h 8343900"/>
              <a:gd name="connsiteX11" fmla="*/ 0 w 4134263"/>
              <a:gd name="connsiteY11" fmla="*/ 8343900 h 834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34263" h="8343900">
                <a:moveTo>
                  <a:pt x="0" y="0"/>
                </a:moveTo>
                <a:lnTo>
                  <a:pt x="4134263" y="0"/>
                </a:lnTo>
                <a:lnTo>
                  <a:pt x="4134263" y="6519670"/>
                </a:lnTo>
                <a:lnTo>
                  <a:pt x="3906589" y="6519670"/>
                </a:lnTo>
                <a:lnTo>
                  <a:pt x="3906589" y="227674"/>
                </a:lnTo>
                <a:lnTo>
                  <a:pt x="227674" y="227674"/>
                </a:lnTo>
                <a:lnTo>
                  <a:pt x="227674" y="8116226"/>
                </a:lnTo>
                <a:lnTo>
                  <a:pt x="3906589" y="8116226"/>
                </a:lnTo>
                <a:lnTo>
                  <a:pt x="3906589" y="7896632"/>
                </a:lnTo>
                <a:lnTo>
                  <a:pt x="4134263" y="7896632"/>
                </a:lnTo>
                <a:lnTo>
                  <a:pt x="4134263" y="8343900"/>
                </a:lnTo>
                <a:lnTo>
                  <a:pt x="0" y="8343900"/>
                </a:lnTo>
                <a:close/>
              </a:path>
            </a:pathLst>
          </a:cu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endParaRPr>
          </a:p>
        </p:txBody>
      </p:sp>
      <p:grpSp>
        <p:nvGrpSpPr>
          <p:cNvPr id="5" name="Group 4">
            <a:extLst>
              <a:ext uri="{FF2B5EF4-FFF2-40B4-BE49-F238E27FC236}">
                <a16:creationId xmlns:a16="http://schemas.microsoft.com/office/drawing/2014/main" id="{8CA4CF1B-BA6B-4A81-9DD2-CDDB37B545D1}"/>
              </a:ext>
            </a:extLst>
          </p:cNvPr>
          <p:cNvGrpSpPr/>
          <p:nvPr/>
        </p:nvGrpSpPr>
        <p:grpSpPr>
          <a:xfrm>
            <a:off x="5487319" y="537188"/>
            <a:ext cx="2686056" cy="5232201"/>
            <a:chOff x="5989719" y="1433694"/>
            <a:chExt cx="2451169" cy="7654504"/>
          </a:xfrm>
        </p:grpSpPr>
        <p:sp>
          <p:nvSpPr>
            <p:cNvPr id="6" name="TextBox 5">
              <a:extLst>
                <a:ext uri="{FF2B5EF4-FFF2-40B4-BE49-F238E27FC236}">
                  <a16:creationId xmlns:a16="http://schemas.microsoft.com/office/drawing/2014/main" id="{5652A1C8-FE16-4CB4-8588-83E429F43237}"/>
                </a:ext>
              </a:extLst>
            </p:cNvPr>
            <p:cNvSpPr txBox="1"/>
            <p:nvPr/>
          </p:nvSpPr>
          <p:spPr>
            <a:xfrm>
              <a:off x="5989719" y="1433694"/>
              <a:ext cx="2451169" cy="675398"/>
            </a:xfrm>
            <a:prstGeom prst="rect">
              <a:avLst/>
            </a:prstGeom>
            <a:noFill/>
          </p:spPr>
          <p:txBody>
            <a:bodyPr wrap="square" rtlCol="0">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ko-KR" sz="2400" b="1"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VĂN HÓA</a:t>
              </a:r>
              <a:endParaRPr kumimoji="0" lang="ko-KR" altLang="en-US" sz="2400" b="1"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endParaRPr>
            </a:p>
          </p:txBody>
        </p:sp>
        <p:sp>
          <p:nvSpPr>
            <p:cNvPr id="7" name="TextBox 6">
              <a:extLst>
                <a:ext uri="{FF2B5EF4-FFF2-40B4-BE49-F238E27FC236}">
                  <a16:creationId xmlns:a16="http://schemas.microsoft.com/office/drawing/2014/main" id="{D636E553-E2A5-4B59-98BD-EAB49CB54170}"/>
                </a:ext>
              </a:extLst>
            </p:cNvPr>
            <p:cNvSpPr txBox="1"/>
            <p:nvPr/>
          </p:nvSpPr>
          <p:spPr>
            <a:xfrm>
              <a:off x="5989719" y="1928985"/>
              <a:ext cx="2451169" cy="7159213"/>
            </a:xfrm>
            <a:prstGeom prst="rect">
              <a:avLst/>
            </a:prstGeom>
            <a:noFill/>
          </p:spPr>
          <p:txBody>
            <a:bodyPr wrap="square" rtlCol="0">
              <a:spAutoFit/>
            </a:bodyPr>
            <a:lstStyle/>
            <a:p>
              <a:pPr marL="0" marR="0" indent="457200" algn="just"/>
              <a:r>
                <a:rPr lang="nl-NL" sz="2400" dirty="0">
                  <a:solidFill>
                    <a:sysClr val="windowText" lastClr="000000"/>
                  </a:solidFill>
                  <a:effectLst/>
                  <a:latin typeface="Arial" panose="020B0604020202020204" pitchFamily="34" charset="0"/>
                  <a:ea typeface="Times New Roman" panose="02020603050405020304" pitchFamily="18" charset="0"/>
                  <a:cs typeface="Arial" panose="020B0604020202020204" pitchFamily="34" charset="0"/>
                </a:rPr>
                <a:t>Không ngừng nâng cao trình độ về mọi mặt, hiểu biết, tích lũy thêm về lý luận chính trị, các môn khoa học cơ bản, khoa học xã hội và nhân văn, khoa học kỹ thuật, khoa học và công nghệ thông tin, ngoại ngữ, tin học... </a:t>
              </a:r>
              <a:endParaRPr lang="en-US" sz="2400" dirty="0">
                <a:solidFill>
                  <a:sysClr val="windowText" lastClr="000000"/>
                </a:solidFill>
                <a:effectLst/>
                <a:latin typeface="Arial" panose="020B0604020202020204" pitchFamily="34" charset="0"/>
                <a:ea typeface="Times New Roman" panose="02020603050405020304" pitchFamily="18" charset="0"/>
                <a:cs typeface="Arial" panose="020B0604020202020204" pitchFamily="34" charset="0"/>
              </a:endParaRPr>
            </a:p>
          </p:txBody>
        </p:sp>
      </p:grpSp>
      <p:sp>
        <p:nvSpPr>
          <p:cNvPr id="18" name="Title 1">
            <a:extLst>
              <a:ext uri="{FF2B5EF4-FFF2-40B4-BE49-F238E27FC236}">
                <a16:creationId xmlns:a16="http://schemas.microsoft.com/office/drawing/2014/main" id="{58A31532-B316-484C-8098-AF3FF645AFD9}"/>
              </a:ext>
            </a:extLst>
          </p:cNvPr>
          <p:cNvSpPr txBox="1">
            <a:spLocks/>
          </p:cNvSpPr>
          <p:nvPr/>
        </p:nvSpPr>
        <p:spPr>
          <a:xfrm>
            <a:off x="160633" y="812547"/>
            <a:ext cx="5082973" cy="1928974"/>
          </a:xfrm>
          <a:prstGeom prst="rect">
            <a:avLst/>
          </a:prstGeom>
        </p:spPr>
        <p:txBody>
          <a:bodyPr anchor="ctr"/>
          <a:lstStyle>
            <a:lvl1pPr algn="ctr" defTabSz="914400" rtl="0" eaLnBrk="1" latinLnBrk="1" hangingPunct="1">
              <a:spcBef>
                <a:spcPct val="0"/>
              </a:spcBef>
              <a:buNone/>
              <a:defRPr sz="4400" kern="1200">
                <a:solidFill>
                  <a:schemeClr val="tx1"/>
                </a:solidFill>
                <a:latin typeface="+mj-lt"/>
                <a:ea typeface="+mj-ea"/>
                <a:cs typeface="+mj-cs"/>
              </a:defRPr>
            </a:lvl1pPr>
          </a:lstStyle>
          <a:p>
            <a:pPr marL="457200" marR="0" algn="l">
              <a:spcBef>
                <a:spcPts val="0"/>
              </a:spcBef>
            </a:pPr>
            <a:r>
              <a:rPr lang="nl-NL"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2.2.3.</a:t>
            </a:r>
            <a:r>
              <a:rPr lang="nl-NL" sz="24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Tu dưỡng, rèn luyện về văn hóa, nâng cao trình độ </a:t>
            </a:r>
          </a:p>
          <a:p>
            <a:pPr marL="457200" marR="0" algn="l">
              <a:spcBef>
                <a:spcPts val="0"/>
              </a:spcBef>
            </a:pPr>
            <a:r>
              <a:rPr lang="nl-NL" sz="24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chuyên môn nghề nghiệp</a:t>
            </a:r>
            <a:endParaRPr lang="en-US" sz="24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p:txBody>
      </p:sp>
      <p:grpSp>
        <p:nvGrpSpPr>
          <p:cNvPr id="28" name="Group 27">
            <a:extLst>
              <a:ext uri="{FF2B5EF4-FFF2-40B4-BE49-F238E27FC236}">
                <a16:creationId xmlns:a16="http://schemas.microsoft.com/office/drawing/2014/main" id="{13197706-508D-4431-8F65-54E485927B2E}"/>
              </a:ext>
            </a:extLst>
          </p:cNvPr>
          <p:cNvGrpSpPr/>
          <p:nvPr/>
        </p:nvGrpSpPr>
        <p:grpSpPr>
          <a:xfrm>
            <a:off x="8901290" y="784004"/>
            <a:ext cx="2686056" cy="5077122"/>
            <a:chOff x="5911936" y="1433694"/>
            <a:chExt cx="2789423" cy="7427635"/>
          </a:xfrm>
        </p:grpSpPr>
        <p:sp>
          <p:nvSpPr>
            <p:cNvPr id="29" name="TextBox 28">
              <a:extLst>
                <a:ext uri="{FF2B5EF4-FFF2-40B4-BE49-F238E27FC236}">
                  <a16:creationId xmlns:a16="http://schemas.microsoft.com/office/drawing/2014/main" id="{6510AFE0-0F2B-4A39-B2F9-A587FA4E39AE}"/>
                </a:ext>
              </a:extLst>
            </p:cNvPr>
            <p:cNvSpPr txBox="1"/>
            <p:nvPr/>
          </p:nvSpPr>
          <p:spPr>
            <a:xfrm>
              <a:off x="5989719" y="1433694"/>
              <a:ext cx="2451169" cy="1215717"/>
            </a:xfrm>
            <a:prstGeom prst="rect">
              <a:avLst/>
            </a:prstGeom>
            <a:noFill/>
          </p:spPr>
          <p:txBody>
            <a:bodyPr wrap="square" rtlCol="0">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ko-KR" sz="2400" b="1"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CHUYÊN MÔN NGHỀ NGHIỆP</a:t>
              </a:r>
              <a:endParaRPr kumimoji="0" lang="ko-KR" altLang="en-US" sz="2400" b="1"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endParaRPr>
            </a:p>
          </p:txBody>
        </p:sp>
        <p:sp>
          <p:nvSpPr>
            <p:cNvPr id="30" name="TextBox 29">
              <a:extLst>
                <a:ext uri="{FF2B5EF4-FFF2-40B4-BE49-F238E27FC236}">
                  <a16:creationId xmlns:a16="http://schemas.microsoft.com/office/drawing/2014/main" id="{599F603A-4E14-408E-B18F-A6023E67F9E5}"/>
                </a:ext>
              </a:extLst>
            </p:cNvPr>
            <p:cNvSpPr txBox="1"/>
            <p:nvPr/>
          </p:nvSpPr>
          <p:spPr>
            <a:xfrm>
              <a:off x="5911936" y="2342613"/>
              <a:ext cx="2789423" cy="6518716"/>
            </a:xfrm>
            <a:prstGeom prst="rect">
              <a:avLst/>
            </a:prstGeom>
            <a:noFill/>
          </p:spPr>
          <p:txBody>
            <a:bodyPr wrap="square" rtlCol="0">
              <a:spAutoFit/>
            </a:bodyPr>
            <a:lstStyle/>
            <a:p>
              <a:pPr marL="0" marR="0" lvl="0" indent="0" algn="ctr" defTabSz="914286" rtl="0" eaLnBrk="1" fontAlgn="auto" latinLnBrk="0" hangingPunct="1">
                <a:lnSpc>
                  <a:spcPct val="150000"/>
                </a:lnSpc>
                <a:spcBef>
                  <a:spcPts val="0"/>
                </a:spcBef>
                <a:spcAft>
                  <a:spcPts val="0"/>
                </a:spcAft>
                <a:buClrTx/>
                <a:buSzTx/>
                <a:buFontTx/>
                <a:buNone/>
                <a:tabLst/>
                <a:defRPr/>
              </a:pP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Tích</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cực</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tham</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gia</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các</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hoạt</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động</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hỗ</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trợ</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cho</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nghề</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nghiệp</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tương</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lai</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Tọa</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đàm</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hội</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thảo</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diễn</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đàn</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tham</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quan</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thực</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tế</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tu</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 </a:t>
              </a:r>
              <a:r>
                <a:rPr kumimoji="0" lang="en-US" altLang="ko-KR" sz="2400" b="0" i="0" u="none" strike="noStrike" kern="1200" cap="none" spc="0" normalizeH="0" baseline="0" noProof="0" dirty="0" err="1">
                  <a:ln>
                    <a:noFill/>
                  </a:ln>
                  <a:solidFill>
                    <a:sysClr val="windowText" lastClr="000000"/>
                  </a:solidFill>
                  <a:effectLst/>
                  <a:uLnTx/>
                  <a:uFillTx/>
                  <a:latin typeface="Arial" panose="020B0604020202020204" pitchFamily="34" charset="0"/>
                  <a:ea typeface="Arial Unicode MS"/>
                  <a:cs typeface="Arial" panose="020B0604020202020204" pitchFamily="34" charset="0"/>
                </a:rPr>
                <a:t>nghiệp</a:t>
              </a:r>
              <a:r>
                <a:rPr kumimoji="0" lang="en-US" altLang="ko-KR"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rPr>
                <a:t>….</a:t>
              </a:r>
              <a:endParaRPr kumimoji="0" lang="ko-KR" altLang="en-US" sz="2400" b="0" i="0" u="none" strike="noStrike" kern="1200" cap="none" spc="0" normalizeH="0" baseline="0" noProof="0" dirty="0">
                <a:ln>
                  <a:noFill/>
                </a:ln>
                <a:solidFill>
                  <a:sysClr val="windowText" lastClr="000000"/>
                </a:solidFill>
                <a:effectLst/>
                <a:uLnTx/>
                <a:uFillTx/>
                <a:latin typeface="Arial" panose="020B0604020202020204" pitchFamily="34" charset="0"/>
                <a:ea typeface="Arial Unicode MS"/>
                <a:cs typeface="Arial" panose="020B0604020202020204" pitchFamily="34" charset="0"/>
              </a:endParaRPr>
            </a:p>
          </p:txBody>
        </p:sp>
      </p:grpSp>
      <p:pic>
        <p:nvPicPr>
          <p:cNvPr id="2" name="Picture 1">
            <a:extLst>
              <a:ext uri="{FF2B5EF4-FFF2-40B4-BE49-F238E27FC236}">
                <a16:creationId xmlns:a16="http://schemas.microsoft.com/office/drawing/2014/main" id="{A63075C1-AE23-4375-9B9A-E118A2A1C537}"/>
              </a:ext>
            </a:extLst>
          </p:cNvPr>
          <p:cNvPicPr>
            <a:picLocks noChangeAspect="1"/>
          </p:cNvPicPr>
          <p:nvPr/>
        </p:nvPicPr>
        <p:blipFill>
          <a:blip r:embed="rId2"/>
          <a:stretch>
            <a:fillRect/>
          </a:stretch>
        </p:blipFill>
        <p:spPr>
          <a:xfrm>
            <a:off x="497558" y="2591092"/>
            <a:ext cx="4650204" cy="2857500"/>
          </a:xfrm>
          <a:prstGeom prst="rect">
            <a:avLst/>
          </a:prstGeom>
        </p:spPr>
      </p:pic>
    </p:spTree>
    <p:extLst>
      <p:ext uri="{BB962C8B-B14F-4D97-AF65-F5344CB8AC3E}">
        <p14:creationId xmlns:p14="http://schemas.microsoft.com/office/powerpoint/2010/main" val="36637768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anim calcmode="lin" valueType="num">
                                      <p:cBhvr>
                                        <p:cTn id="8" dur="500" fill="hold"/>
                                        <p:tgtEl>
                                          <p:spTgt spid="18"/>
                                        </p:tgtEl>
                                        <p:attrNameLst>
                                          <p:attrName>ppt_x</p:attrName>
                                        </p:attrNameLst>
                                      </p:cBhvr>
                                      <p:tavLst>
                                        <p:tav tm="0">
                                          <p:val>
                                            <p:strVal val="#ppt_x"/>
                                          </p:val>
                                        </p:tav>
                                        <p:tav tm="100000">
                                          <p:val>
                                            <p:strVal val="#ppt_x"/>
                                          </p:val>
                                        </p:tav>
                                      </p:tavLst>
                                    </p:anim>
                                    <p:anim calcmode="lin" valueType="num">
                                      <p:cBhvr>
                                        <p:cTn id="9" dur="5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anim calcmode="lin" valueType="num">
                                      <p:cBhvr>
                                        <p:cTn id="14" dur="500" fill="hold"/>
                                        <p:tgtEl>
                                          <p:spTgt spid="2"/>
                                        </p:tgtEl>
                                        <p:attrNameLst>
                                          <p:attrName>ppt_x</p:attrName>
                                        </p:attrNameLst>
                                      </p:cBhvr>
                                      <p:tavLst>
                                        <p:tav tm="0">
                                          <p:val>
                                            <p:strVal val="#ppt_x"/>
                                          </p:val>
                                        </p:tav>
                                        <p:tav tm="100000">
                                          <p:val>
                                            <p:strVal val="#ppt_x"/>
                                          </p:val>
                                        </p:tav>
                                      </p:tavLst>
                                    </p:anim>
                                    <p:anim calcmode="lin" valueType="num">
                                      <p:cBhvr>
                                        <p:cTn id="15" dur="5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anim calcmode="lin" valueType="num">
                                      <p:cBhvr>
                                        <p:cTn id="20" dur="500" fill="hold"/>
                                        <p:tgtEl>
                                          <p:spTgt spid="36"/>
                                        </p:tgtEl>
                                        <p:attrNameLst>
                                          <p:attrName>ppt_x</p:attrName>
                                        </p:attrNameLst>
                                      </p:cBhvr>
                                      <p:tavLst>
                                        <p:tav tm="0">
                                          <p:val>
                                            <p:strVal val="#ppt_x"/>
                                          </p:val>
                                        </p:tav>
                                        <p:tav tm="100000">
                                          <p:val>
                                            <p:strVal val="#ppt_x"/>
                                          </p:val>
                                        </p:tav>
                                      </p:tavLst>
                                    </p:anim>
                                    <p:anim calcmode="lin" valueType="num">
                                      <p:cBhvr>
                                        <p:cTn id="21" dur="500" fill="hold"/>
                                        <p:tgtEl>
                                          <p:spTgt spid="36"/>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anim calcmode="lin" valueType="num">
                                      <p:cBhvr>
                                        <p:cTn id="25" dur="500" fill="hold"/>
                                        <p:tgtEl>
                                          <p:spTgt spid="5"/>
                                        </p:tgtEl>
                                        <p:attrNameLst>
                                          <p:attrName>ppt_x</p:attrName>
                                        </p:attrNameLst>
                                      </p:cBhvr>
                                      <p:tavLst>
                                        <p:tav tm="0">
                                          <p:val>
                                            <p:strVal val="#ppt_x"/>
                                          </p:val>
                                        </p:tav>
                                        <p:tav tm="100000">
                                          <p:val>
                                            <p:strVal val="#ppt_x"/>
                                          </p:val>
                                        </p:tav>
                                      </p:tavLst>
                                    </p:anim>
                                    <p:anim calcmode="lin" valueType="num">
                                      <p:cBhvr>
                                        <p:cTn id="26" dur="500" fill="hold"/>
                                        <p:tgtEl>
                                          <p:spTgt spid="5"/>
                                        </p:tgtEl>
                                        <p:attrNameLst>
                                          <p:attrName>ppt_y</p:attrName>
                                        </p:attrNameLst>
                                      </p:cBhvr>
                                      <p:tavLst>
                                        <p:tav tm="0">
                                          <p:val>
                                            <p:strVal val="#ppt_y+.1"/>
                                          </p:val>
                                        </p:tav>
                                        <p:tav tm="100000">
                                          <p:val>
                                            <p:strVal val="#ppt_y"/>
                                          </p:val>
                                        </p:tav>
                                      </p:tavLst>
                                    </p:anim>
                                  </p:childTnLst>
                                </p:cTn>
                              </p:par>
                            </p:childTnLst>
                          </p:cTn>
                        </p:par>
                        <p:par>
                          <p:cTn id="27" fill="hold">
                            <p:stCondLst>
                              <p:cond delay="1500"/>
                            </p:stCondLst>
                            <p:childTnLst>
                              <p:par>
                                <p:cTn id="28" presetID="42" presetClass="entr" presetSubtype="0" fill="hold" grpId="0" nodeType="after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strVal val="#ppt_x"/>
                                          </p:val>
                                        </p:tav>
                                        <p:tav tm="100000">
                                          <p:val>
                                            <p:strVal val="#ppt_x"/>
                                          </p:val>
                                        </p:tav>
                                      </p:tavLst>
                                    </p:anim>
                                    <p:anim calcmode="lin" valueType="num">
                                      <p:cBhvr>
                                        <p:cTn id="32" dur="500" fill="hold"/>
                                        <p:tgtEl>
                                          <p:spTgt spid="35"/>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anim calcmode="lin" valueType="num">
                                      <p:cBhvr>
                                        <p:cTn id="36" dur="500" fill="hold"/>
                                        <p:tgtEl>
                                          <p:spTgt spid="28"/>
                                        </p:tgtEl>
                                        <p:attrNameLst>
                                          <p:attrName>ppt_x</p:attrName>
                                        </p:attrNameLst>
                                      </p:cBhvr>
                                      <p:tavLst>
                                        <p:tav tm="0">
                                          <p:val>
                                            <p:strVal val="#ppt_x"/>
                                          </p:val>
                                        </p:tav>
                                        <p:tav tm="100000">
                                          <p:val>
                                            <p:strVal val="#ppt_x"/>
                                          </p:val>
                                        </p:tav>
                                      </p:tavLst>
                                    </p:anim>
                                    <p:anim calcmode="lin" valueType="num">
                                      <p:cBhvr>
                                        <p:cTn id="37" dur="5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텍스트 개체 틀 166">
            <a:extLst>
              <a:ext uri="{FF2B5EF4-FFF2-40B4-BE49-F238E27FC236}">
                <a16:creationId xmlns:a16="http://schemas.microsoft.com/office/drawing/2014/main" id="{7EBC5DB0-D934-42C8-9FC0-2CD9B89656F4}"/>
              </a:ext>
            </a:extLst>
          </p:cNvPr>
          <p:cNvSpPr txBox="1">
            <a:spLocks/>
          </p:cNvSpPr>
          <p:nvPr/>
        </p:nvSpPr>
        <p:spPr>
          <a:xfrm>
            <a:off x="1489165" y="347387"/>
            <a:ext cx="9997376" cy="72424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algn="ctr">
              <a:lnSpc>
                <a:spcPct val="100000"/>
              </a:lnSpc>
              <a:spcBef>
                <a:spcPts val="0"/>
              </a:spcBef>
            </a:pPr>
            <a:r>
              <a:rPr lang="nl-NL" sz="2400" b="1" i="1">
                <a:solidFill>
                  <a:srgbClr val="FF0000"/>
                </a:solidFill>
                <a:latin typeface="Arial" panose="020B0604020202020204" pitchFamily="34" charset="0"/>
                <a:ea typeface="Times New Roman" panose="02020603050405020304" pitchFamily="18" charset="0"/>
              </a:rPr>
              <a:t>2.2.4) Tu dưỡng, rèn luyện về tinh thần trách nhiệm: với công việc, với gia đình, với cơ quan, đơn vị, cộng đồng và toàn xã hội</a:t>
            </a:r>
            <a:endParaRPr lang="en-US" sz="2400" b="1" i="1" dirty="0">
              <a:solidFill>
                <a:srgbClr val="FF0000"/>
              </a:solidFill>
              <a:latin typeface="Arial" panose="020B0604020202020204" pitchFamily="34" charset="0"/>
              <a:ea typeface="Times New Roman" panose="02020603050405020304" pitchFamily="18" charset="0"/>
            </a:endParaRPr>
          </a:p>
        </p:txBody>
      </p:sp>
      <p:sp>
        <p:nvSpPr>
          <p:cNvPr id="3" name="Rounded Rectangle 2">
            <a:extLst>
              <a:ext uri="{FF2B5EF4-FFF2-40B4-BE49-F238E27FC236}">
                <a16:creationId xmlns:a16="http://schemas.microsoft.com/office/drawing/2014/main" id="{DF3DF552-A044-4E1C-8A9D-398288E9F48B}"/>
              </a:ext>
            </a:extLst>
          </p:cNvPr>
          <p:cNvSpPr/>
          <p:nvPr/>
        </p:nvSpPr>
        <p:spPr>
          <a:xfrm>
            <a:off x="1577595" y="5256669"/>
            <a:ext cx="2226743" cy="540000"/>
          </a:xfrm>
          <a:prstGeom prst="roundRect">
            <a:avLst>
              <a:gd name="adj" fmla="val 50000"/>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pic>
        <p:nvPicPr>
          <p:cNvPr id="4" name="Picture 2" descr="E:\002-KIMS BUSINESS\000-B-KIMS-소스 분류-2014\10-ESP to IMG\지구.png">
            <a:extLst>
              <a:ext uri="{FF2B5EF4-FFF2-40B4-BE49-F238E27FC236}">
                <a16:creationId xmlns:a16="http://schemas.microsoft.com/office/drawing/2014/main" id="{5988BAF9-235A-4318-8C6D-C22C7AC2994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1796" y="4805965"/>
            <a:ext cx="1441407" cy="1441407"/>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5" name="Rounded Rectangle 4">
            <a:extLst>
              <a:ext uri="{FF2B5EF4-FFF2-40B4-BE49-F238E27FC236}">
                <a16:creationId xmlns:a16="http://schemas.microsoft.com/office/drawing/2014/main" id="{1EEAB0B5-16D8-4075-B0DC-E1A0236D74A8}"/>
              </a:ext>
            </a:extLst>
          </p:cNvPr>
          <p:cNvSpPr/>
          <p:nvPr/>
        </p:nvSpPr>
        <p:spPr>
          <a:xfrm>
            <a:off x="3261429" y="4210411"/>
            <a:ext cx="540000" cy="1586258"/>
          </a:xfrm>
          <a:prstGeom prst="roundRect">
            <a:avLst>
              <a:gd name="adj" fmla="val 50000"/>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6" name="Rounded Rectangle 5">
            <a:extLst>
              <a:ext uri="{FF2B5EF4-FFF2-40B4-BE49-F238E27FC236}">
                <a16:creationId xmlns:a16="http://schemas.microsoft.com/office/drawing/2014/main" id="{D4C71B9B-2881-49C0-BCDF-9135777D04CE}"/>
              </a:ext>
            </a:extLst>
          </p:cNvPr>
          <p:cNvSpPr/>
          <p:nvPr/>
        </p:nvSpPr>
        <p:spPr>
          <a:xfrm>
            <a:off x="3261429" y="4210411"/>
            <a:ext cx="1879525" cy="540000"/>
          </a:xfrm>
          <a:prstGeom prst="roundRect">
            <a:avLst>
              <a:gd name="adj" fmla="val 50000"/>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7" name="Rounded Rectangle 6">
            <a:extLst>
              <a:ext uri="{FF2B5EF4-FFF2-40B4-BE49-F238E27FC236}">
                <a16:creationId xmlns:a16="http://schemas.microsoft.com/office/drawing/2014/main" id="{1875A267-2DB2-4577-8C7D-A6826CFCC52B}"/>
              </a:ext>
            </a:extLst>
          </p:cNvPr>
          <p:cNvSpPr/>
          <p:nvPr/>
        </p:nvSpPr>
        <p:spPr>
          <a:xfrm>
            <a:off x="4599500" y="3164152"/>
            <a:ext cx="540000" cy="1586258"/>
          </a:xfrm>
          <a:prstGeom prst="roundRect">
            <a:avLst>
              <a:gd name="adj" fmla="val 50000"/>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8" name="Rounded Rectangle 7">
            <a:extLst>
              <a:ext uri="{FF2B5EF4-FFF2-40B4-BE49-F238E27FC236}">
                <a16:creationId xmlns:a16="http://schemas.microsoft.com/office/drawing/2014/main" id="{B431F43B-6C2A-430A-90AB-39962831A54D}"/>
              </a:ext>
            </a:extLst>
          </p:cNvPr>
          <p:cNvSpPr/>
          <p:nvPr/>
        </p:nvSpPr>
        <p:spPr>
          <a:xfrm>
            <a:off x="4598046" y="3164152"/>
            <a:ext cx="1879523" cy="540000"/>
          </a:xfrm>
          <a:prstGeom prst="roundRect">
            <a:avLst>
              <a:gd name="adj" fmla="val 50000"/>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9" name="Rounded Rectangle 8">
            <a:extLst>
              <a:ext uri="{FF2B5EF4-FFF2-40B4-BE49-F238E27FC236}">
                <a16:creationId xmlns:a16="http://schemas.microsoft.com/office/drawing/2014/main" id="{1C53222B-E260-4C29-B0E1-23DF4F070DAB}"/>
              </a:ext>
            </a:extLst>
          </p:cNvPr>
          <p:cNvSpPr/>
          <p:nvPr/>
        </p:nvSpPr>
        <p:spPr>
          <a:xfrm>
            <a:off x="5937570" y="1569247"/>
            <a:ext cx="540000" cy="2071958"/>
          </a:xfrm>
          <a:prstGeom prst="roundRect">
            <a:avLst>
              <a:gd name="adj" fmla="val 50000"/>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10" name="Rounded Rectangle 9">
            <a:extLst>
              <a:ext uri="{FF2B5EF4-FFF2-40B4-BE49-F238E27FC236}">
                <a16:creationId xmlns:a16="http://schemas.microsoft.com/office/drawing/2014/main" id="{069CE330-AE01-489E-A15B-38E9EC007347}"/>
              </a:ext>
            </a:extLst>
          </p:cNvPr>
          <p:cNvSpPr/>
          <p:nvPr/>
        </p:nvSpPr>
        <p:spPr>
          <a:xfrm>
            <a:off x="5937570" y="1585076"/>
            <a:ext cx="1876617" cy="540000"/>
          </a:xfrm>
          <a:prstGeom prst="roundRect">
            <a:avLst>
              <a:gd name="adj" fmla="val 50000"/>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grpSp>
        <p:nvGrpSpPr>
          <p:cNvPr id="11" name="Group 12">
            <a:extLst>
              <a:ext uri="{FF2B5EF4-FFF2-40B4-BE49-F238E27FC236}">
                <a16:creationId xmlns:a16="http://schemas.microsoft.com/office/drawing/2014/main" id="{FA08D83F-9B90-4619-869A-4EFD66A65E8F}"/>
              </a:ext>
            </a:extLst>
          </p:cNvPr>
          <p:cNvGrpSpPr/>
          <p:nvPr/>
        </p:nvGrpSpPr>
        <p:grpSpPr>
          <a:xfrm>
            <a:off x="3782653" y="4719357"/>
            <a:ext cx="4626694" cy="1692518"/>
            <a:chOff x="-475010" y="965226"/>
            <a:chExt cx="6270986" cy="1692518"/>
          </a:xfrm>
        </p:grpSpPr>
        <p:sp>
          <p:nvSpPr>
            <p:cNvPr id="12" name="TextBox 11">
              <a:extLst>
                <a:ext uri="{FF2B5EF4-FFF2-40B4-BE49-F238E27FC236}">
                  <a16:creationId xmlns:a16="http://schemas.microsoft.com/office/drawing/2014/main" id="{515157FD-6548-4B07-ACF9-4B5D973317CB}"/>
                </a:ext>
              </a:extLst>
            </p:cNvPr>
            <p:cNvSpPr txBox="1"/>
            <p:nvPr/>
          </p:nvSpPr>
          <p:spPr>
            <a:xfrm>
              <a:off x="-475010" y="965226"/>
              <a:ext cx="3859356" cy="461665"/>
            </a:xfrm>
            <a:prstGeom prst="rect">
              <a:avLst/>
            </a:prstGeom>
            <a:noFill/>
          </p:spPr>
          <p:txBody>
            <a:bodyPr wrap="square" rtlCol="0" anchor="ctr">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altLang="ko-KR" sz="2400" b="1"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rPr>
                <a:t>CÔNG VIỆC</a:t>
              </a:r>
              <a:endParaRPr kumimoji="0" lang="ko-KR" altLang="en-US" sz="2400" b="1" i="0" u="none" strike="noStrike" kern="1200" cap="none" spc="0" normalizeH="0" baseline="0" noProof="0" dirty="0">
                <a:ln>
                  <a:noFill/>
                </a:ln>
                <a:solidFill>
                  <a:srgbClr val="FF0000"/>
                </a:solidFill>
                <a:effectLst/>
                <a:uLnTx/>
                <a:uFillTx/>
                <a:latin typeface="Arial" panose="020B0604020202020204" pitchFamily="34" charset="0"/>
                <a:ea typeface="Arial Unicode MS"/>
                <a:cs typeface="Arial" panose="020B0604020202020204" pitchFamily="34" charset="0"/>
              </a:endParaRPr>
            </a:p>
          </p:txBody>
        </p:sp>
        <p:sp>
          <p:nvSpPr>
            <p:cNvPr id="13" name="TextBox 12">
              <a:extLst>
                <a:ext uri="{FF2B5EF4-FFF2-40B4-BE49-F238E27FC236}">
                  <a16:creationId xmlns:a16="http://schemas.microsoft.com/office/drawing/2014/main" id="{5657C1AB-1B1F-4FCD-8F86-E640CBC36855}"/>
                </a:ext>
              </a:extLst>
            </p:cNvPr>
            <p:cNvSpPr txBox="1"/>
            <p:nvPr/>
          </p:nvSpPr>
          <p:spPr>
            <a:xfrm>
              <a:off x="-420889" y="1457415"/>
              <a:ext cx="6216865" cy="1200329"/>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lang="nl-NL" sz="2400" dirty="0">
                  <a:effectLst/>
                  <a:latin typeface="Arial" panose="020B0604020202020204" pitchFamily="34" charset="0"/>
                  <a:ea typeface="Times New Roman" panose="02020603050405020304" pitchFamily="18" charset="0"/>
                  <a:cs typeface="Arial" panose="020B0604020202020204" pitchFamily="34" charset="0"/>
                </a:rPr>
                <a:t>Hoàn thành công việc được giao, đúng yêu cầu chất lượng, thời gian, hiệu quả và tiết kiệm</a:t>
              </a:r>
              <a:endParaRPr kumimoji="0" lang="en-US" altLang="ko-KR"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grpSp>
      <p:grpSp>
        <p:nvGrpSpPr>
          <p:cNvPr id="14" name="Group 18">
            <a:extLst>
              <a:ext uri="{FF2B5EF4-FFF2-40B4-BE49-F238E27FC236}">
                <a16:creationId xmlns:a16="http://schemas.microsoft.com/office/drawing/2014/main" id="{524243AE-03A4-415A-80D7-3314339CE5A5}"/>
              </a:ext>
            </a:extLst>
          </p:cNvPr>
          <p:cNvGrpSpPr/>
          <p:nvPr/>
        </p:nvGrpSpPr>
        <p:grpSpPr>
          <a:xfrm>
            <a:off x="7773373" y="1358969"/>
            <a:ext cx="4169394" cy="2260775"/>
            <a:chOff x="-475011" y="933535"/>
            <a:chExt cx="5651163" cy="2260775"/>
          </a:xfrm>
        </p:grpSpPr>
        <p:sp>
          <p:nvSpPr>
            <p:cNvPr id="15" name="TextBox 14">
              <a:extLst>
                <a:ext uri="{FF2B5EF4-FFF2-40B4-BE49-F238E27FC236}">
                  <a16:creationId xmlns:a16="http://schemas.microsoft.com/office/drawing/2014/main" id="{66740756-694D-46C9-BED7-E09758E366DA}"/>
                </a:ext>
              </a:extLst>
            </p:cNvPr>
            <p:cNvSpPr txBox="1"/>
            <p:nvPr/>
          </p:nvSpPr>
          <p:spPr>
            <a:xfrm>
              <a:off x="-410009" y="933535"/>
              <a:ext cx="5023398" cy="461665"/>
            </a:xfrm>
            <a:prstGeom prst="rect">
              <a:avLst/>
            </a:prstGeom>
            <a:noFill/>
          </p:spPr>
          <p:txBody>
            <a:bodyPr wrap="square" rtlCol="0" anchor="ctr">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altLang="ko-KR" sz="2400" b="1" i="0" u="none" strike="noStrike" kern="1200" cap="none" spc="0" normalizeH="0" baseline="0" noProof="0" dirty="0">
                  <a:ln>
                    <a:noFill/>
                  </a:ln>
                  <a:solidFill>
                    <a:srgbClr val="C00000"/>
                  </a:solidFill>
                  <a:effectLst/>
                  <a:uLnTx/>
                  <a:uFillTx/>
                  <a:latin typeface="Arial" panose="020B0604020202020204" pitchFamily="34" charset="0"/>
                  <a:ea typeface="Arial Unicode MS"/>
                  <a:cs typeface="Arial" panose="020B0604020202020204" pitchFamily="34" charset="0"/>
                </a:rPr>
                <a:t>CỘNG </a:t>
              </a:r>
              <a:r>
                <a:rPr lang="en-US" altLang="ko-KR" sz="2400" b="1" dirty="0">
                  <a:solidFill>
                    <a:srgbClr val="C00000"/>
                  </a:solidFill>
                  <a:latin typeface="Arial" panose="020B0604020202020204" pitchFamily="34" charset="0"/>
                  <a:ea typeface="Arial Unicode MS"/>
                  <a:cs typeface="Arial" panose="020B0604020202020204" pitchFamily="34" charset="0"/>
                </a:rPr>
                <a:t>ĐỒNG, X</a:t>
              </a:r>
              <a:r>
                <a:rPr kumimoji="0" lang="en-US" altLang="ko-KR" sz="2400" b="1" i="0" u="none" strike="noStrike" kern="1200" cap="none" spc="0" normalizeH="0" baseline="0" noProof="0" dirty="0">
                  <a:ln>
                    <a:noFill/>
                  </a:ln>
                  <a:solidFill>
                    <a:srgbClr val="C00000"/>
                  </a:solidFill>
                  <a:effectLst/>
                  <a:uLnTx/>
                  <a:uFillTx/>
                  <a:latin typeface="Arial" panose="020B0604020202020204" pitchFamily="34" charset="0"/>
                  <a:ea typeface="Arial Unicode MS"/>
                  <a:cs typeface="Arial" panose="020B0604020202020204" pitchFamily="34" charset="0"/>
                </a:rPr>
                <a:t>Ã HỘI</a:t>
              </a:r>
              <a:endParaRPr kumimoji="0" lang="ko-KR" altLang="en-US" sz="2400" b="1" i="0" u="none" strike="noStrike" kern="1200" cap="none" spc="0" normalizeH="0" baseline="0" noProof="0" dirty="0">
                <a:ln>
                  <a:noFill/>
                </a:ln>
                <a:solidFill>
                  <a:srgbClr val="C00000"/>
                </a:solidFill>
                <a:effectLst/>
                <a:uLnTx/>
                <a:uFillTx/>
                <a:latin typeface="Arial" panose="020B0604020202020204" pitchFamily="34" charset="0"/>
                <a:ea typeface="Arial Unicode MS"/>
                <a:cs typeface="Arial" panose="020B0604020202020204" pitchFamily="34" charset="0"/>
              </a:endParaRPr>
            </a:p>
          </p:txBody>
        </p:sp>
        <p:sp>
          <p:nvSpPr>
            <p:cNvPr id="16" name="TextBox 15">
              <a:extLst>
                <a:ext uri="{FF2B5EF4-FFF2-40B4-BE49-F238E27FC236}">
                  <a16:creationId xmlns:a16="http://schemas.microsoft.com/office/drawing/2014/main" id="{33A16434-CAD0-4377-8AC4-1C25A129F005}"/>
                </a:ext>
              </a:extLst>
            </p:cNvPr>
            <p:cNvSpPr txBox="1"/>
            <p:nvPr/>
          </p:nvSpPr>
          <p:spPr>
            <a:xfrm>
              <a:off x="-475011" y="1255318"/>
              <a:ext cx="5651163" cy="1938992"/>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lang="nl-NL" sz="2400" dirty="0">
                  <a:effectLst/>
                  <a:latin typeface="Arial" panose="020B0604020202020204" pitchFamily="34" charset="0"/>
                  <a:ea typeface="Times New Roman" panose="02020603050405020304" pitchFamily="18" charset="0"/>
                  <a:cs typeface="Arial" panose="020B0604020202020204" pitchFamily="34" charset="0"/>
                </a:rPr>
                <a:t>Tham gia các sinh hoạt chung, góp phần mình vào xây dựng quê hương, nơi cư trú có môi trường tự nhiên và xã hội xanh, sạch, đẹp, </a:t>
              </a:r>
              <a:endParaRPr kumimoji="0" lang="en-US" altLang="ko-KR"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endParaRPr>
            </a:p>
          </p:txBody>
        </p:sp>
      </p:grpSp>
      <p:grpSp>
        <p:nvGrpSpPr>
          <p:cNvPr id="17" name="Group 21">
            <a:extLst>
              <a:ext uri="{FF2B5EF4-FFF2-40B4-BE49-F238E27FC236}">
                <a16:creationId xmlns:a16="http://schemas.microsoft.com/office/drawing/2014/main" id="{E07288E7-9BB0-433F-9041-E0A49C466E7E}"/>
              </a:ext>
            </a:extLst>
          </p:cNvPr>
          <p:cNvGrpSpPr/>
          <p:nvPr/>
        </p:nvGrpSpPr>
        <p:grpSpPr>
          <a:xfrm>
            <a:off x="1848415" y="1938891"/>
            <a:ext cx="5353375" cy="1985159"/>
            <a:chOff x="-475009" y="924227"/>
            <a:chExt cx="4372133" cy="1985159"/>
          </a:xfrm>
        </p:grpSpPr>
        <p:sp>
          <p:nvSpPr>
            <p:cNvPr id="18" name="TextBox 17">
              <a:extLst>
                <a:ext uri="{FF2B5EF4-FFF2-40B4-BE49-F238E27FC236}">
                  <a16:creationId xmlns:a16="http://schemas.microsoft.com/office/drawing/2014/main" id="{FF124C89-311E-47FD-B683-40BBD0A6D9EA}"/>
                </a:ext>
              </a:extLst>
            </p:cNvPr>
            <p:cNvSpPr txBox="1"/>
            <p:nvPr/>
          </p:nvSpPr>
          <p:spPr>
            <a:xfrm>
              <a:off x="37768" y="924227"/>
              <a:ext cx="3859356" cy="461665"/>
            </a:xfrm>
            <a:prstGeom prst="rect">
              <a:avLst/>
            </a:prstGeom>
            <a:noFill/>
          </p:spPr>
          <p:txBody>
            <a:bodyPr wrap="square" rtlCol="0" anchor="ctr">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altLang="ko-KR" sz="2400" b="1" i="0" u="none" strike="noStrike" kern="1200" cap="none" spc="0" normalizeH="0" baseline="0" noProof="0" dirty="0">
                  <a:ln>
                    <a:noFill/>
                  </a:ln>
                  <a:solidFill>
                    <a:srgbClr val="3333FF"/>
                  </a:solidFill>
                  <a:effectLst/>
                  <a:uLnTx/>
                  <a:uFillTx/>
                  <a:latin typeface="Arial" panose="020B0604020202020204" pitchFamily="34" charset="0"/>
                  <a:ea typeface="Arial Unicode MS"/>
                  <a:cs typeface="Arial" panose="020B0604020202020204" pitchFamily="34" charset="0"/>
                </a:rPr>
                <a:t>CƠ QUAN, ĐƠN VỊ</a:t>
              </a:r>
              <a:endParaRPr kumimoji="0" lang="ko-KR" altLang="en-US" sz="2400" b="1" i="0" u="none" strike="noStrike" kern="1200" cap="none" spc="0" normalizeH="0" baseline="0" noProof="0" dirty="0">
                <a:ln>
                  <a:noFill/>
                </a:ln>
                <a:solidFill>
                  <a:srgbClr val="3333FF"/>
                </a:solidFill>
                <a:effectLst/>
                <a:uLnTx/>
                <a:uFillTx/>
                <a:latin typeface="Arial" panose="020B0604020202020204" pitchFamily="34" charset="0"/>
                <a:ea typeface="Arial Unicode MS"/>
                <a:cs typeface="Arial" panose="020B0604020202020204" pitchFamily="34" charset="0"/>
              </a:endParaRPr>
            </a:p>
          </p:txBody>
        </p:sp>
        <p:sp>
          <p:nvSpPr>
            <p:cNvPr id="19" name="TextBox 18">
              <a:extLst>
                <a:ext uri="{FF2B5EF4-FFF2-40B4-BE49-F238E27FC236}">
                  <a16:creationId xmlns:a16="http://schemas.microsoft.com/office/drawing/2014/main" id="{7BC54C4F-5E4E-4D26-B20D-D0EE8989C3A2}"/>
                </a:ext>
              </a:extLst>
            </p:cNvPr>
            <p:cNvSpPr txBox="1"/>
            <p:nvPr/>
          </p:nvSpPr>
          <p:spPr>
            <a:xfrm>
              <a:off x="-475009" y="1339726"/>
              <a:ext cx="3473081" cy="1569660"/>
            </a:xfrm>
            <a:prstGeom prst="rect">
              <a:avLst/>
            </a:prstGeom>
            <a:noFill/>
          </p:spPr>
          <p:txBody>
            <a:bodyPr wrap="square" rtlCol="0">
              <a:spAutoFit/>
            </a:bodyPr>
            <a:lstStyle/>
            <a:p>
              <a:pPr defTabSz="914377"/>
              <a:r>
                <a:rPr lang="nl-NL" sz="2400" dirty="0">
                  <a:effectLst/>
                  <a:latin typeface="Arial" panose="020B0604020202020204" pitchFamily="34" charset="0"/>
                  <a:ea typeface="Times New Roman" panose="02020603050405020304" pitchFamily="18" charset="0"/>
                  <a:cs typeface="Arial" panose="020B0604020202020204" pitchFamily="34" charset="0"/>
                </a:rPr>
                <a:t>Tham gia xây dựng cơ quan đơn vị vững mạnh, có văn hóa, thu nhập cao. </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altLang="ko-KR" sz="2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Arial Unicode MS"/>
                  <a:cs typeface="Arial" panose="020B0604020202020204" pitchFamily="34" charset="0"/>
                </a:rPr>
                <a:t>.</a:t>
              </a:r>
            </a:p>
          </p:txBody>
        </p:sp>
      </p:grpSp>
      <p:grpSp>
        <p:nvGrpSpPr>
          <p:cNvPr id="20" name="Group 24">
            <a:extLst>
              <a:ext uri="{FF2B5EF4-FFF2-40B4-BE49-F238E27FC236}">
                <a16:creationId xmlns:a16="http://schemas.microsoft.com/office/drawing/2014/main" id="{A5B2D926-4667-4EEB-B969-9056DC36CC6C}"/>
              </a:ext>
            </a:extLst>
          </p:cNvPr>
          <p:cNvGrpSpPr/>
          <p:nvPr/>
        </p:nvGrpSpPr>
        <p:grpSpPr>
          <a:xfrm>
            <a:off x="5729519" y="3562671"/>
            <a:ext cx="6462481" cy="1571676"/>
            <a:chOff x="505665" y="758988"/>
            <a:chExt cx="8759196" cy="1571676"/>
          </a:xfrm>
        </p:grpSpPr>
        <p:sp>
          <p:nvSpPr>
            <p:cNvPr id="21" name="TextBox 20">
              <a:extLst>
                <a:ext uri="{FF2B5EF4-FFF2-40B4-BE49-F238E27FC236}">
                  <a16:creationId xmlns:a16="http://schemas.microsoft.com/office/drawing/2014/main" id="{79183C74-3060-4BCE-AB96-20B78C2EC3EE}"/>
                </a:ext>
              </a:extLst>
            </p:cNvPr>
            <p:cNvSpPr txBox="1"/>
            <p:nvPr/>
          </p:nvSpPr>
          <p:spPr>
            <a:xfrm>
              <a:off x="2002862" y="758988"/>
              <a:ext cx="3859356" cy="461665"/>
            </a:xfrm>
            <a:prstGeom prst="rect">
              <a:avLst/>
            </a:prstGeom>
            <a:noFill/>
          </p:spPr>
          <p:txBody>
            <a:bodyPr wrap="square" rtlCol="0" anchor="ctr">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lang="en-US" altLang="ko-KR" sz="2400" b="1" dirty="0">
                  <a:solidFill>
                    <a:srgbClr val="7030A0"/>
                  </a:solidFill>
                  <a:latin typeface="Arial" panose="020B0604020202020204" pitchFamily="34" charset="0"/>
                  <a:ea typeface="Arial Unicode MS"/>
                  <a:cs typeface="Arial" panose="020B0604020202020204" pitchFamily="34" charset="0"/>
                </a:rPr>
                <a:t>GIA ĐÌNH</a:t>
              </a:r>
              <a:endParaRPr kumimoji="0" lang="ko-KR" altLang="en-US" sz="2400" b="1" i="0" u="none" strike="noStrike" kern="1200" cap="none" spc="0" normalizeH="0" baseline="0" noProof="0" dirty="0">
                <a:ln>
                  <a:noFill/>
                </a:ln>
                <a:solidFill>
                  <a:srgbClr val="7030A0"/>
                </a:solidFill>
                <a:effectLst/>
                <a:uLnTx/>
                <a:uFillTx/>
                <a:latin typeface="Arial" panose="020B0604020202020204" pitchFamily="34" charset="0"/>
                <a:ea typeface="Arial Unicode MS"/>
                <a:cs typeface="Arial" panose="020B0604020202020204" pitchFamily="34" charset="0"/>
              </a:endParaRPr>
            </a:p>
          </p:txBody>
        </p:sp>
        <p:sp>
          <p:nvSpPr>
            <p:cNvPr id="22" name="TextBox 21">
              <a:extLst>
                <a:ext uri="{FF2B5EF4-FFF2-40B4-BE49-F238E27FC236}">
                  <a16:creationId xmlns:a16="http://schemas.microsoft.com/office/drawing/2014/main" id="{0F01A10C-8209-4309-9B1D-C13F2E189FC0}"/>
                </a:ext>
              </a:extLst>
            </p:cNvPr>
            <p:cNvSpPr txBox="1"/>
            <p:nvPr/>
          </p:nvSpPr>
          <p:spPr>
            <a:xfrm>
              <a:off x="505665" y="1130335"/>
              <a:ext cx="8759196" cy="1200329"/>
            </a:xfrm>
            <a:prstGeom prst="rect">
              <a:avLst/>
            </a:prstGeom>
            <a:noFill/>
          </p:spPr>
          <p:txBody>
            <a:bodyPr wrap="square" rtlCol="0">
              <a:spAutoFit/>
            </a:bodyPr>
            <a:lstStyle/>
            <a:p>
              <a:pPr marR="0" algn="just"/>
              <a:r>
                <a:rPr lang="nl-NL" sz="2400" dirty="0">
                  <a:effectLst/>
                  <a:latin typeface="Arial" panose="020B0604020202020204" pitchFamily="34" charset="0"/>
                  <a:ea typeface="Times New Roman" panose="02020603050405020304" pitchFamily="18" charset="0"/>
                  <a:cs typeface="Arial" panose="020B0604020202020204" pitchFamily="34" charset="0"/>
                </a:rPr>
                <a:t>Xây dựng gia đình hạnh phúc, trách nhiệm với vợ (chồng), con cái, cha mẹ, họ hàng nội ngoại… để phấn đấu rèn luyện, giữ gìn. </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p:txBody>
        </p:sp>
      </p:grpSp>
      <p:sp>
        <p:nvSpPr>
          <p:cNvPr id="23" name="TextBox 22">
            <a:extLst>
              <a:ext uri="{FF2B5EF4-FFF2-40B4-BE49-F238E27FC236}">
                <a16:creationId xmlns:a16="http://schemas.microsoft.com/office/drawing/2014/main" id="{B7619695-5D5D-490E-9386-7AFDA0927BFF}"/>
              </a:ext>
            </a:extLst>
          </p:cNvPr>
          <p:cNvSpPr txBox="1"/>
          <p:nvPr/>
        </p:nvSpPr>
        <p:spPr>
          <a:xfrm>
            <a:off x="2090976" y="1362569"/>
            <a:ext cx="3589656" cy="461665"/>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altLang="ko-KR" sz="2400" b="1" i="0" u="none" strike="noStrike" kern="1200" cap="none" spc="0" normalizeH="0" baseline="0" noProof="0" dirty="0">
                <a:ln>
                  <a:noFill/>
                </a:ln>
                <a:solidFill>
                  <a:srgbClr val="3333FF"/>
                </a:solidFill>
                <a:effectLst/>
                <a:uLnTx/>
                <a:uFillTx/>
                <a:latin typeface="Arial" panose="020B0604020202020204" pitchFamily="34" charset="0"/>
                <a:ea typeface="Arial Unicode MS"/>
                <a:cs typeface="Arial" panose="020B0604020202020204" pitchFamily="34" charset="0"/>
              </a:rPr>
              <a:t>Tinh </a:t>
            </a:r>
            <a:r>
              <a:rPr kumimoji="0" lang="en-US" altLang="ko-KR" sz="2400" b="1" i="0" u="none" strike="noStrike" kern="1200" cap="none" spc="0" normalizeH="0" baseline="0" noProof="0" dirty="0" err="1">
                <a:ln>
                  <a:noFill/>
                </a:ln>
                <a:solidFill>
                  <a:srgbClr val="3333FF"/>
                </a:solidFill>
                <a:effectLst/>
                <a:uLnTx/>
                <a:uFillTx/>
                <a:latin typeface="Arial" panose="020B0604020202020204" pitchFamily="34" charset="0"/>
                <a:ea typeface="Arial Unicode MS"/>
                <a:cs typeface="Arial" panose="020B0604020202020204" pitchFamily="34" charset="0"/>
              </a:rPr>
              <a:t>thần</a:t>
            </a:r>
            <a:r>
              <a:rPr kumimoji="0" lang="en-US" altLang="ko-KR" sz="2400" b="1" i="0" u="none" strike="noStrike" kern="1200" cap="none" spc="0" normalizeH="0" baseline="0" noProof="0" dirty="0">
                <a:ln>
                  <a:noFill/>
                </a:ln>
                <a:solidFill>
                  <a:srgbClr val="3333FF"/>
                </a:solidFill>
                <a:effectLst/>
                <a:uLnTx/>
                <a:uFillTx/>
                <a:latin typeface="Arial" panose="020B0604020202020204" pitchFamily="34" charset="0"/>
                <a:ea typeface="Arial Unicode MS"/>
                <a:cs typeface="Arial" panose="020B0604020202020204" pitchFamily="34" charset="0"/>
              </a:rPr>
              <a:t> </a:t>
            </a:r>
            <a:r>
              <a:rPr kumimoji="0" lang="en-US" altLang="ko-KR" sz="2400" b="1" i="0" u="none" strike="noStrike" kern="1200" cap="none" spc="0" normalizeH="0" baseline="0" noProof="0" dirty="0" err="1">
                <a:ln>
                  <a:noFill/>
                </a:ln>
                <a:solidFill>
                  <a:srgbClr val="3333FF"/>
                </a:solidFill>
                <a:effectLst/>
                <a:uLnTx/>
                <a:uFillTx/>
                <a:latin typeface="Arial" panose="020B0604020202020204" pitchFamily="34" charset="0"/>
                <a:ea typeface="Arial Unicode MS"/>
                <a:cs typeface="Arial" panose="020B0604020202020204" pitchFamily="34" charset="0"/>
              </a:rPr>
              <a:t>trách</a:t>
            </a:r>
            <a:r>
              <a:rPr kumimoji="0" lang="en-US" altLang="ko-KR" sz="2400" b="1" i="0" u="none" strike="noStrike" kern="1200" cap="none" spc="0" normalizeH="0" baseline="0" noProof="0" dirty="0">
                <a:ln>
                  <a:noFill/>
                </a:ln>
                <a:solidFill>
                  <a:srgbClr val="3333FF"/>
                </a:solidFill>
                <a:effectLst/>
                <a:uLnTx/>
                <a:uFillTx/>
                <a:latin typeface="Arial" panose="020B0604020202020204" pitchFamily="34" charset="0"/>
                <a:ea typeface="Arial Unicode MS"/>
                <a:cs typeface="Arial" panose="020B0604020202020204" pitchFamily="34" charset="0"/>
              </a:rPr>
              <a:t> </a:t>
            </a:r>
            <a:r>
              <a:rPr kumimoji="0" lang="en-US" altLang="ko-KR" sz="2400" b="1" i="0" u="none" strike="noStrike" kern="1200" cap="none" spc="0" normalizeH="0" baseline="0" noProof="0" dirty="0" err="1">
                <a:ln>
                  <a:noFill/>
                </a:ln>
                <a:solidFill>
                  <a:srgbClr val="3333FF"/>
                </a:solidFill>
                <a:effectLst/>
                <a:uLnTx/>
                <a:uFillTx/>
                <a:latin typeface="Arial" panose="020B0604020202020204" pitchFamily="34" charset="0"/>
                <a:ea typeface="Arial Unicode MS"/>
                <a:cs typeface="Arial" panose="020B0604020202020204" pitchFamily="34" charset="0"/>
              </a:rPr>
              <a:t>nhiệm</a:t>
            </a:r>
            <a:r>
              <a:rPr kumimoji="0" lang="en-US" altLang="ko-KR" sz="2400" b="1" i="0" u="none" strike="noStrike" kern="1200" cap="none" spc="0" normalizeH="0" baseline="0" noProof="0" dirty="0">
                <a:ln>
                  <a:noFill/>
                </a:ln>
                <a:solidFill>
                  <a:srgbClr val="3333FF"/>
                </a:solidFill>
                <a:effectLst/>
                <a:uLnTx/>
                <a:uFillTx/>
                <a:latin typeface="Arial" panose="020B0604020202020204" pitchFamily="34" charset="0"/>
                <a:ea typeface="Arial Unicode MS"/>
                <a:cs typeface="Arial" panose="020B0604020202020204" pitchFamily="34" charset="0"/>
              </a:rPr>
              <a:t>:</a:t>
            </a:r>
            <a:endParaRPr kumimoji="0" lang="ko-KR" altLang="en-US" sz="2400" b="1" i="0" u="none" strike="noStrike" kern="1200" cap="none" spc="0" normalizeH="0" baseline="0" noProof="0" dirty="0">
              <a:ln>
                <a:noFill/>
              </a:ln>
              <a:solidFill>
                <a:srgbClr val="3333FF"/>
              </a:solidFill>
              <a:effectLst/>
              <a:uLnTx/>
              <a:uFillTx/>
              <a:latin typeface="Arial" panose="020B0604020202020204" pitchFamily="34" charset="0"/>
              <a:ea typeface="Arial Unicode MS"/>
              <a:cs typeface="Arial" panose="020B0604020202020204" pitchFamily="34" charset="0"/>
            </a:endParaRPr>
          </a:p>
        </p:txBody>
      </p:sp>
      <p:sp>
        <p:nvSpPr>
          <p:cNvPr id="24" name="Oval 27">
            <a:extLst>
              <a:ext uri="{FF2B5EF4-FFF2-40B4-BE49-F238E27FC236}">
                <a16:creationId xmlns:a16="http://schemas.microsoft.com/office/drawing/2014/main" id="{8D776ECA-FA51-4FD0-9132-5717128D998C}"/>
              </a:ext>
            </a:extLst>
          </p:cNvPr>
          <p:cNvSpPr/>
          <p:nvPr/>
        </p:nvSpPr>
        <p:spPr>
          <a:xfrm>
            <a:off x="7259496" y="1561799"/>
            <a:ext cx="540000" cy="540000"/>
          </a:xfrm>
          <a:prstGeom prst="ellipse">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5" name="Isosceles Triangle 8">
            <a:extLst>
              <a:ext uri="{FF2B5EF4-FFF2-40B4-BE49-F238E27FC236}">
                <a16:creationId xmlns:a16="http://schemas.microsoft.com/office/drawing/2014/main" id="{F7E1AFFE-9160-4783-AB37-080671E8FEE3}"/>
              </a:ext>
            </a:extLst>
          </p:cNvPr>
          <p:cNvSpPr/>
          <p:nvPr/>
        </p:nvSpPr>
        <p:spPr>
          <a:xfrm rot="16200000">
            <a:off x="4748771" y="4314072"/>
            <a:ext cx="243575" cy="290406"/>
          </a:xfrm>
          <a:custGeom>
            <a:avLst/>
            <a:gdLst/>
            <a:ahLst/>
            <a:cxnLst/>
            <a:rect l="l" t="t" r="r" b="b"/>
            <a:pathLst>
              <a:path w="2708011" h="3228660">
                <a:moveTo>
                  <a:pt x="1895121" y="2005092"/>
                </a:moveTo>
                <a:cubicBezTo>
                  <a:pt x="1769067" y="2196199"/>
                  <a:pt x="1559641" y="2315968"/>
                  <a:pt x="1331007" y="2327705"/>
                </a:cubicBezTo>
                <a:cubicBezTo>
                  <a:pt x="1102373" y="2339443"/>
                  <a:pt x="881783" y="2241749"/>
                  <a:pt x="736821" y="2064556"/>
                </a:cubicBezTo>
                <a:lnTo>
                  <a:pt x="885891" y="1942602"/>
                </a:lnTo>
                <a:cubicBezTo>
                  <a:pt x="992076" y="2072396"/>
                  <a:pt x="1153658" y="2143956"/>
                  <a:pt x="1321132" y="2135359"/>
                </a:cubicBezTo>
                <a:cubicBezTo>
                  <a:pt x="1488607" y="2126761"/>
                  <a:pt x="1642011" y="2039030"/>
                  <a:pt x="1734346" y="1899045"/>
                </a:cubicBezTo>
                <a:close/>
                <a:moveTo>
                  <a:pt x="2315256" y="2179725"/>
                </a:moveTo>
                <a:cubicBezTo>
                  <a:pt x="2124977" y="2519973"/>
                  <a:pt x="1777729" y="2743099"/>
                  <a:pt x="1389179" y="2774782"/>
                </a:cubicBezTo>
                <a:cubicBezTo>
                  <a:pt x="1000629" y="2806465"/>
                  <a:pt x="621821" y="2642541"/>
                  <a:pt x="378934" y="2337614"/>
                </a:cubicBezTo>
                <a:lnTo>
                  <a:pt x="519502" y="2225645"/>
                </a:lnTo>
                <a:cubicBezTo>
                  <a:pt x="725082" y="2483736"/>
                  <a:pt x="1045705" y="2622480"/>
                  <a:pt x="1374574" y="2595664"/>
                </a:cubicBezTo>
                <a:cubicBezTo>
                  <a:pt x="1703443" y="2568848"/>
                  <a:pt x="1997353" y="2379994"/>
                  <a:pt x="2158406" y="2092008"/>
                </a:cubicBezTo>
                <a:close/>
                <a:moveTo>
                  <a:pt x="2315941" y="1615003"/>
                </a:moveTo>
                <a:lnTo>
                  <a:pt x="272242" y="1615003"/>
                </a:lnTo>
                <a:lnTo>
                  <a:pt x="872561" y="666216"/>
                </a:lnTo>
                <a:lnTo>
                  <a:pt x="872561" y="219906"/>
                </a:lnTo>
                <a:cubicBezTo>
                  <a:pt x="872561" y="98674"/>
                  <a:pt x="970839" y="396"/>
                  <a:pt x="1092071" y="396"/>
                </a:cubicBezTo>
                <a:lnTo>
                  <a:pt x="1293841" y="396"/>
                </a:lnTo>
                <a:lnTo>
                  <a:pt x="1294092" y="0"/>
                </a:lnTo>
                <a:lnTo>
                  <a:pt x="1294343" y="396"/>
                </a:lnTo>
                <a:lnTo>
                  <a:pt x="1470231" y="396"/>
                </a:lnTo>
                <a:cubicBezTo>
                  <a:pt x="1591463" y="396"/>
                  <a:pt x="1689741" y="98674"/>
                  <a:pt x="1689741" y="219906"/>
                </a:cubicBezTo>
                <a:lnTo>
                  <a:pt x="1689741" y="625313"/>
                </a:lnTo>
                <a:close/>
                <a:moveTo>
                  <a:pt x="2708011" y="2399368"/>
                </a:moveTo>
                <a:cubicBezTo>
                  <a:pt x="2440740" y="2877288"/>
                  <a:pt x="1950128" y="3187847"/>
                  <a:pt x="1403807" y="3224932"/>
                </a:cubicBezTo>
                <a:cubicBezTo>
                  <a:pt x="857486" y="3262017"/>
                  <a:pt x="329406" y="3020609"/>
                  <a:pt x="0" y="2583191"/>
                </a:cubicBezTo>
                <a:lnTo>
                  <a:pt x="143153" y="2475389"/>
                </a:lnTo>
                <a:cubicBezTo>
                  <a:pt x="436120" y="2864419"/>
                  <a:pt x="905784" y="3079123"/>
                  <a:pt x="1391671" y="3046140"/>
                </a:cubicBezTo>
                <a:cubicBezTo>
                  <a:pt x="1877558" y="3013157"/>
                  <a:pt x="2313899" y="2736952"/>
                  <a:pt x="2551604" y="23118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6" name="Oval 7">
            <a:extLst>
              <a:ext uri="{FF2B5EF4-FFF2-40B4-BE49-F238E27FC236}">
                <a16:creationId xmlns:a16="http://schemas.microsoft.com/office/drawing/2014/main" id="{A271CCE3-9DF7-45B0-A62A-5B489874D775}"/>
              </a:ext>
            </a:extLst>
          </p:cNvPr>
          <p:cNvSpPr/>
          <p:nvPr/>
        </p:nvSpPr>
        <p:spPr>
          <a:xfrm>
            <a:off x="6078328" y="3315532"/>
            <a:ext cx="258326" cy="258326"/>
          </a:xfrm>
          <a:custGeom>
            <a:avLst/>
            <a:gdLst/>
            <a:ahLst/>
            <a:cxnLst/>
            <a:rect l="l" t="t" r="r" b="b"/>
            <a:pathLst>
              <a:path w="3240000" h="3240000">
                <a:moveTo>
                  <a:pt x="1415334" y="1947658"/>
                </a:moveTo>
                <a:lnTo>
                  <a:pt x="838053" y="2871852"/>
                </a:lnTo>
                <a:cubicBezTo>
                  <a:pt x="1312591" y="3168264"/>
                  <a:pt x="1913932" y="3170879"/>
                  <a:pt x="2391030" y="2878606"/>
                </a:cubicBezTo>
                <a:lnTo>
                  <a:pt x="1821709" y="1949263"/>
                </a:lnTo>
                <a:cubicBezTo>
                  <a:pt x="1763478" y="1986502"/>
                  <a:pt x="1694174" y="2007350"/>
                  <a:pt x="1620000" y="2007350"/>
                </a:cubicBezTo>
                <a:cubicBezTo>
                  <a:pt x="1544621" y="2007350"/>
                  <a:pt x="1474270" y="1985818"/>
                  <a:pt x="1415334" y="1947658"/>
                </a:cubicBezTo>
                <a:close/>
                <a:moveTo>
                  <a:pt x="1620001" y="1350973"/>
                </a:moveTo>
                <a:cubicBezTo>
                  <a:pt x="1471421" y="1350973"/>
                  <a:pt x="1350973" y="1471421"/>
                  <a:pt x="1350973" y="1620001"/>
                </a:cubicBezTo>
                <a:cubicBezTo>
                  <a:pt x="1350973" y="1768581"/>
                  <a:pt x="1471421" y="1889029"/>
                  <a:pt x="1620001" y="1889029"/>
                </a:cubicBezTo>
                <a:cubicBezTo>
                  <a:pt x="1768581" y="1889029"/>
                  <a:pt x="1889029" y="1768581"/>
                  <a:pt x="1889029" y="1620001"/>
                </a:cubicBezTo>
                <a:cubicBezTo>
                  <a:pt x="1889029" y="1471421"/>
                  <a:pt x="1768581" y="1350973"/>
                  <a:pt x="1620001" y="1350973"/>
                </a:cubicBezTo>
                <a:close/>
                <a:moveTo>
                  <a:pt x="2324470" y="322965"/>
                </a:moveTo>
                <a:lnTo>
                  <a:pt x="1804044" y="1281148"/>
                </a:lnTo>
                <a:cubicBezTo>
                  <a:pt x="1925507" y="1345192"/>
                  <a:pt x="2007350" y="1473038"/>
                  <a:pt x="2007350" y="1620000"/>
                </a:cubicBezTo>
                <a:lnTo>
                  <a:pt x="2005998" y="1633413"/>
                </a:lnTo>
                <a:lnTo>
                  <a:pt x="3095109" y="1671260"/>
                </a:lnTo>
                <a:cubicBezTo>
                  <a:pt x="3114541" y="1112092"/>
                  <a:pt x="2816135" y="590008"/>
                  <a:pt x="2324470" y="322965"/>
                </a:cubicBezTo>
                <a:close/>
                <a:moveTo>
                  <a:pt x="926838" y="316888"/>
                </a:moveTo>
                <a:cubicBezTo>
                  <a:pt x="432869" y="579644"/>
                  <a:pt x="129933" y="1099113"/>
                  <a:pt x="144500" y="1658429"/>
                </a:cubicBezTo>
                <a:lnTo>
                  <a:pt x="1233664" y="1630062"/>
                </a:lnTo>
                <a:cubicBezTo>
                  <a:pt x="1232693" y="1626734"/>
                  <a:pt x="1232650" y="1623372"/>
                  <a:pt x="1232650" y="1620000"/>
                </a:cubicBezTo>
                <a:cubicBezTo>
                  <a:pt x="1232650" y="1471836"/>
                  <a:pt x="1315838" y="1343102"/>
                  <a:pt x="1438904" y="1279548"/>
                </a:cubicBez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7" name="Rectangle 16">
            <a:extLst>
              <a:ext uri="{FF2B5EF4-FFF2-40B4-BE49-F238E27FC236}">
                <a16:creationId xmlns:a16="http://schemas.microsoft.com/office/drawing/2014/main" id="{ADB911E6-7ADF-4C33-9C5D-191F1FCDACE0}"/>
              </a:ext>
            </a:extLst>
          </p:cNvPr>
          <p:cNvSpPr/>
          <p:nvPr/>
        </p:nvSpPr>
        <p:spPr>
          <a:xfrm>
            <a:off x="3390524" y="5446684"/>
            <a:ext cx="281809" cy="185209"/>
          </a:xfrm>
          <a:custGeom>
            <a:avLst/>
            <a:gdLst/>
            <a:ahLst/>
            <a:cxnLst/>
            <a:rect l="l" t="t" r="r" b="b"/>
            <a:pathLst>
              <a:path w="3240006" h="2129375">
                <a:moveTo>
                  <a:pt x="1916836" y="454558"/>
                </a:moveTo>
                <a:cubicBezTo>
                  <a:pt x="2018418" y="454558"/>
                  <a:pt x="2100766" y="536906"/>
                  <a:pt x="2100766" y="638488"/>
                </a:cubicBezTo>
                <a:cubicBezTo>
                  <a:pt x="2100766" y="740070"/>
                  <a:pt x="2018418" y="822418"/>
                  <a:pt x="1916836" y="822418"/>
                </a:cubicBezTo>
                <a:cubicBezTo>
                  <a:pt x="1815254" y="822418"/>
                  <a:pt x="1732906" y="740070"/>
                  <a:pt x="1732906" y="638488"/>
                </a:cubicBezTo>
                <a:cubicBezTo>
                  <a:pt x="1732906" y="536906"/>
                  <a:pt x="1815254" y="454558"/>
                  <a:pt x="1916836" y="454558"/>
                </a:cubicBezTo>
                <a:close/>
                <a:moveTo>
                  <a:pt x="1197545" y="272737"/>
                </a:moveTo>
                <a:lnTo>
                  <a:pt x="1861974" y="1458536"/>
                </a:lnTo>
                <a:lnTo>
                  <a:pt x="2263096" y="848801"/>
                </a:lnTo>
                <a:lnTo>
                  <a:pt x="2919562" y="1846679"/>
                </a:lnTo>
                <a:lnTo>
                  <a:pt x="2079459" y="1846679"/>
                </a:lnTo>
                <a:lnTo>
                  <a:pt x="1606629" y="1846679"/>
                </a:lnTo>
                <a:lnTo>
                  <a:pt x="315630" y="1846679"/>
                </a:lnTo>
                <a:close/>
                <a:moveTo>
                  <a:pt x="180003" y="164687"/>
                </a:moveTo>
                <a:lnTo>
                  <a:pt x="180003" y="1964687"/>
                </a:lnTo>
                <a:lnTo>
                  <a:pt x="3060003" y="1964687"/>
                </a:lnTo>
                <a:lnTo>
                  <a:pt x="3060003" y="164687"/>
                </a:lnTo>
                <a:close/>
                <a:moveTo>
                  <a:pt x="0" y="0"/>
                </a:moveTo>
                <a:lnTo>
                  <a:pt x="3240006" y="0"/>
                </a:lnTo>
                <a:lnTo>
                  <a:pt x="3240006" y="2129375"/>
                </a:lnTo>
                <a:lnTo>
                  <a:pt x="0" y="212937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panose="020B0604020202020204" pitchFamily="34" charset="0"/>
              <a:ea typeface="Arial Unicode MS"/>
              <a:cs typeface="Arial" panose="020B0604020202020204" pitchFamily="34" charset="0"/>
            </a:endParaRPr>
          </a:p>
        </p:txBody>
      </p:sp>
      <p:sp>
        <p:nvSpPr>
          <p:cNvPr id="28" name="Donut 24">
            <a:extLst>
              <a:ext uri="{FF2B5EF4-FFF2-40B4-BE49-F238E27FC236}">
                <a16:creationId xmlns:a16="http://schemas.microsoft.com/office/drawing/2014/main" id="{AC3F5E41-C5A3-48FA-A15E-7BFF05D5AB16}"/>
              </a:ext>
            </a:extLst>
          </p:cNvPr>
          <p:cNvSpPr/>
          <p:nvPr/>
        </p:nvSpPr>
        <p:spPr>
          <a:xfrm>
            <a:off x="7388199" y="1667716"/>
            <a:ext cx="282595" cy="284895"/>
          </a:xfrm>
          <a:custGeom>
            <a:avLst/>
            <a:gdLst/>
            <a:ahLst/>
            <a:cxnLst/>
            <a:rect l="l" t="t" r="r" b="b"/>
            <a:pathLst>
              <a:path w="3208412" h="3234532">
                <a:moveTo>
                  <a:pt x="1561445" y="1065858"/>
                </a:moveTo>
                <a:cubicBezTo>
                  <a:pt x="1654998" y="1065858"/>
                  <a:pt x="1743610" y="1087015"/>
                  <a:pt x="1821879" y="1126644"/>
                </a:cubicBezTo>
                <a:lnTo>
                  <a:pt x="1611352" y="1337172"/>
                </a:lnTo>
                <a:cubicBezTo>
                  <a:pt x="1595200" y="1333388"/>
                  <a:pt x="1578468" y="1332141"/>
                  <a:pt x="1561445" y="1332141"/>
                </a:cubicBezTo>
                <a:cubicBezTo>
                  <a:pt x="1373145" y="1332141"/>
                  <a:pt x="1220499" y="1484787"/>
                  <a:pt x="1220499" y="1673087"/>
                </a:cubicBezTo>
                <a:cubicBezTo>
                  <a:pt x="1220499" y="1861387"/>
                  <a:pt x="1373145" y="2014033"/>
                  <a:pt x="1561445" y="2014033"/>
                </a:cubicBezTo>
                <a:cubicBezTo>
                  <a:pt x="1749745" y="2014033"/>
                  <a:pt x="1902391" y="1861387"/>
                  <a:pt x="1902391" y="1673087"/>
                </a:cubicBezTo>
                <a:cubicBezTo>
                  <a:pt x="1902391" y="1643675"/>
                  <a:pt x="1898667" y="1615133"/>
                  <a:pt x="1890450" y="1588219"/>
                </a:cubicBezTo>
                <a:lnTo>
                  <a:pt x="2093156" y="1385512"/>
                </a:lnTo>
                <a:cubicBezTo>
                  <a:pt x="2142229" y="1470075"/>
                  <a:pt x="2168674" y="1568493"/>
                  <a:pt x="2168674" y="1673087"/>
                </a:cubicBezTo>
                <a:cubicBezTo>
                  <a:pt x="2168674" y="2008450"/>
                  <a:pt x="1896808" y="2280316"/>
                  <a:pt x="1561445" y="2280316"/>
                </a:cubicBezTo>
                <a:cubicBezTo>
                  <a:pt x="1226082" y="2280316"/>
                  <a:pt x="954217" y="2008450"/>
                  <a:pt x="954217" y="1673087"/>
                </a:cubicBezTo>
                <a:cubicBezTo>
                  <a:pt x="954217" y="1337724"/>
                  <a:pt x="1226082" y="1065858"/>
                  <a:pt x="1561445" y="1065858"/>
                </a:cubicBezTo>
                <a:close/>
                <a:moveTo>
                  <a:pt x="1561445" y="580076"/>
                </a:moveTo>
                <a:cubicBezTo>
                  <a:pt x="1790175" y="580076"/>
                  <a:pt x="2002494" y="650333"/>
                  <a:pt x="2177834" y="770690"/>
                </a:cubicBezTo>
                <a:lnTo>
                  <a:pt x="1968030" y="980494"/>
                </a:lnTo>
                <a:cubicBezTo>
                  <a:pt x="1849962" y="907198"/>
                  <a:pt x="1710422" y="866794"/>
                  <a:pt x="1561445" y="866794"/>
                </a:cubicBezTo>
                <a:cubicBezTo>
                  <a:pt x="1116142" y="866794"/>
                  <a:pt x="755153" y="1227784"/>
                  <a:pt x="755153" y="1673087"/>
                </a:cubicBezTo>
                <a:cubicBezTo>
                  <a:pt x="755153" y="2118390"/>
                  <a:pt x="1116142" y="2479380"/>
                  <a:pt x="1561445" y="2479380"/>
                </a:cubicBezTo>
                <a:cubicBezTo>
                  <a:pt x="2006748" y="2479380"/>
                  <a:pt x="2367738" y="2118390"/>
                  <a:pt x="2367738" y="1673087"/>
                </a:cubicBezTo>
                <a:cubicBezTo>
                  <a:pt x="2367738" y="1513043"/>
                  <a:pt x="2321108" y="1363890"/>
                  <a:pt x="2239307" y="1239362"/>
                </a:cubicBezTo>
                <a:lnTo>
                  <a:pt x="2445928" y="1032741"/>
                </a:lnTo>
                <a:cubicBezTo>
                  <a:pt x="2577451" y="1212149"/>
                  <a:pt x="2654457" y="1433625"/>
                  <a:pt x="2654457" y="1673087"/>
                </a:cubicBezTo>
                <a:cubicBezTo>
                  <a:pt x="2654457" y="2276741"/>
                  <a:pt x="2165099" y="2766099"/>
                  <a:pt x="1561445" y="2766099"/>
                </a:cubicBezTo>
                <a:cubicBezTo>
                  <a:pt x="957792" y="2766099"/>
                  <a:pt x="468434" y="2276741"/>
                  <a:pt x="468434" y="1673087"/>
                </a:cubicBezTo>
                <a:cubicBezTo>
                  <a:pt x="468434" y="1069433"/>
                  <a:pt x="957792" y="580076"/>
                  <a:pt x="1561445" y="580076"/>
                </a:cubicBezTo>
                <a:close/>
                <a:moveTo>
                  <a:pt x="1561445" y="111642"/>
                </a:moveTo>
                <a:cubicBezTo>
                  <a:pt x="1890473" y="111642"/>
                  <a:pt x="2195731" y="213411"/>
                  <a:pt x="2447076" y="387744"/>
                </a:cubicBezTo>
                <a:lnTo>
                  <a:pt x="2453780" y="494744"/>
                </a:lnTo>
                <a:lnTo>
                  <a:pt x="2309436" y="639088"/>
                </a:lnTo>
                <a:cubicBezTo>
                  <a:pt x="2099826" y="485554"/>
                  <a:pt x="1841132" y="395669"/>
                  <a:pt x="1561445" y="395669"/>
                </a:cubicBezTo>
                <a:cubicBezTo>
                  <a:pt x="855947" y="395669"/>
                  <a:pt x="284027" y="967589"/>
                  <a:pt x="284027" y="1673087"/>
                </a:cubicBezTo>
                <a:cubicBezTo>
                  <a:pt x="284027" y="2378585"/>
                  <a:pt x="855947" y="2950505"/>
                  <a:pt x="1561445" y="2950505"/>
                </a:cubicBezTo>
                <a:cubicBezTo>
                  <a:pt x="2266943" y="2950505"/>
                  <a:pt x="2838863" y="2378585"/>
                  <a:pt x="2838863" y="1673087"/>
                </a:cubicBezTo>
                <a:cubicBezTo>
                  <a:pt x="2838863" y="1382650"/>
                  <a:pt x="2741936" y="1114852"/>
                  <a:pt x="2577529" y="901139"/>
                </a:cubicBezTo>
                <a:lnTo>
                  <a:pt x="2706681" y="771988"/>
                </a:lnTo>
                <a:lnTo>
                  <a:pt x="2841540" y="780437"/>
                </a:lnTo>
                <a:cubicBezTo>
                  <a:pt x="3019168" y="1032973"/>
                  <a:pt x="3122890" y="1340917"/>
                  <a:pt x="3122890" y="1673087"/>
                </a:cubicBezTo>
                <a:cubicBezTo>
                  <a:pt x="3122890" y="2535449"/>
                  <a:pt x="2423807" y="3234532"/>
                  <a:pt x="1561445" y="3234532"/>
                </a:cubicBezTo>
                <a:cubicBezTo>
                  <a:pt x="699083" y="3234532"/>
                  <a:pt x="0" y="2535449"/>
                  <a:pt x="0" y="1673087"/>
                </a:cubicBezTo>
                <a:cubicBezTo>
                  <a:pt x="0" y="810725"/>
                  <a:pt x="699083" y="111642"/>
                  <a:pt x="1561445" y="111642"/>
                </a:cubicBezTo>
                <a:close/>
                <a:moveTo>
                  <a:pt x="2909110" y="0"/>
                </a:moveTo>
                <a:lnTo>
                  <a:pt x="2926757" y="281655"/>
                </a:lnTo>
                <a:lnTo>
                  <a:pt x="3208412" y="299301"/>
                </a:lnTo>
                <a:lnTo>
                  <a:pt x="2863230" y="644483"/>
                </a:lnTo>
                <a:lnTo>
                  <a:pt x="2685547" y="633351"/>
                </a:lnTo>
                <a:lnTo>
                  <a:pt x="1718098" y="1600799"/>
                </a:lnTo>
                <a:cubicBezTo>
                  <a:pt x="1729236" y="1622491"/>
                  <a:pt x="1734939" y="1647123"/>
                  <a:pt x="1734939" y="1673087"/>
                </a:cubicBezTo>
                <a:cubicBezTo>
                  <a:pt x="1734939" y="1768905"/>
                  <a:pt x="1657263" y="1846581"/>
                  <a:pt x="1561445" y="1846581"/>
                </a:cubicBezTo>
                <a:cubicBezTo>
                  <a:pt x="1465627" y="1846581"/>
                  <a:pt x="1387951" y="1768905"/>
                  <a:pt x="1387951" y="1673087"/>
                </a:cubicBezTo>
                <a:cubicBezTo>
                  <a:pt x="1387951" y="1577269"/>
                  <a:pt x="1465627" y="1499593"/>
                  <a:pt x="1561445" y="1499593"/>
                </a:cubicBezTo>
                <a:lnTo>
                  <a:pt x="1591006" y="1505561"/>
                </a:lnTo>
                <a:lnTo>
                  <a:pt x="2574981" y="521587"/>
                </a:lnTo>
                <a:lnTo>
                  <a:pt x="2563928" y="34518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black"/>
              </a:solidFill>
              <a:effectLst/>
              <a:uLnTx/>
              <a:uFillTx/>
              <a:latin typeface="Arial" panose="020B0604020202020204" pitchFamily="34" charset="0"/>
              <a:ea typeface="Arial Unicode MS"/>
              <a:cs typeface="Arial" panose="020B0604020202020204" pitchFamily="34" charset="0"/>
            </a:endParaRPr>
          </a:p>
        </p:txBody>
      </p:sp>
    </p:spTree>
    <p:extLst>
      <p:ext uri="{BB962C8B-B14F-4D97-AF65-F5344CB8AC3E}">
        <p14:creationId xmlns:p14="http://schemas.microsoft.com/office/powerpoint/2010/main" val="3316228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167">
                                            <p:txEl>
                                              <p:pRg st="0" end="0"/>
                                            </p:txEl>
                                          </p:spTgt>
                                        </p:tgtEl>
                                        <p:attrNameLst>
                                          <p:attrName>style.visibility</p:attrName>
                                        </p:attrNameLst>
                                      </p:cBhvr>
                                      <p:to>
                                        <p:strVal val="visible"/>
                                      </p:to>
                                    </p:set>
                                    <p:animEffect transition="in" filter="barn(inVertical)">
                                      <p:cBhvr>
                                        <p:cTn id="7" dur="500"/>
                                        <p:tgtEl>
                                          <p:spTgt spid="167">
                                            <p:txEl>
                                              <p:pRg st="0" end="0"/>
                                            </p:txEl>
                                          </p:spTgt>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ppt_x"/>
                                          </p:val>
                                        </p:tav>
                                        <p:tav tm="100000">
                                          <p:val>
                                            <p:strVal val="#ppt_x"/>
                                          </p:val>
                                        </p:tav>
                                      </p:tavLst>
                                    </p:anim>
                                    <p:anim calcmode="lin" valueType="num">
                                      <p:cBhvr additive="base">
                                        <p:cTn id="12" dur="500" fill="hold"/>
                                        <p:tgtEl>
                                          <p:spTgt spid="2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6" presetClass="entr" presetSubtype="21"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arn(inVertical)">
                                      <p:cBhvr>
                                        <p:cTn id="16" dur="500"/>
                                        <p:tgtEl>
                                          <p:spTgt spid="11"/>
                                        </p:tgtEl>
                                      </p:cBhvr>
                                    </p:animEffect>
                                  </p:childTnLst>
                                </p:cTn>
                              </p:par>
                            </p:childTnLst>
                          </p:cTn>
                        </p:par>
                        <p:par>
                          <p:cTn id="17" fill="hold">
                            <p:stCondLst>
                              <p:cond delay="1500"/>
                            </p:stCondLst>
                            <p:childTnLst>
                              <p:par>
                                <p:cTn id="18" presetID="16" presetClass="entr" presetSubtype="21" fill="hold" nodeType="after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barn(inVertical)">
                                      <p:cBhvr>
                                        <p:cTn id="20" dur="500"/>
                                        <p:tgtEl>
                                          <p:spTgt spid="20"/>
                                        </p:tgtEl>
                                      </p:cBhvr>
                                    </p:animEffect>
                                  </p:childTnLst>
                                </p:cTn>
                              </p:par>
                            </p:childTnLst>
                          </p:cTn>
                        </p:par>
                        <p:par>
                          <p:cTn id="21" fill="hold">
                            <p:stCondLst>
                              <p:cond delay="2000"/>
                            </p:stCondLst>
                            <p:childTnLst>
                              <p:par>
                                <p:cTn id="22" presetID="16" presetClass="entr" presetSubtype="21" fill="hold"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barn(inVertical)">
                                      <p:cBhvr>
                                        <p:cTn id="24" dur="500"/>
                                        <p:tgtEl>
                                          <p:spTgt spid="17"/>
                                        </p:tgtEl>
                                      </p:cBhvr>
                                    </p:animEffect>
                                  </p:childTnLst>
                                </p:cTn>
                              </p:par>
                            </p:childTnLst>
                          </p:cTn>
                        </p:par>
                        <p:par>
                          <p:cTn id="25" fill="hold">
                            <p:stCondLst>
                              <p:cond delay="2500"/>
                            </p:stCondLst>
                            <p:childTnLst>
                              <p:par>
                                <p:cTn id="26" presetID="16" presetClass="entr" presetSubtype="21"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barn(inVertical)">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build="p"/>
      <p:bldP spid="2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WordArt 2"/>
          <p:cNvSpPr>
            <a:spLocks noChangeArrowheads="1" noChangeShapeType="1" noTextEdit="1"/>
          </p:cNvSpPr>
          <p:nvPr/>
        </p:nvSpPr>
        <p:spPr bwMode="auto">
          <a:xfrm>
            <a:off x="3477488" y="2146146"/>
            <a:ext cx="4968875" cy="720725"/>
          </a:xfrm>
          <a:prstGeom prst="rect">
            <a:avLst/>
          </a:prstGeom>
        </p:spPr>
        <p:txBody>
          <a:bodyPr wrap="none" fromWordArt="1">
            <a:prstTxWarp prst="textPlain">
              <a:avLst>
                <a:gd name="adj" fmla="val 50000"/>
              </a:avLst>
            </a:prstTxWarp>
          </a:bodyPr>
          <a:lstStyle/>
          <a:p>
            <a:r>
              <a:rPr lang="en-US" sz="3600" b="1" kern="10" dirty="0">
                <a:ln w="9525">
                  <a:solidFill>
                    <a:srgbClr val="009900"/>
                  </a:solidFill>
                  <a:round/>
                  <a:headEnd/>
                  <a:tailEnd/>
                </a:ln>
                <a:solidFill>
                  <a:srgbClr val="FF0000"/>
                </a:solidFill>
                <a:latin typeface="Arial Đen"/>
              </a:rPr>
              <a:t>HẾT BÀI</a:t>
            </a:r>
          </a:p>
        </p:txBody>
      </p:sp>
      <p:sp>
        <p:nvSpPr>
          <p:cNvPr id="16388" name="AutoShape 4"/>
          <p:cNvSpPr>
            <a:spLocks noChangeAspect="1" noChangeArrowheads="1"/>
          </p:cNvSpPr>
          <p:nvPr/>
        </p:nvSpPr>
        <p:spPr bwMode="auto">
          <a:xfrm>
            <a:off x="1990726" y="3500438"/>
            <a:ext cx="8424863" cy="144462"/>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p>
        </p:txBody>
      </p:sp>
      <p:grpSp>
        <p:nvGrpSpPr>
          <p:cNvPr id="16389" name="Group 5"/>
          <p:cNvGrpSpPr>
            <a:grpSpLocks/>
          </p:cNvGrpSpPr>
          <p:nvPr/>
        </p:nvGrpSpPr>
        <p:grpSpPr bwMode="auto">
          <a:xfrm>
            <a:off x="4013574" y="3789364"/>
            <a:ext cx="3527425" cy="2087563"/>
            <a:chOff x="453" y="2704"/>
            <a:chExt cx="2222" cy="1043"/>
          </a:xfrm>
        </p:grpSpPr>
        <p:pic>
          <p:nvPicPr>
            <p:cNvPr id="16390" name="Picture 6" descr="花"/>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71" y="2704"/>
              <a:ext cx="1584" cy="1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7" descr="feather_writes"/>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92" y="3067"/>
              <a:ext cx="1134"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8" descr="Candle-04-jun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111" y="3022"/>
              <a:ext cx="180" cy="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3" name="Arc 9"/>
            <p:cNvSpPr>
              <a:spLocks/>
            </p:cNvSpPr>
            <p:nvPr/>
          </p:nvSpPr>
          <p:spPr bwMode="auto">
            <a:xfrm>
              <a:off x="453" y="2749"/>
              <a:ext cx="2222" cy="862"/>
            </a:xfrm>
            <a:custGeom>
              <a:avLst/>
              <a:gdLst>
                <a:gd name="T0" fmla="*/ 0 w 43200"/>
                <a:gd name="T1" fmla="*/ 0 h 43200"/>
                <a:gd name="T2" fmla="*/ 0 w 43200"/>
                <a:gd name="T3" fmla="*/ 0 h 43200"/>
                <a:gd name="T4" fmla="*/ 0 w 43200"/>
                <a:gd name="T5" fmla="*/ 0 h 43200"/>
                <a:gd name="T6" fmla="*/ 0 60000 65536"/>
                <a:gd name="T7" fmla="*/ 0 60000 65536"/>
                <a:gd name="T8" fmla="*/ 0 60000 65536"/>
                <a:gd name="T9" fmla="*/ 0 w 43200"/>
                <a:gd name="T10" fmla="*/ 0 h 43200"/>
                <a:gd name="T11" fmla="*/ 43200 w 43200"/>
                <a:gd name="T12" fmla="*/ 43200 h 43200"/>
              </a:gdLst>
              <a:ahLst/>
              <a:cxnLst>
                <a:cxn ang="T6">
                  <a:pos x="T0" y="T1"/>
                </a:cxn>
                <a:cxn ang="T7">
                  <a:pos x="T2" y="T3"/>
                </a:cxn>
                <a:cxn ang="T8">
                  <a:pos x="T4" y="T5"/>
                </a:cxn>
              </a:cxnLst>
              <a:rect l="T9" t="T10" r="T11" b="T12"/>
              <a:pathLst>
                <a:path w="43200" h="43200" fill="none"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9973"/>
                    <a:pt x="9203" y="432"/>
                    <a:pt x="20822" y="13"/>
                  </a:cubicBezTo>
                </a:path>
                <a:path w="43200" h="43200" stroke="0"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9973"/>
                    <a:pt x="9203" y="432"/>
                    <a:pt x="20822" y="13"/>
                  </a:cubicBezTo>
                  <a:lnTo>
                    <a:pt x="21600" y="21600"/>
                  </a:lnTo>
                  <a:lnTo>
                    <a:pt x="21599" y="0"/>
                  </a:lnTo>
                  <a:close/>
                </a:path>
              </a:pathLst>
            </a:cu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spTree>
    <p:extLst>
      <p:ext uri="{BB962C8B-B14F-4D97-AF65-F5344CB8AC3E}">
        <p14:creationId xmlns:p14="http://schemas.microsoft.com/office/powerpoint/2010/main" val="2342297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6611&quot;&gt;&lt;object type=&quot;3&quot; unique_id=&quot;16612&quot;&gt;&lt;property id=&quot;20148&quot; value=&quot;5&quot;/&gt;&lt;property id=&quot;20300&quot; value=&quot;Slide 1&quot;/&gt;&lt;property id=&quot;20307&quot; value=&quot;1635&quot;/&gt;&lt;/object&gt;&lt;object type=&quot;3&quot; unique_id=&quot;16613&quot;&gt;&lt;property id=&quot;20148&quot; value=&quot;5&quot;/&gt;&lt;property id=&quot;20300&quot; value=&quot;Slide 2&quot;/&gt;&lt;property id=&quot;20307&quot; value=&quot;1636&quot;/&gt;&lt;/object&gt;&lt;/object&gt;&lt;object type=&quot;8&quot; unique_id=&quot;16617&quot;&gt;&lt;/object&gt;&lt;/object&gt;&lt;/database&gt;"/>
  <p:tag name="MMPROD_NEXTUNIQUEID" val="10010"/>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4631</TotalTime>
  <Words>1539</Words>
  <Application>Microsoft Office PowerPoint</Application>
  <PresentationFormat>Widescreen</PresentationFormat>
  <Paragraphs>108</Paragraphs>
  <Slides>24</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24</vt:i4>
      </vt:variant>
    </vt:vector>
  </HeadingPairs>
  <TitlesOfParts>
    <vt:vector size="35" baseType="lpstr">
      <vt:lpstr>맑은 고딕</vt:lpstr>
      <vt:lpstr>.VnTime</vt:lpstr>
      <vt:lpstr>Agency FB</vt:lpstr>
      <vt:lpstr>Arial</vt:lpstr>
      <vt:lpstr>Arial </vt:lpstr>
      <vt:lpstr>Arial Đen</vt:lpstr>
      <vt:lpstr>Arial Unicode MS</vt:lpstr>
      <vt:lpstr>Calibri</vt:lpstr>
      <vt:lpstr>Times New Roman</vt:lpstr>
      <vt:lpstr>Wingdings</vt:lpstr>
      <vt:lpstr>Office Theme</vt:lpstr>
      <vt:lpstr>PowerPoint Presentation</vt:lpstr>
      <vt:lpstr>MỤC TIÊU CỦA BÀI HỌC</vt:lpstr>
      <vt:lpstr>NỘI DUNG</vt:lpstr>
      <vt:lpstr>1. QUAN NIỆM VỀ NGƯỜI CÔNG DÂN TỐT, NGƯỜI LAO ĐỘNG TỐT 1.1 Người công dân tốt  </vt:lpstr>
      <vt:lpstr>Quyền cơ bản của công dân: </vt:lpstr>
      <vt:lpstr>Quyền cơ bản của công dân: </vt:lpstr>
      <vt:lpstr>Quyền cơ bản của công dân: </vt:lpstr>
      <vt:lpstr>Quyền cơ bản của công dân: </vt:lpstr>
      <vt:lpstr>PowerPoint Presentation</vt:lpstr>
      <vt:lpstr>PowerPoint Presentation</vt:lpstr>
      <vt:lpstr>1.2. Người lao động tốt  </vt:lpstr>
      <vt:lpstr>1.2. Người lao động tốt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7</cp:revision>
  <dcterms:created xsi:type="dcterms:W3CDTF">2022-10-06T03:12:05Z</dcterms:created>
  <dcterms:modified xsi:type="dcterms:W3CDTF">2024-10-02T02:51:10Z</dcterms:modified>
</cp:coreProperties>
</file>