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1637" r:id="rId2"/>
    <p:sldId id="267" r:id="rId3"/>
    <p:sldId id="268" r:id="rId4"/>
    <p:sldId id="270" r:id="rId5"/>
    <p:sldId id="1644" r:id="rId6"/>
    <p:sldId id="1642" r:id="rId7"/>
    <p:sldId id="1643" r:id="rId8"/>
    <p:sldId id="1645" r:id="rId9"/>
    <p:sldId id="1646" r:id="rId10"/>
    <p:sldId id="1647" r:id="rId11"/>
    <p:sldId id="1649" r:id="rId12"/>
    <p:sldId id="1650" r:id="rId13"/>
    <p:sldId id="1651" r:id="rId14"/>
    <p:sldId id="1652" r:id="rId15"/>
    <p:sldId id="1653" r:id="rId16"/>
    <p:sldId id="1654" r:id="rId17"/>
  </p:sldIdLst>
  <p:sldSz cx="12192000" cy="6858000"/>
  <p:notesSz cx="6858000" cy="9144000"/>
  <p:custDataLst>
    <p:tags r:id="rId1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F311D"/>
    <a:srgbClr val="EC6224"/>
    <a:srgbClr val="D01517"/>
    <a:srgbClr val="F4962C"/>
    <a:srgbClr val="2A6BB0"/>
    <a:srgbClr val="FFBFBF"/>
    <a:srgbClr val="BFBFBF"/>
    <a:srgbClr val="9B1320"/>
    <a:srgbClr val="AC37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91" y="3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3134" y="6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DFABDF-309D-4822-B146-5BD4931AC78F}" type="doc">
      <dgm:prSet loTypeId="urn:microsoft.com/office/officeart/2008/layout/VerticalCurvedLis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794EA0-34DA-4CE1-BEB1-0E1CA50E4AB7}">
      <dgm:prSet custT="1"/>
      <dgm:spPr/>
      <dgm:t>
        <a:bodyPr/>
        <a:lstStyle/>
        <a:p>
          <a:r>
            <a:rPr lang="vi-VN" sz="2400" b="1" dirty="0">
              <a:latin typeface="Arial" panose="020B0604020202020204" pitchFamily="34" charset="0"/>
              <a:cs typeface="Arial" panose="020B0604020202020204" pitchFamily="34" charset="0"/>
            </a:rPr>
            <a:t>VỊ TRÍ, 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TÍNH CHẤT</a:t>
          </a:r>
          <a:r>
            <a:rPr lang="vi-VN" sz="2400" b="1" dirty="0">
              <a:latin typeface="Arial" panose="020B0604020202020204" pitchFamily="34" charset="0"/>
              <a:cs typeface="Arial" panose="020B0604020202020204" pitchFamily="34" charset="0"/>
            </a:rPr>
            <a:t> MÔN HỌC</a:t>
          </a:r>
          <a:endParaRPr lang="en-US" sz="2400" b="1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9FC0B6-ABDD-45FA-80AF-4DDD930C8609}" type="parTrans" cxnId="{4A14F78D-D10C-483F-80E9-8E07FF8BC244}">
      <dgm:prSet/>
      <dgm:spPr/>
      <dgm:t>
        <a:bodyPr/>
        <a:lstStyle/>
        <a:p>
          <a:endParaRPr lang="en-US"/>
        </a:p>
      </dgm:t>
    </dgm:pt>
    <dgm:pt modelId="{5C668E26-75B9-49DA-BD72-77F63945E19D}" type="sibTrans" cxnId="{4A14F78D-D10C-483F-80E9-8E07FF8BC244}">
      <dgm:prSet/>
      <dgm:spPr/>
      <dgm:t>
        <a:bodyPr/>
        <a:lstStyle/>
        <a:p>
          <a:endParaRPr lang="en-US"/>
        </a:p>
      </dgm:t>
    </dgm:pt>
    <dgm:pt modelId="{A018C667-A01B-4559-9FD5-1963F74F9B06}">
      <dgm:prSet custT="1"/>
      <dgm:spPr/>
      <dgm:t>
        <a:bodyPr/>
        <a:lstStyle/>
        <a:p>
          <a:r>
            <a:rPr lang="nl-NL" sz="2400" b="1" dirty="0">
              <a:solidFill>
                <a:schemeClr val="bg1"/>
              </a:solidFill>
              <a:latin typeface="Arial (body)"/>
              <a:cs typeface="Arial" panose="020B0604020202020204" pitchFamily="34" charset="0"/>
            </a:rPr>
            <a:t>MỤC TIÊU CỦA MÔN HỌC</a:t>
          </a:r>
          <a:endParaRPr lang="en-US" sz="2400" b="1" dirty="0">
            <a:solidFill>
              <a:schemeClr val="bg1"/>
            </a:solidFill>
            <a:latin typeface="Arial (body)"/>
            <a:cs typeface="Arial" panose="020B0604020202020204" pitchFamily="34" charset="0"/>
          </a:endParaRPr>
        </a:p>
      </dgm:t>
    </dgm:pt>
    <dgm:pt modelId="{DC2D1D36-786E-477C-9B5B-944F565DDF44}" type="parTrans" cxnId="{FC8538C8-D814-4047-903E-9A43A6A66E11}">
      <dgm:prSet/>
      <dgm:spPr/>
      <dgm:t>
        <a:bodyPr/>
        <a:lstStyle/>
        <a:p>
          <a:endParaRPr lang="en-US"/>
        </a:p>
      </dgm:t>
    </dgm:pt>
    <dgm:pt modelId="{BA5D11CC-B53A-4410-AD96-0CB5D17A6569}" type="sibTrans" cxnId="{FC8538C8-D814-4047-903E-9A43A6A66E11}">
      <dgm:prSet/>
      <dgm:spPr/>
      <dgm:t>
        <a:bodyPr/>
        <a:lstStyle/>
        <a:p>
          <a:endParaRPr lang="en-US"/>
        </a:p>
      </dgm:t>
    </dgm:pt>
    <dgm:pt modelId="{B030D81D-CB5D-45DD-AFF4-8D2E5359FFE9}">
      <dgm:prSet custT="1"/>
      <dgm:spPr/>
      <dgm:t>
        <a:bodyPr/>
        <a:lstStyle/>
        <a:p>
          <a:r>
            <a:rPr lang="vi-VN" sz="2400" b="1" dirty="0">
              <a:latin typeface="Arial (body)"/>
              <a:cs typeface="Arial" panose="020B0604020202020204" pitchFamily="34" charset="0"/>
            </a:rPr>
            <a:t>NỘI DUNG CHÍNH </a:t>
          </a:r>
          <a:endParaRPr lang="en-US" sz="2400" b="1" dirty="0">
            <a:solidFill>
              <a:srgbClr val="FFFF00"/>
            </a:solidFill>
            <a:latin typeface="Arial (body)"/>
            <a:cs typeface="Arial" panose="020B0604020202020204" pitchFamily="34" charset="0"/>
          </a:endParaRPr>
        </a:p>
      </dgm:t>
    </dgm:pt>
    <dgm:pt modelId="{CD17F49B-39F8-4C6F-99F6-1EF0DA755000}" type="parTrans" cxnId="{763BB5A4-E923-47DB-A69D-D8F3CF0D653C}">
      <dgm:prSet/>
      <dgm:spPr/>
      <dgm:t>
        <a:bodyPr/>
        <a:lstStyle/>
        <a:p>
          <a:endParaRPr lang="en-US"/>
        </a:p>
      </dgm:t>
    </dgm:pt>
    <dgm:pt modelId="{69042B1B-BC20-40BD-BEE2-9427030AFB36}" type="sibTrans" cxnId="{763BB5A4-E923-47DB-A69D-D8F3CF0D653C}">
      <dgm:prSet/>
      <dgm:spPr/>
      <dgm:t>
        <a:bodyPr/>
        <a:lstStyle/>
        <a:p>
          <a:endParaRPr lang="en-US"/>
        </a:p>
      </dgm:t>
    </dgm:pt>
    <dgm:pt modelId="{D24E6B9C-AEE2-4FB9-8195-BD15F4CCC4BD}">
      <dgm:prSet custT="1"/>
      <dgm:spPr/>
      <dgm:t>
        <a:bodyPr/>
        <a:lstStyle/>
        <a:p>
          <a:r>
            <a:rPr lang="nl-NL" sz="2400" b="1" dirty="0">
              <a:latin typeface="Arial (body)"/>
              <a:cs typeface="Arial" panose="020B0604020202020204" pitchFamily="34" charset="0"/>
            </a:rPr>
            <a:t>PHƯƠNG PHÁP DẠY HỌC VÀ ĐÁNH GIÁ MÔN HỌC</a:t>
          </a:r>
          <a:endParaRPr lang="en-US" sz="2400" b="1" dirty="0">
            <a:solidFill>
              <a:srgbClr val="FFFF00"/>
            </a:solidFill>
            <a:latin typeface="Arial (body)"/>
            <a:cs typeface="Arial" panose="020B0604020202020204" pitchFamily="34" charset="0"/>
          </a:endParaRPr>
        </a:p>
      </dgm:t>
    </dgm:pt>
    <dgm:pt modelId="{67561112-6943-4827-899B-EC45F92C0568}" type="parTrans" cxnId="{1E04348A-8C5C-475F-AE82-3BF925928E1E}">
      <dgm:prSet/>
      <dgm:spPr/>
      <dgm:t>
        <a:bodyPr/>
        <a:lstStyle/>
        <a:p>
          <a:endParaRPr lang="en-US"/>
        </a:p>
      </dgm:t>
    </dgm:pt>
    <dgm:pt modelId="{224FFB11-10D1-40BA-B8C6-65AE79A0064F}" type="sibTrans" cxnId="{1E04348A-8C5C-475F-AE82-3BF925928E1E}">
      <dgm:prSet/>
      <dgm:spPr/>
      <dgm:t>
        <a:bodyPr/>
        <a:lstStyle/>
        <a:p>
          <a:endParaRPr lang="en-US"/>
        </a:p>
      </dgm:t>
    </dgm:pt>
    <dgm:pt modelId="{87B5097A-8E35-4F37-93E1-B99C54527238}" type="pres">
      <dgm:prSet presAssocID="{91DFABDF-309D-4822-B146-5BD4931AC78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42698B71-D9B8-4A8A-939A-511235C6CBD8}" type="pres">
      <dgm:prSet presAssocID="{91DFABDF-309D-4822-B146-5BD4931AC78F}" presName="Name1" presStyleCnt="0"/>
      <dgm:spPr/>
    </dgm:pt>
    <dgm:pt modelId="{34BBE74C-E773-4EF3-A7AC-D8D59F21E7E8}" type="pres">
      <dgm:prSet presAssocID="{91DFABDF-309D-4822-B146-5BD4931AC78F}" presName="cycle" presStyleCnt="0"/>
      <dgm:spPr/>
    </dgm:pt>
    <dgm:pt modelId="{0585449E-A702-465A-BA42-C74FE59F059F}" type="pres">
      <dgm:prSet presAssocID="{91DFABDF-309D-4822-B146-5BD4931AC78F}" presName="srcNode" presStyleLbl="node1" presStyleIdx="0" presStyleCnt="4"/>
      <dgm:spPr/>
    </dgm:pt>
    <dgm:pt modelId="{9A907D2A-6AE5-4D4C-98D7-B3496463FBB9}" type="pres">
      <dgm:prSet presAssocID="{91DFABDF-309D-4822-B146-5BD4931AC78F}" presName="conn" presStyleLbl="parChTrans1D2" presStyleIdx="0" presStyleCnt="1"/>
      <dgm:spPr/>
      <dgm:t>
        <a:bodyPr/>
        <a:lstStyle/>
        <a:p>
          <a:endParaRPr lang="en-US"/>
        </a:p>
      </dgm:t>
    </dgm:pt>
    <dgm:pt modelId="{87B41BB2-F9DF-4505-AEA7-CD009D39CB49}" type="pres">
      <dgm:prSet presAssocID="{91DFABDF-309D-4822-B146-5BD4931AC78F}" presName="extraNode" presStyleLbl="node1" presStyleIdx="0" presStyleCnt="4"/>
      <dgm:spPr/>
    </dgm:pt>
    <dgm:pt modelId="{74354951-E7FF-4F14-88AC-EE6E693A4768}" type="pres">
      <dgm:prSet presAssocID="{91DFABDF-309D-4822-B146-5BD4931AC78F}" presName="dstNode" presStyleLbl="node1" presStyleIdx="0" presStyleCnt="4"/>
      <dgm:spPr/>
    </dgm:pt>
    <dgm:pt modelId="{785A0D69-8A3E-4012-BFB1-9679141CD72B}" type="pres">
      <dgm:prSet presAssocID="{6E794EA0-34DA-4CE1-BEB1-0E1CA50E4AB7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859CDA-1231-45EC-90FD-265D0B02DB45}" type="pres">
      <dgm:prSet presAssocID="{6E794EA0-34DA-4CE1-BEB1-0E1CA50E4AB7}" presName="accent_1" presStyleCnt="0"/>
      <dgm:spPr/>
    </dgm:pt>
    <dgm:pt modelId="{B5F89999-9A1D-4F20-9F08-C0DF0B11F517}" type="pres">
      <dgm:prSet presAssocID="{6E794EA0-34DA-4CE1-BEB1-0E1CA50E4AB7}" presName="accentRepeatNode" presStyleLbl="solidFgAcc1" presStyleIdx="0" presStyleCnt="4"/>
      <dgm:spPr/>
    </dgm:pt>
    <dgm:pt modelId="{4EC5BEEE-1D43-4466-811A-C105207BD831}" type="pres">
      <dgm:prSet presAssocID="{A018C667-A01B-4559-9FD5-1963F74F9B06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6F2DCA-9B31-4E40-94AD-899B08B27958}" type="pres">
      <dgm:prSet presAssocID="{A018C667-A01B-4559-9FD5-1963F74F9B06}" presName="accent_2" presStyleCnt="0"/>
      <dgm:spPr/>
    </dgm:pt>
    <dgm:pt modelId="{9A3E4936-3621-4F52-961F-4C9D2E4DE522}" type="pres">
      <dgm:prSet presAssocID="{A018C667-A01B-4559-9FD5-1963F74F9B06}" presName="accentRepeatNode" presStyleLbl="solidFgAcc1" presStyleIdx="1" presStyleCnt="4"/>
      <dgm:spPr/>
    </dgm:pt>
    <dgm:pt modelId="{5A3052E2-A345-48E8-BC39-246C4AEC5571}" type="pres">
      <dgm:prSet presAssocID="{B030D81D-CB5D-45DD-AFF4-8D2E5359FFE9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239952-2A12-4776-9041-89E755C303DA}" type="pres">
      <dgm:prSet presAssocID="{B030D81D-CB5D-45DD-AFF4-8D2E5359FFE9}" presName="accent_3" presStyleCnt="0"/>
      <dgm:spPr/>
    </dgm:pt>
    <dgm:pt modelId="{872CC3BB-3C0A-455B-BA90-B11BBB513C22}" type="pres">
      <dgm:prSet presAssocID="{B030D81D-CB5D-45DD-AFF4-8D2E5359FFE9}" presName="accentRepeatNode" presStyleLbl="solidFgAcc1" presStyleIdx="2" presStyleCnt="4"/>
      <dgm:spPr/>
    </dgm:pt>
    <dgm:pt modelId="{17ADA2F4-92A1-4AB0-9F32-F20EBAFE6BE1}" type="pres">
      <dgm:prSet presAssocID="{D24E6B9C-AEE2-4FB9-8195-BD15F4CCC4BD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A3E612-A856-40F2-8A8D-A6D2BA2F7720}" type="pres">
      <dgm:prSet presAssocID="{D24E6B9C-AEE2-4FB9-8195-BD15F4CCC4BD}" presName="accent_4" presStyleCnt="0"/>
      <dgm:spPr/>
    </dgm:pt>
    <dgm:pt modelId="{08CD1059-37C5-441A-95DE-55EC874E2276}" type="pres">
      <dgm:prSet presAssocID="{D24E6B9C-AEE2-4FB9-8195-BD15F4CCC4BD}" presName="accentRepeatNode" presStyleLbl="solidFgAcc1" presStyleIdx="3" presStyleCnt="4"/>
      <dgm:spPr/>
    </dgm:pt>
  </dgm:ptLst>
  <dgm:cxnLst>
    <dgm:cxn modelId="{B3DA3B51-B125-400D-9A93-BF1E6AEF8320}" type="presOf" srcId="{D24E6B9C-AEE2-4FB9-8195-BD15F4CCC4BD}" destId="{17ADA2F4-92A1-4AB0-9F32-F20EBAFE6BE1}" srcOrd="0" destOrd="0" presId="urn:microsoft.com/office/officeart/2008/layout/VerticalCurvedList"/>
    <dgm:cxn modelId="{A78E1684-103B-463C-B369-3DF8C54EC54D}" type="presOf" srcId="{B030D81D-CB5D-45DD-AFF4-8D2E5359FFE9}" destId="{5A3052E2-A345-48E8-BC39-246C4AEC5571}" srcOrd="0" destOrd="0" presId="urn:microsoft.com/office/officeart/2008/layout/VerticalCurvedList"/>
    <dgm:cxn modelId="{7119BED9-596F-4255-8344-B757CE839C78}" type="presOf" srcId="{6E794EA0-34DA-4CE1-BEB1-0E1CA50E4AB7}" destId="{785A0D69-8A3E-4012-BFB1-9679141CD72B}" srcOrd="0" destOrd="0" presId="urn:microsoft.com/office/officeart/2008/layout/VerticalCurvedList"/>
    <dgm:cxn modelId="{FC8538C8-D814-4047-903E-9A43A6A66E11}" srcId="{91DFABDF-309D-4822-B146-5BD4931AC78F}" destId="{A018C667-A01B-4559-9FD5-1963F74F9B06}" srcOrd="1" destOrd="0" parTransId="{DC2D1D36-786E-477C-9B5B-944F565DDF44}" sibTransId="{BA5D11CC-B53A-4410-AD96-0CB5D17A6569}"/>
    <dgm:cxn modelId="{1E04348A-8C5C-475F-AE82-3BF925928E1E}" srcId="{91DFABDF-309D-4822-B146-5BD4931AC78F}" destId="{D24E6B9C-AEE2-4FB9-8195-BD15F4CCC4BD}" srcOrd="3" destOrd="0" parTransId="{67561112-6943-4827-899B-EC45F92C0568}" sibTransId="{224FFB11-10D1-40BA-B8C6-65AE79A0064F}"/>
    <dgm:cxn modelId="{A19EE1C1-99AE-4A50-BF48-7A68B3C56417}" type="presOf" srcId="{5C668E26-75B9-49DA-BD72-77F63945E19D}" destId="{9A907D2A-6AE5-4D4C-98D7-B3496463FBB9}" srcOrd="0" destOrd="0" presId="urn:microsoft.com/office/officeart/2008/layout/VerticalCurvedList"/>
    <dgm:cxn modelId="{6F8B71CF-5DAA-4F44-9B2A-495DD4602545}" type="presOf" srcId="{91DFABDF-309D-4822-B146-5BD4931AC78F}" destId="{87B5097A-8E35-4F37-93E1-B99C54527238}" srcOrd="0" destOrd="0" presId="urn:microsoft.com/office/officeart/2008/layout/VerticalCurvedList"/>
    <dgm:cxn modelId="{4A14F78D-D10C-483F-80E9-8E07FF8BC244}" srcId="{91DFABDF-309D-4822-B146-5BD4931AC78F}" destId="{6E794EA0-34DA-4CE1-BEB1-0E1CA50E4AB7}" srcOrd="0" destOrd="0" parTransId="{5D9FC0B6-ABDD-45FA-80AF-4DDD930C8609}" sibTransId="{5C668E26-75B9-49DA-BD72-77F63945E19D}"/>
    <dgm:cxn modelId="{3E4D810C-6044-49DB-BA13-B62B9ADFA557}" type="presOf" srcId="{A018C667-A01B-4559-9FD5-1963F74F9B06}" destId="{4EC5BEEE-1D43-4466-811A-C105207BD831}" srcOrd="0" destOrd="0" presId="urn:microsoft.com/office/officeart/2008/layout/VerticalCurvedList"/>
    <dgm:cxn modelId="{763BB5A4-E923-47DB-A69D-D8F3CF0D653C}" srcId="{91DFABDF-309D-4822-B146-5BD4931AC78F}" destId="{B030D81D-CB5D-45DD-AFF4-8D2E5359FFE9}" srcOrd="2" destOrd="0" parTransId="{CD17F49B-39F8-4C6F-99F6-1EF0DA755000}" sibTransId="{69042B1B-BC20-40BD-BEE2-9427030AFB36}"/>
    <dgm:cxn modelId="{E7FF5E83-C5C5-440D-B52B-449807EF5F7E}" type="presParOf" srcId="{87B5097A-8E35-4F37-93E1-B99C54527238}" destId="{42698B71-D9B8-4A8A-939A-511235C6CBD8}" srcOrd="0" destOrd="0" presId="urn:microsoft.com/office/officeart/2008/layout/VerticalCurvedList"/>
    <dgm:cxn modelId="{3863C759-E45C-4EB9-B164-802F6C4EF592}" type="presParOf" srcId="{42698B71-D9B8-4A8A-939A-511235C6CBD8}" destId="{34BBE74C-E773-4EF3-A7AC-D8D59F21E7E8}" srcOrd="0" destOrd="0" presId="urn:microsoft.com/office/officeart/2008/layout/VerticalCurvedList"/>
    <dgm:cxn modelId="{F84EFBFC-6FAE-4B66-8B92-9D03E1449AC5}" type="presParOf" srcId="{34BBE74C-E773-4EF3-A7AC-D8D59F21E7E8}" destId="{0585449E-A702-465A-BA42-C74FE59F059F}" srcOrd="0" destOrd="0" presId="urn:microsoft.com/office/officeart/2008/layout/VerticalCurvedList"/>
    <dgm:cxn modelId="{57572B16-C489-490E-A411-3420C6D1B0FB}" type="presParOf" srcId="{34BBE74C-E773-4EF3-A7AC-D8D59F21E7E8}" destId="{9A907D2A-6AE5-4D4C-98D7-B3496463FBB9}" srcOrd="1" destOrd="0" presId="urn:microsoft.com/office/officeart/2008/layout/VerticalCurvedList"/>
    <dgm:cxn modelId="{C5CE04D4-F120-4CD8-9FC7-E1F36B92A604}" type="presParOf" srcId="{34BBE74C-E773-4EF3-A7AC-D8D59F21E7E8}" destId="{87B41BB2-F9DF-4505-AEA7-CD009D39CB49}" srcOrd="2" destOrd="0" presId="urn:microsoft.com/office/officeart/2008/layout/VerticalCurvedList"/>
    <dgm:cxn modelId="{B1FCCA19-671C-4585-B58A-3319B33E5787}" type="presParOf" srcId="{34BBE74C-E773-4EF3-A7AC-D8D59F21E7E8}" destId="{74354951-E7FF-4F14-88AC-EE6E693A4768}" srcOrd="3" destOrd="0" presId="urn:microsoft.com/office/officeart/2008/layout/VerticalCurvedList"/>
    <dgm:cxn modelId="{6BCB227E-4185-4E65-807F-FD572E3F33A0}" type="presParOf" srcId="{42698B71-D9B8-4A8A-939A-511235C6CBD8}" destId="{785A0D69-8A3E-4012-BFB1-9679141CD72B}" srcOrd="1" destOrd="0" presId="urn:microsoft.com/office/officeart/2008/layout/VerticalCurvedList"/>
    <dgm:cxn modelId="{89A01771-372C-454D-A3B3-2E8AF1E64FE5}" type="presParOf" srcId="{42698B71-D9B8-4A8A-939A-511235C6CBD8}" destId="{68859CDA-1231-45EC-90FD-265D0B02DB45}" srcOrd="2" destOrd="0" presId="urn:microsoft.com/office/officeart/2008/layout/VerticalCurvedList"/>
    <dgm:cxn modelId="{445D8F1A-928C-4B08-B374-5D305D3110BD}" type="presParOf" srcId="{68859CDA-1231-45EC-90FD-265D0B02DB45}" destId="{B5F89999-9A1D-4F20-9F08-C0DF0B11F517}" srcOrd="0" destOrd="0" presId="urn:microsoft.com/office/officeart/2008/layout/VerticalCurvedList"/>
    <dgm:cxn modelId="{6E6BA1D6-EFDF-43E2-9B37-BCB4041FA110}" type="presParOf" srcId="{42698B71-D9B8-4A8A-939A-511235C6CBD8}" destId="{4EC5BEEE-1D43-4466-811A-C105207BD831}" srcOrd="3" destOrd="0" presId="urn:microsoft.com/office/officeart/2008/layout/VerticalCurvedList"/>
    <dgm:cxn modelId="{E9B3666C-1876-4C0E-9B20-1BCB5030F899}" type="presParOf" srcId="{42698B71-D9B8-4A8A-939A-511235C6CBD8}" destId="{266F2DCA-9B31-4E40-94AD-899B08B27958}" srcOrd="4" destOrd="0" presId="urn:microsoft.com/office/officeart/2008/layout/VerticalCurvedList"/>
    <dgm:cxn modelId="{D2A8C5B9-D75F-4463-8841-1A63A5A035FA}" type="presParOf" srcId="{266F2DCA-9B31-4E40-94AD-899B08B27958}" destId="{9A3E4936-3621-4F52-961F-4C9D2E4DE522}" srcOrd="0" destOrd="0" presId="urn:microsoft.com/office/officeart/2008/layout/VerticalCurvedList"/>
    <dgm:cxn modelId="{2ACE124E-8397-470D-81A7-8E1A8EB54DFA}" type="presParOf" srcId="{42698B71-D9B8-4A8A-939A-511235C6CBD8}" destId="{5A3052E2-A345-48E8-BC39-246C4AEC5571}" srcOrd="5" destOrd="0" presId="urn:microsoft.com/office/officeart/2008/layout/VerticalCurvedList"/>
    <dgm:cxn modelId="{765241D6-6E91-41C2-9CC7-5DEE2E8AD069}" type="presParOf" srcId="{42698B71-D9B8-4A8A-939A-511235C6CBD8}" destId="{75239952-2A12-4776-9041-89E755C303DA}" srcOrd="6" destOrd="0" presId="urn:microsoft.com/office/officeart/2008/layout/VerticalCurvedList"/>
    <dgm:cxn modelId="{33DA552D-728E-4C0D-87F0-0ECCD82DBC57}" type="presParOf" srcId="{75239952-2A12-4776-9041-89E755C303DA}" destId="{872CC3BB-3C0A-455B-BA90-B11BBB513C22}" srcOrd="0" destOrd="0" presId="urn:microsoft.com/office/officeart/2008/layout/VerticalCurvedList"/>
    <dgm:cxn modelId="{D057B719-16C6-40B9-AD13-259C03CAF385}" type="presParOf" srcId="{42698B71-D9B8-4A8A-939A-511235C6CBD8}" destId="{17ADA2F4-92A1-4AB0-9F32-F20EBAFE6BE1}" srcOrd="7" destOrd="0" presId="urn:microsoft.com/office/officeart/2008/layout/VerticalCurvedList"/>
    <dgm:cxn modelId="{A0AD96ED-F02F-49AB-B06C-B994B2A14C7F}" type="presParOf" srcId="{42698B71-D9B8-4A8A-939A-511235C6CBD8}" destId="{87A3E612-A856-40F2-8A8D-A6D2BA2F7720}" srcOrd="8" destOrd="0" presId="urn:microsoft.com/office/officeart/2008/layout/VerticalCurvedList"/>
    <dgm:cxn modelId="{4AB57656-2957-4994-95D5-CF87B3CEEAEE}" type="presParOf" srcId="{87A3E612-A856-40F2-8A8D-A6D2BA2F7720}" destId="{08CD1059-37C5-441A-95DE-55EC874E2276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420C80-4762-4770-900D-29E1C30B1D6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9AD85A-6C5A-4785-AC7B-F1C5F0DB413D}">
      <dgm:prSet phldrT="[Text]" custT="1"/>
      <dgm:spPr/>
      <dgm:t>
        <a:bodyPr/>
        <a:lstStyle/>
        <a:p>
          <a:r>
            <a:rPr lang="en-US" sz="2400" b="1" dirty="0">
              <a:latin typeface="Arial (body)"/>
            </a:rPr>
            <a:t>1</a:t>
          </a:r>
          <a:r>
            <a:rPr lang="vi-VN" sz="2400" b="1" dirty="0">
              <a:latin typeface="Arial (body)"/>
            </a:rPr>
            <a:t>. VỊ TRÍ, </a:t>
          </a:r>
          <a:r>
            <a:rPr lang="en-US" sz="2400" b="1" dirty="0">
              <a:latin typeface="Arial (body)"/>
            </a:rPr>
            <a:t>TÍNH CHẤT</a:t>
          </a:r>
          <a:r>
            <a:rPr lang="vi-VN" sz="2400" b="1" dirty="0">
              <a:latin typeface="Arial (body)"/>
            </a:rPr>
            <a:t> MÔN HỌC</a:t>
          </a:r>
          <a:endParaRPr lang="en-US" sz="2400" dirty="0">
            <a:latin typeface="Arial (body)"/>
          </a:endParaRPr>
        </a:p>
      </dgm:t>
    </dgm:pt>
    <dgm:pt modelId="{CBBE2E3E-C831-4937-92F7-04DE7B49124A}" type="parTrans" cxnId="{F005C7C2-E72F-4340-9D9D-E2485E310CAF}">
      <dgm:prSet/>
      <dgm:spPr/>
      <dgm:t>
        <a:bodyPr/>
        <a:lstStyle/>
        <a:p>
          <a:endParaRPr lang="en-US"/>
        </a:p>
      </dgm:t>
    </dgm:pt>
    <dgm:pt modelId="{0B24AEE4-FC95-4D63-9769-82D7204600E1}" type="sibTrans" cxnId="{F005C7C2-E72F-4340-9D9D-E2485E310CAF}">
      <dgm:prSet/>
      <dgm:spPr/>
      <dgm:t>
        <a:bodyPr/>
        <a:lstStyle/>
        <a:p>
          <a:endParaRPr lang="en-US"/>
        </a:p>
      </dgm:t>
    </dgm:pt>
    <dgm:pt modelId="{D620FEBA-AA05-4E10-9B6A-4BDAE9D16B88}">
      <dgm:prSet phldrT="[Text]" custT="1"/>
      <dgm:spPr/>
      <dgm:t>
        <a:bodyPr anchor="ctr"/>
        <a:lstStyle/>
        <a:p>
          <a:pPr marL="1997075" indent="-336550" algn="l">
            <a:lnSpc>
              <a:spcPct val="150000"/>
            </a:lnSpc>
          </a:pPr>
          <a:r>
            <a:rPr lang="en-US" sz="2400" b="1" dirty="0" err="1">
              <a:latin typeface="Arial (body)"/>
              <a:cs typeface="Arial" panose="020B0604020202020204" pitchFamily="34" charset="0"/>
            </a:rPr>
            <a:t>Vị</a:t>
          </a:r>
          <a:r>
            <a:rPr lang="en-US" sz="2400" b="1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 (body)"/>
              <a:cs typeface="Arial" panose="020B0604020202020204" pitchFamily="34" charset="0"/>
            </a:rPr>
            <a:t>trí</a:t>
          </a:r>
          <a:endParaRPr lang="en-US" sz="2400" b="1" dirty="0">
            <a:solidFill>
              <a:schemeClr val="tx1"/>
            </a:solidFill>
            <a:latin typeface="Arial (body)"/>
            <a:cs typeface="Arial" panose="020B0604020202020204" pitchFamily="34" charset="0"/>
          </a:endParaRPr>
        </a:p>
      </dgm:t>
    </dgm:pt>
    <dgm:pt modelId="{DD25E7CF-0BC1-4365-B74F-3CDE3180FD3B}" type="parTrans" cxnId="{97E8B3B5-BEF8-4323-AF90-348703F88FE2}">
      <dgm:prSet/>
      <dgm:spPr/>
      <dgm:t>
        <a:bodyPr/>
        <a:lstStyle/>
        <a:p>
          <a:endParaRPr lang="en-US"/>
        </a:p>
      </dgm:t>
    </dgm:pt>
    <dgm:pt modelId="{B326D531-443A-4A3B-BD6D-7C34F6EFB830}" type="sibTrans" cxnId="{97E8B3B5-BEF8-4323-AF90-348703F88FE2}">
      <dgm:prSet/>
      <dgm:spPr/>
      <dgm:t>
        <a:bodyPr/>
        <a:lstStyle/>
        <a:p>
          <a:endParaRPr lang="en-US"/>
        </a:p>
      </dgm:t>
    </dgm:pt>
    <dgm:pt modelId="{B8C265F0-23CF-46FA-8E4E-7220E3E2B8F1}">
      <dgm:prSet phldrT="[Text]" custT="1"/>
      <dgm:spPr/>
      <dgm:t>
        <a:bodyPr anchor="ctr"/>
        <a:lstStyle/>
        <a:p>
          <a:pPr marL="1997075" indent="-336550" algn="l">
            <a:lnSpc>
              <a:spcPct val="150000"/>
            </a:lnSpc>
          </a:pPr>
          <a:r>
            <a:rPr lang="nl-NL" sz="2400" b="1" dirty="0">
              <a:latin typeface="Arial (body)"/>
              <a:cs typeface="Arial" panose="020B0604020202020204" pitchFamily="34" charset="0"/>
            </a:rPr>
            <a:t>Tính chất môn </a:t>
          </a:r>
          <a:r>
            <a:rPr lang="en-US" sz="2400" b="1" dirty="0" err="1">
              <a:solidFill>
                <a:schemeClr val="tx1"/>
              </a:solidFill>
              <a:latin typeface="Arial (body)"/>
              <a:cs typeface="Arial" panose="020B0604020202020204" pitchFamily="34" charset="0"/>
            </a:rPr>
            <a:t>học</a:t>
          </a:r>
          <a:r>
            <a:rPr lang="en-US" sz="2400" b="1" dirty="0">
              <a:solidFill>
                <a:schemeClr val="tx1"/>
              </a:solidFill>
              <a:latin typeface="Arial (body)"/>
              <a:cs typeface="Arial" panose="020B0604020202020204" pitchFamily="34" charset="0"/>
            </a:rPr>
            <a:t> </a:t>
          </a:r>
        </a:p>
      </dgm:t>
    </dgm:pt>
    <dgm:pt modelId="{C103317F-BE09-4A2A-9B7F-677220E8E8D1}" type="parTrans" cxnId="{E955C1CD-C6CD-4DAC-91EB-CCC01403498F}">
      <dgm:prSet/>
      <dgm:spPr/>
      <dgm:t>
        <a:bodyPr/>
        <a:lstStyle/>
        <a:p>
          <a:endParaRPr lang="en-US"/>
        </a:p>
      </dgm:t>
    </dgm:pt>
    <dgm:pt modelId="{3A7EB5CA-22E6-4A75-8138-4C4E8E99DE07}" type="sibTrans" cxnId="{E955C1CD-C6CD-4DAC-91EB-CCC01403498F}">
      <dgm:prSet/>
      <dgm:spPr/>
      <dgm:t>
        <a:bodyPr/>
        <a:lstStyle/>
        <a:p>
          <a:endParaRPr lang="en-US"/>
        </a:p>
      </dgm:t>
    </dgm:pt>
    <dgm:pt modelId="{19E93CE4-124E-4A35-808E-83AD36E77636}" type="pres">
      <dgm:prSet presAssocID="{78420C80-4762-4770-900D-29E1C30B1D6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DAF3B1D-87D1-48AE-9454-FE1317203C42}" type="pres">
      <dgm:prSet presAssocID="{739AD85A-6C5A-4785-AC7B-F1C5F0DB413D}" presName="composite" presStyleCnt="0"/>
      <dgm:spPr/>
    </dgm:pt>
    <dgm:pt modelId="{FFCAE73D-0BFA-4CB4-9418-26DD8E1710CB}" type="pres">
      <dgm:prSet presAssocID="{739AD85A-6C5A-4785-AC7B-F1C5F0DB413D}" presName="parTx" presStyleLbl="alignNode1" presStyleIdx="0" presStyleCnt="1" custScaleY="100000" custLinFactNeighborY="-309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2F0E5B-5780-4792-8410-2AA8FE4E1315}" type="pres">
      <dgm:prSet presAssocID="{739AD85A-6C5A-4785-AC7B-F1C5F0DB413D}" presName="desTx" presStyleLbl="alignAccFollowNode1" presStyleIdx="0" presStyleCnt="1" custScaleY="100000" custLinFactNeighborY="22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E8B3B5-BEF8-4323-AF90-348703F88FE2}" srcId="{739AD85A-6C5A-4785-AC7B-F1C5F0DB413D}" destId="{D620FEBA-AA05-4E10-9B6A-4BDAE9D16B88}" srcOrd="0" destOrd="0" parTransId="{DD25E7CF-0BC1-4365-B74F-3CDE3180FD3B}" sibTransId="{B326D531-443A-4A3B-BD6D-7C34F6EFB830}"/>
    <dgm:cxn modelId="{F005C7C2-E72F-4340-9D9D-E2485E310CAF}" srcId="{78420C80-4762-4770-900D-29E1C30B1D64}" destId="{739AD85A-6C5A-4785-AC7B-F1C5F0DB413D}" srcOrd="0" destOrd="0" parTransId="{CBBE2E3E-C831-4937-92F7-04DE7B49124A}" sibTransId="{0B24AEE4-FC95-4D63-9769-82D7204600E1}"/>
    <dgm:cxn modelId="{E955C1CD-C6CD-4DAC-91EB-CCC01403498F}" srcId="{739AD85A-6C5A-4785-AC7B-F1C5F0DB413D}" destId="{B8C265F0-23CF-46FA-8E4E-7220E3E2B8F1}" srcOrd="1" destOrd="0" parTransId="{C103317F-BE09-4A2A-9B7F-677220E8E8D1}" sibTransId="{3A7EB5CA-22E6-4A75-8138-4C4E8E99DE07}"/>
    <dgm:cxn modelId="{3EEA2756-9AFF-495A-A2B2-DB639380A624}" type="presOf" srcId="{78420C80-4762-4770-900D-29E1C30B1D64}" destId="{19E93CE4-124E-4A35-808E-83AD36E77636}" srcOrd="0" destOrd="0" presId="urn:microsoft.com/office/officeart/2005/8/layout/hList1"/>
    <dgm:cxn modelId="{45DE48EF-4F2D-4FD7-8165-C9A479C4DED2}" type="presOf" srcId="{739AD85A-6C5A-4785-AC7B-F1C5F0DB413D}" destId="{FFCAE73D-0BFA-4CB4-9418-26DD8E1710CB}" srcOrd="0" destOrd="0" presId="urn:microsoft.com/office/officeart/2005/8/layout/hList1"/>
    <dgm:cxn modelId="{357B0A73-C2CD-4196-BF8C-31ADA8685597}" type="presOf" srcId="{B8C265F0-23CF-46FA-8E4E-7220E3E2B8F1}" destId="{7C2F0E5B-5780-4792-8410-2AA8FE4E1315}" srcOrd="0" destOrd="1" presId="urn:microsoft.com/office/officeart/2005/8/layout/hList1"/>
    <dgm:cxn modelId="{77AE29D7-53B4-4F3B-85AB-9438BDCF2FD8}" type="presOf" srcId="{D620FEBA-AA05-4E10-9B6A-4BDAE9D16B88}" destId="{7C2F0E5B-5780-4792-8410-2AA8FE4E1315}" srcOrd="0" destOrd="0" presId="urn:microsoft.com/office/officeart/2005/8/layout/hList1"/>
    <dgm:cxn modelId="{6C695C9F-7C71-4620-9E35-746C1095E2CD}" type="presParOf" srcId="{19E93CE4-124E-4A35-808E-83AD36E77636}" destId="{CDAF3B1D-87D1-48AE-9454-FE1317203C42}" srcOrd="0" destOrd="0" presId="urn:microsoft.com/office/officeart/2005/8/layout/hList1"/>
    <dgm:cxn modelId="{91148B4D-2A79-49FD-BC02-0270E8968D06}" type="presParOf" srcId="{CDAF3B1D-87D1-48AE-9454-FE1317203C42}" destId="{FFCAE73D-0BFA-4CB4-9418-26DD8E1710CB}" srcOrd="0" destOrd="0" presId="urn:microsoft.com/office/officeart/2005/8/layout/hList1"/>
    <dgm:cxn modelId="{71A8C30B-287B-4E5D-9D94-39890D8D4A3C}" type="presParOf" srcId="{CDAF3B1D-87D1-48AE-9454-FE1317203C42}" destId="{7C2F0E5B-5780-4792-8410-2AA8FE4E1315}" srcOrd="1" destOrd="0" presId="urn:microsoft.com/office/officeart/2005/8/layout/hList1"/>
  </dgm:cxnLst>
  <dgm:bg>
    <a:solidFill>
      <a:schemeClr val="accent1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EA2C8A-ADCD-49A5-88D6-CF3313E81EA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8BF3AB-B15B-4DC0-87A1-20CD9E9D7407}">
      <dgm:prSet phldrT="[Text]" custT="1"/>
      <dgm:spPr/>
      <dgm:t>
        <a:bodyPr/>
        <a:lstStyle/>
        <a:p>
          <a:pPr algn="ctr">
            <a:lnSpc>
              <a:spcPct val="150000"/>
            </a:lnSpc>
          </a:pPr>
          <a:r>
            <a:rPr lang="en-US" sz="2400" b="1" i="0" dirty="0">
              <a:latin typeface="Arial (body)"/>
              <a:cs typeface="Arial" panose="020B0604020202020204" pitchFamily="34" charset="0"/>
            </a:rPr>
            <a:t>1.</a:t>
          </a:r>
        </a:p>
        <a:p>
          <a:pPr algn="ctr">
            <a:lnSpc>
              <a:spcPct val="150000"/>
            </a:lnSpc>
          </a:pPr>
          <a:r>
            <a:rPr lang="en-US" sz="2400" b="1" i="0" dirty="0">
              <a:latin typeface="Arial (body)"/>
              <a:cs typeface="Arial" panose="020B0604020202020204" pitchFamily="34" charset="0"/>
            </a:rPr>
            <a:t>VỊ TRÍ VÀ TÍNH CHẤT MÔN HỌC  </a:t>
          </a:r>
        </a:p>
      </dgm:t>
    </dgm:pt>
    <dgm:pt modelId="{CA35E00F-65CE-4472-8BF4-D9F51AEA4355}" type="parTrans" cxnId="{7C439E04-01FD-48D5-B478-3671EB4779A3}">
      <dgm:prSet/>
      <dgm:spPr/>
      <dgm:t>
        <a:bodyPr/>
        <a:lstStyle/>
        <a:p>
          <a:endParaRPr lang="en-US"/>
        </a:p>
      </dgm:t>
    </dgm:pt>
    <dgm:pt modelId="{006E5A94-8F44-49D6-95C4-0A2CFC45BFD2}" type="sibTrans" cxnId="{7C439E04-01FD-48D5-B478-3671EB4779A3}">
      <dgm:prSet/>
      <dgm:spPr/>
      <dgm:t>
        <a:bodyPr/>
        <a:lstStyle/>
        <a:p>
          <a:endParaRPr lang="en-US"/>
        </a:p>
      </dgm:t>
    </dgm:pt>
    <dgm:pt modelId="{74D1C9C1-CA89-43DC-A8C1-8BA12B31FD3D}">
      <dgm:prSet phldrT="[Text]" custT="1"/>
      <dgm:spPr>
        <a:solidFill>
          <a:schemeClr val="bg1">
            <a:alpha val="90000"/>
          </a:schemeClr>
        </a:solidFill>
        <a:ln>
          <a:solidFill>
            <a:schemeClr val="accent1">
              <a:alpha val="90000"/>
            </a:schemeClr>
          </a:solidFill>
        </a:ln>
      </dgm:spPr>
      <dgm:t>
        <a:bodyPr/>
        <a:lstStyle/>
        <a:p>
          <a:pPr marL="512763" indent="0" algn="just">
            <a:lnSpc>
              <a:spcPct val="150000"/>
            </a:lnSpc>
            <a:buFontTx/>
            <a:buNone/>
          </a:pP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Vị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trí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 </a:t>
          </a:r>
          <a:r>
            <a:rPr lang="en-US" sz="2400" dirty="0">
              <a:latin typeface="Arial (body)"/>
              <a:cs typeface="Arial" panose="020B0604020202020204" pitchFamily="34" charset="0"/>
            </a:rPr>
            <a:t>m</a:t>
          </a:r>
          <a:r>
            <a:rPr lang="nl-NL" sz="2400" dirty="0">
              <a:latin typeface="Arial (body)"/>
              <a:cs typeface="Arial" panose="020B0604020202020204" pitchFamily="34" charset="0"/>
            </a:rPr>
            <a:t>ôn Giáo dục chính trị là môn học bắt buộc</a:t>
          </a:r>
          <a:endParaRPr lang="en-US" sz="2400" dirty="0">
            <a:latin typeface="Arial (body)"/>
            <a:cs typeface="Arial" panose="020B0604020202020204" pitchFamily="34" charset="0"/>
          </a:endParaRPr>
        </a:p>
      </dgm:t>
    </dgm:pt>
    <dgm:pt modelId="{BFC607D3-8C76-4C35-9CE0-E79161E44789}" type="parTrans" cxnId="{7E5AEAC9-9BFE-4F04-9149-D5C3DBAE5CB6}">
      <dgm:prSet/>
      <dgm:spPr/>
      <dgm:t>
        <a:bodyPr/>
        <a:lstStyle/>
        <a:p>
          <a:endParaRPr lang="en-US"/>
        </a:p>
      </dgm:t>
    </dgm:pt>
    <dgm:pt modelId="{06338E64-6E2B-44F7-8554-19A53023E24A}" type="sibTrans" cxnId="{7E5AEAC9-9BFE-4F04-9149-D5C3DBAE5CB6}">
      <dgm:prSet/>
      <dgm:spPr/>
      <dgm:t>
        <a:bodyPr/>
        <a:lstStyle/>
        <a:p>
          <a:endParaRPr lang="en-US"/>
        </a:p>
      </dgm:t>
    </dgm:pt>
    <dgm:pt modelId="{9004A301-B778-416A-BD65-D807F983BB3E}">
      <dgm:prSet phldrT="[Text]" custT="1"/>
      <dgm:spPr>
        <a:solidFill>
          <a:schemeClr val="bg1">
            <a:alpha val="90000"/>
          </a:schemeClr>
        </a:solidFill>
        <a:ln>
          <a:solidFill>
            <a:schemeClr val="accent1">
              <a:alpha val="90000"/>
            </a:schemeClr>
          </a:solidFill>
        </a:ln>
      </dgm:spPr>
      <dgm:t>
        <a:bodyPr/>
        <a:lstStyle/>
        <a:p>
          <a:pPr marL="512763" indent="0" algn="just">
            <a:lnSpc>
              <a:spcPct val="150000"/>
            </a:lnSpc>
            <a:buNone/>
          </a:pPr>
          <a:r>
            <a:rPr lang="nl-NL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Tính chất: </a:t>
          </a:r>
          <a:r>
            <a:rPr lang="nl-NL" sz="2400" dirty="0">
              <a:latin typeface="Arial (body)"/>
              <a:cs typeface="Arial" panose="020B0604020202020204" pitchFamily="34" charset="0"/>
            </a:rPr>
            <a:t>Chương trình môn học bao gồm:</a:t>
          </a:r>
          <a:endParaRPr lang="en-US" sz="2400" dirty="0">
            <a:latin typeface="Arial (body)"/>
            <a:cs typeface="Arial" panose="020B0604020202020204" pitchFamily="34" charset="0"/>
          </a:endParaRPr>
        </a:p>
      </dgm:t>
    </dgm:pt>
    <dgm:pt modelId="{83DBB6D7-D30B-4198-B882-9DAE02E022E4}" type="parTrans" cxnId="{38BC5C68-F770-4B0E-BE35-9D2859E021FD}">
      <dgm:prSet/>
      <dgm:spPr/>
      <dgm:t>
        <a:bodyPr/>
        <a:lstStyle/>
        <a:p>
          <a:endParaRPr lang="en-US"/>
        </a:p>
      </dgm:t>
    </dgm:pt>
    <dgm:pt modelId="{F08BCA3F-8F6E-438B-978D-9BB58C4328A7}" type="sibTrans" cxnId="{38BC5C68-F770-4B0E-BE35-9D2859E021FD}">
      <dgm:prSet/>
      <dgm:spPr/>
      <dgm:t>
        <a:bodyPr/>
        <a:lstStyle/>
        <a:p>
          <a:endParaRPr lang="en-US"/>
        </a:p>
      </dgm:t>
    </dgm:pt>
    <dgm:pt modelId="{A812AFB0-A6AC-41E0-AAE4-06C6524B1557}">
      <dgm:prSet phldrT="[Text]" custT="1"/>
      <dgm:spPr>
        <a:solidFill>
          <a:schemeClr val="bg1">
            <a:alpha val="90000"/>
          </a:schemeClr>
        </a:solidFill>
        <a:ln>
          <a:solidFill>
            <a:schemeClr val="accent1">
              <a:alpha val="90000"/>
            </a:schemeClr>
          </a:solidFill>
        </a:ln>
      </dgm:spPr>
      <dgm:t>
        <a:bodyPr/>
        <a:lstStyle/>
        <a:p>
          <a:pPr marL="512763" indent="0" algn="just">
            <a:lnSpc>
              <a:spcPct val="150000"/>
            </a:lnSpc>
            <a:buNone/>
          </a:pPr>
          <a:r>
            <a:rPr lang="nl-NL" sz="2400" dirty="0">
              <a:latin typeface="Arial (body)"/>
              <a:cs typeface="Arial" panose="020B0604020202020204" pitchFamily="34" charset="0"/>
            </a:rPr>
            <a:t>khái quát về CN MLN, TTHCM, ĐLCMCĐCSVN;</a:t>
          </a:r>
          <a:endParaRPr lang="en-US" sz="2400" dirty="0">
            <a:latin typeface="Arial (body)"/>
            <a:cs typeface="Arial" panose="020B0604020202020204" pitchFamily="34" charset="0"/>
          </a:endParaRPr>
        </a:p>
      </dgm:t>
    </dgm:pt>
    <dgm:pt modelId="{3C8793EC-E79F-4C26-90B2-3EBDA8F48F5B}" type="parTrans" cxnId="{7AD0B7D4-7DC4-44A6-B151-47312BB64C22}">
      <dgm:prSet/>
      <dgm:spPr/>
      <dgm:t>
        <a:bodyPr/>
        <a:lstStyle/>
        <a:p>
          <a:endParaRPr lang="en-US"/>
        </a:p>
      </dgm:t>
    </dgm:pt>
    <dgm:pt modelId="{2E8E1152-FA08-4EF5-BF3F-479A0A1701D2}" type="sibTrans" cxnId="{7AD0B7D4-7DC4-44A6-B151-47312BB64C22}">
      <dgm:prSet/>
      <dgm:spPr/>
      <dgm:t>
        <a:bodyPr/>
        <a:lstStyle/>
        <a:p>
          <a:endParaRPr lang="en-US"/>
        </a:p>
      </dgm:t>
    </dgm:pt>
    <dgm:pt modelId="{79E71D4C-B80F-4A2A-AB16-6665AE673E09}">
      <dgm:prSet phldrT="[Text]" custT="1"/>
      <dgm:spPr>
        <a:solidFill>
          <a:schemeClr val="bg1">
            <a:alpha val="90000"/>
          </a:schemeClr>
        </a:solidFill>
        <a:ln>
          <a:solidFill>
            <a:schemeClr val="accent1">
              <a:alpha val="90000"/>
            </a:schemeClr>
          </a:solidFill>
        </a:ln>
      </dgm:spPr>
      <dgm:t>
        <a:bodyPr/>
        <a:lstStyle/>
        <a:p>
          <a:pPr marL="512763" indent="0" algn="just">
            <a:lnSpc>
              <a:spcPct val="150000"/>
            </a:lnSpc>
            <a:buNone/>
          </a:pPr>
          <a:r>
            <a:rPr lang="nl-NL" sz="2400" dirty="0">
              <a:latin typeface="Arial (body)"/>
              <a:cs typeface="Arial" panose="020B0604020202020204" pitchFamily="34" charset="0"/>
            </a:rPr>
            <a:t>chú trọng về đạo đức công dân, đạo đức nghề nghiệp</a:t>
          </a:r>
          <a:endParaRPr lang="en-US" sz="2400" dirty="0">
            <a:latin typeface="Arial (body)"/>
            <a:cs typeface="Arial" panose="020B0604020202020204" pitchFamily="34" charset="0"/>
          </a:endParaRPr>
        </a:p>
      </dgm:t>
    </dgm:pt>
    <dgm:pt modelId="{85C017F2-0DE4-4421-BB68-B0E9994FF85C}" type="parTrans" cxnId="{824612F2-CC71-4DDD-98B4-6843F6FB6F30}">
      <dgm:prSet/>
      <dgm:spPr/>
      <dgm:t>
        <a:bodyPr/>
        <a:lstStyle/>
        <a:p>
          <a:endParaRPr lang="en-US"/>
        </a:p>
      </dgm:t>
    </dgm:pt>
    <dgm:pt modelId="{9A509756-9A8B-43D2-B631-7F337A831E44}" type="sibTrans" cxnId="{824612F2-CC71-4DDD-98B4-6843F6FB6F30}">
      <dgm:prSet/>
      <dgm:spPr/>
      <dgm:t>
        <a:bodyPr/>
        <a:lstStyle/>
        <a:p>
          <a:endParaRPr lang="en-US"/>
        </a:p>
      </dgm:t>
    </dgm:pt>
    <dgm:pt modelId="{37B4D6CC-8654-435E-9061-2ECD033CF8CF}" type="pres">
      <dgm:prSet presAssocID="{A4EA2C8A-ADCD-49A5-88D6-CF3313E81EA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7165207-0C80-47D3-80F9-BFBFEE81616D}" type="pres">
      <dgm:prSet presAssocID="{D48BF3AB-B15B-4DC0-87A1-20CD9E9D7407}" presName="linNode" presStyleCnt="0"/>
      <dgm:spPr/>
    </dgm:pt>
    <dgm:pt modelId="{97BAB614-D3A4-4982-9054-F53E11B08C86}" type="pres">
      <dgm:prSet presAssocID="{D48BF3AB-B15B-4DC0-87A1-20CD9E9D7407}" presName="parentText" presStyleLbl="node1" presStyleIdx="0" presStyleCnt="1" custScaleX="116574" custScaleY="53044" custLinFactNeighborX="1011" custLinFactNeighborY="46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1F6C85-C72B-4036-BA8E-DA467CD5476E}" type="pres">
      <dgm:prSet presAssocID="{D48BF3AB-B15B-4DC0-87A1-20CD9E9D7407}" presName="descendantText" presStyleLbl="alignAccFollowNode1" presStyleIdx="0" presStyleCnt="1" custScaleX="146620" custScaleY="65872" custLinFactNeighborX="-14663" custLinFactNeighborY="58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E5AEAC9-9BFE-4F04-9149-D5C3DBAE5CB6}" srcId="{D48BF3AB-B15B-4DC0-87A1-20CD9E9D7407}" destId="{74D1C9C1-CA89-43DC-A8C1-8BA12B31FD3D}" srcOrd="0" destOrd="0" parTransId="{BFC607D3-8C76-4C35-9CE0-E79161E44789}" sibTransId="{06338E64-6E2B-44F7-8554-19A53023E24A}"/>
    <dgm:cxn modelId="{E9703E0F-FECE-4D7D-B74F-617A22EE442D}" type="presOf" srcId="{9004A301-B778-416A-BD65-D807F983BB3E}" destId="{E61F6C85-C72B-4036-BA8E-DA467CD5476E}" srcOrd="0" destOrd="1" presId="urn:microsoft.com/office/officeart/2005/8/layout/vList5"/>
    <dgm:cxn modelId="{2940CD58-189F-4F58-A524-B28CB5D30660}" type="presOf" srcId="{A4EA2C8A-ADCD-49A5-88D6-CF3313E81EAB}" destId="{37B4D6CC-8654-435E-9061-2ECD033CF8CF}" srcOrd="0" destOrd="0" presId="urn:microsoft.com/office/officeart/2005/8/layout/vList5"/>
    <dgm:cxn modelId="{7C439E04-01FD-48D5-B478-3671EB4779A3}" srcId="{A4EA2C8A-ADCD-49A5-88D6-CF3313E81EAB}" destId="{D48BF3AB-B15B-4DC0-87A1-20CD9E9D7407}" srcOrd="0" destOrd="0" parTransId="{CA35E00F-65CE-4472-8BF4-D9F51AEA4355}" sibTransId="{006E5A94-8F44-49D6-95C4-0A2CFC45BFD2}"/>
    <dgm:cxn modelId="{7AD0B7D4-7DC4-44A6-B151-47312BB64C22}" srcId="{D48BF3AB-B15B-4DC0-87A1-20CD9E9D7407}" destId="{A812AFB0-A6AC-41E0-AAE4-06C6524B1557}" srcOrd="2" destOrd="0" parTransId="{3C8793EC-E79F-4C26-90B2-3EBDA8F48F5B}" sibTransId="{2E8E1152-FA08-4EF5-BF3F-479A0A1701D2}"/>
    <dgm:cxn modelId="{824612F2-CC71-4DDD-98B4-6843F6FB6F30}" srcId="{D48BF3AB-B15B-4DC0-87A1-20CD9E9D7407}" destId="{79E71D4C-B80F-4A2A-AB16-6665AE673E09}" srcOrd="3" destOrd="0" parTransId="{85C017F2-0DE4-4421-BB68-B0E9994FF85C}" sibTransId="{9A509756-9A8B-43D2-B631-7F337A831E44}"/>
    <dgm:cxn modelId="{38BC5C68-F770-4B0E-BE35-9D2859E021FD}" srcId="{D48BF3AB-B15B-4DC0-87A1-20CD9E9D7407}" destId="{9004A301-B778-416A-BD65-D807F983BB3E}" srcOrd="1" destOrd="0" parTransId="{83DBB6D7-D30B-4198-B882-9DAE02E022E4}" sibTransId="{F08BCA3F-8F6E-438B-978D-9BB58C4328A7}"/>
    <dgm:cxn modelId="{5D5B2562-391A-460A-B4CF-9DBA919A580A}" type="presOf" srcId="{79E71D4C-B80F-4A2A-AB16-6665AE673E09}" destId="{E61F6C85-C72B-4036-BA8E-DA467CD5476E}" srcOrd="0" destOrd="3" presId="urn:microsoft.com/office/officeart/2005/8/layout/vList5"/>
    <dgm:cxn modelId="{6EC59BE2-996D-4F20-BC94-C95ACC7726B1}" type="presOf" srcId="{74D1C9C1-CA89-43DC-A8C1-8BA12B31FD3D}" destId="{E61F6C85-C72B-4036-BA8E-DA467CD5476E}" srcOrd="0" destOrd="0" presId="urn:microsoft.com/office/officeart/2005/8/layout/vList5"/>
    <dgm:cxn modelId="{46B832F8-28A9-473D-A4BE-6792083A3FD2}" type="presOf" srcId="{D48BF3AB-B15B-4DC0-87A1-20CD9E9D7407}" destId="{97BAB614-D3A4-4982-9054-F53E11B08C86}" srcOrd="0" destOrd="0" presId="urn:microsoft.com/office/officeart/2005/8/layout/vList5"/>
    <dgm:cxn modelId="{709446EB-2083-4014-836D-B5BEB0441769}" type="presOf" srcId="{A812AFB0-A6AC-41E0-AAE4-06C6524B1557}" destId="{E61F6C85-C72B-4036-BA8E-DA467CD5476E}" srcOrd="0" destOrd="2" presId="urn:microsoft.com/office/officeart/2005/8/layout/vList5"/>
    <dgm:cxn modelId="{7F64B7B2-4D12-4D74-812F-0A8140030E1D}" type="presParOf" srcId="{37B4D6CC-8654-435E-9061-2ECD033CF8CF}" destId="{67165207-0C80-47D3-80F9-BFBFEE81616D}" srcOrd="0" destOrd="0" presId="urn:microsoft.com/office/officeart/2005/8/layout/vList5"/>
    <dgm:cxn modelId="{4B1E609A-8FED-4D9C-A616-BC09CBDE1162}" type="presParOf" srcId="{67165207-0C80-47D3-80F9-BFBFEE81616D}" destId="{97BAB614-D3A4-4982-9054-F53E11B08C86}" srcOrd="0" destOrd="0" presId="urn:microsoft.com/office/officeart/2005/8/layout/vList5"/>
    <dgm:cxn modelId="{A613A141-448D-46B8-88D6-D806013926C0}" type="presParOf" srcId="{67165207-0C80-47D3-80F9-BFBFEE81616D}" destId="{E61F6C85-C72B-4036-BA8E-DA467CD5476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FD32661-80D8-462E-8DBC-EF4EFD542DE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DEFD53-69D3-4643-A66A-A0857DE0200E}">
      <dgm:prSet phldrT="[Text]" custT="1"/>
      <dgm:spPr/>
      <dgm:t>
        <a:bodyPr/>
        <a:lstStyle/>
        <a:p>
          <a:r>
            <a:rPr lang="en-US" sz="2400" b="1" dirty="0">
              <a:latin typeface="Arial (body)"/>
              <a:cs typeface="Arial" panose="020B0604020202020204" pitchFamily="34" charset="0"/>
            </a:rPr>
            <a:t>2</a:t>
          </a:r>
          <a:r>
            <a:rPr lang="vi-VN" sz="2400" b="1" dirty="0">
              <a:latin typeface="Arial (body)"/>
              <a:cs typeface="Arial" panose="020B0604020202020204" pitchFamily="34" charset="0"/>
            </a:rPr>
            <a:t>. MỤC TIÊU CỦA MÔN HỌC</a:t>
          </a:r>
          <a:endParaRPr lang="en-US" sz="2400" b="1" dirty="0">
            <a:latin typeface="Arial (body)"/>
            <a:cs typeface="Arial" panose="020B0604020202020204" pitchFamily="34" charset="0"/>
          </a:endParaRPr>
        </a:p>
      </dgm:t>
    </dgm:pt>
    <dgm:pt modelId="{A4D60549-5116-4A26-8256-D8AC8932F0AF}" type="par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368CCE-F73A-4CEB-9155-43E8F54380B5}" type="sib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7D8403-5F25-4CA4-ABF8-A162C40F98C6}">
      <dgm:prSet custT="1"/>
      <dgm:spPr/>
      <dgm:t>
        <a:bodyPr/>
        <a:lstStyle/>
        <a:p>
          <a:pPr marL="2286000" indent="-2230438" algn="just">
            <a:lnSpc>
              <a:spcPct val="150000"/>
            </a:lnSpc>
            <a:buFontTx/>
            <a:buNone/>
          </a:pP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Về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kiến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thức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  </a:t>
          </a:r>
          <a:r>
            <a:rPr lang="vi-VN" sz="2400" b="0" dirty="0">
              <a:solidFill>
                <a:schemeClr val="tx1"/>
              </a:solidFill>
              <a:latin typeface="Arial (body)"/>
              <a:cs typeface="Arial" panose="020B0604020202020204" pitchFamily="34" charset="0"/>
            </a:rPr>
            <a:t>Trình bày được một số nội dung cơ bản của chủ nghĩa Mác-Lênin, tư tưởng Hồ Chí Minh; quan điểm, đường lối của Đảng Cộng sản Việt Nam và những nhiệm vụ chính trị của đất nước hiện nay; nội dung học tập, rèn luyện để trở thành người công dân tốt, người lao động tốt.</a:t>
          </a:r>
          <a:endParaRPr lang="en-US" sz="2400" b="0" dirty="0">
            <a:solidFill>
              <a:schemeClr val="tx1"/>
            </a:solidFill>
            <a:latin typeface="Arial (body)"/>
            <a:cs typeface="Arial" panose="020B0604020202020204" pitchFamily="34" charset="0"/>
          </a:endParaRPr>
        </a:p>
      </dgm:t>
    </dgm:pt>
    <dgm:pt modelId="{219C36B0-EEEF-4FC8-8E46-94A0FE97202D}" type="par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B0FBBB-E5BC-4A0B-AFA1-2348B1D4CCE1}" type="sib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BE46CD-0274-4026-88DC-330CE9663865}">
      <dgm:prSet custT="1"/>
      <dgm:spPr/>
      <dgm:t>
        <a:bodyPr/>
        <a:lstStyle/>
        <a:p>
          <a:pPr marL="2286000" indent="-2230438" algn="just">
            <a:lnSpc>
              <a:spcPct val="150000"/>
            </a:lnSpc>
            <a:buFontTx/>
            <a:buNone/>
          </a:pPr>
          <a:endParaRPr lang="en-US" sz="1200" b="0" dirty="0">
            <a:solidFill>
              <a:schemeClr val="tx1"/>
            </a:solidFill>
            <a:latin typeface="Arial (body)"/>
            <a:cs typeface="Arial" panose="020B0604020202020204" pitchFamily="34" charset="0"/>
          </a:endParaRPr>
        </a:p>
      </dgm:t>
    </dgm:pt>
    <dgm:pt modelId="{25EAFF28-F4EB-45E7-B2A2-37F676C994A6}" type="parTrans" cxnId="{E877AC0F-0AF0-40DC-9CC0-120D6D1D81B4}">
      <dgm:prSet/>
      <dgm:spPr/>
    </dgm:pt>
    <dgm:pt modelId="{949B503E-820E-4F99-920A-83F0B7EA23BD}" type="sibTrans" cxnId="{E877AC0F-0AF0-40DC-9CC0-120D6D1D81B4}">
      <dgm:prSet/>
      <dgm:spPr/>
    </dgm:pt>
    <dgm:pt modelId="{9759F9B3-90E9-4C27-87C9-ED6483251B89}" type="pres">
      <dgm:prSet presAssocID="{0FD32661-80D8-462E-8DBC-EF4EFD542DE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FA6B6E6-8257-47A8-B4CB-8E36234BAFE1}" type="pres">
      <dgm:prSet presAssocID="{99DEFD53-69D3-4643-A66A-A0857DE0200E}" presName="parentLin" presStyleCnt="0"/>
      <dgm:spPr/>
    </dgm:pt>
    <dgm:pt modelId="{3FE662DA-BFEB-4206-BE70-CCB16137C8F8}" type="pres">
      <dgm:prSet presAssocID="{99DEFD53-69D3-4643-A66A-A0857DE0200E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6902E56E-CA22-4E82-8186-F9A900C87FE8}" type="pres">
      <dgm:prSet presAssocID="{99DEFD53-69D3-4643-A66A-A0857DE0200E}" presName="parentText" presStyleLbl="node1" presStyleIdx="0" presStyleCnt="1" custLinFactNeighborY="-36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8B0584-68AB-47CE-939C-74424BBFB552}" type="pres">
      <dgm:prSet presAssocID="{99DEFD53-69D3-4643-A66A-A0857DE0200E}" presName="negativeSpace" presStyleCnt="0"/>
      <dgm:spPr/>
    </dgm:pt>
    <dgm:pt modelId="{9AA6892A-8A84-4174-83BA-A8606DB78BA8}" type="pres">
      <dgm:prSet presAssocID="{99DEFD53-69D3-4643-A66A-A0857DE0200E}" presName="childText" presStyleLbl="conFgAcc1" presStyleIdx="0" presStyleCnt="1" custLinFactNeighborX="-150" custLinFactNeighborY="-14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85C5587-C4F7-4052-86ED-E595C98E89EB}" type="presOf" srcId="{99DEFD53-69D3-4643-A66A-A0857DE0200E}" destId="{3FE662DA-BFEB-4206-BE70-CCB16137C8F8}" srcOrd="0" destOrd="0" presId="urn:microsoft.com/office/officeart/2005/8/layout/list1"/>
    <dgm:cxn modelId="{7DFC147D-664E-42C1-A6BC-3B63314D53C7}" srcId="{99DEFD53-69D3-4643-A66A-A0857DE0200E}" destId="{D97D8403-5F25-4CA4-ABF8-A162C40F98C6}" srcOrd="0" destOrd="0" parTransId="{219C36B0-EEEF-4FC8-8E46-94A0FE97202D}" sibTransId="{94B0FBBB-E5BC-4A0B-AFA1-2348B1D4CCE1}"/>
    <dgm:cxn modelId="{E877AC0F-0AF0-40DC-9CC0-120D6D1D81B4}" srcId="{99DEFD53-69D3-4643-A66A-A0857DE0200E}" destId="{86BE46CD-0274-4026-88DC-330CE9663865}" srcOrd="1" destOrd="0" parTransId="{25EAFF28-F4EB-45E7-B2A2-37F676C994A6}" sibTransId="{949B503E-820E-4F99-920A-83F0B7EA23BD}"/>
    <dgm:cxn modelId="{CDE008D6-CA9E-4E61-8F75-F460D01E8752}" type="presOf" srcId="{D97D8403-5F25-4CA4-ABF8-A162C40F98C6}" destId="{9AA6892A-8A84-4174-83BA-A8606DB78BA8}" srcOrd="0" destOrd="0" presId="urn:microsoft.com/office/officeart/2005/8/layout/list1"/>
    <dgm:cxn modelId="{83B18E3C-9713-4044-A222-BFC0F5F53CAA}" type="presOf" srcId="{0FD32661-80D8-462E-8DBC-EF4EFD542DE3}" destId="{9759F9B3-90E9-4C27-87C9-ED6483251B89}" srcOrd="0" destOrd="0" presId="urn:microsoft.com/office/officeart/2005/8/layout/list1"/>
    <dgm:cxn modelId="{C62A0FFA-6F67-4F28-8875-8C8EC69007F5}" type="presOf" srcId="{99DEFD53-69D3-4643-A66A-A0857DE0200E}" destId="{6902E56E-CA22-4E82-8186-F9A900C87FE8}" srcOrd="1" destOrd="0" presId="urn:microsoft.com/office/officeart/2005/8/layout/list1"/>
    <dgm:cxn modelId="{ED7244AA-E4FA-46CB-A4A2-B23F2CADD118}" type="presOf" srcId="{86BE46CD-0274-4026-88DC-330CE9663865}" destId="{9AA6892A-8A84-4174-83BA-A8606DB78BA8}" srcOrd="0" destOrd="1" presId="urn:microsoft.com/office/officeart/2005/8/layout/list1"/>
    <dgm:cxn modelId="{8F3DB451-FE61-48D8-8BDD-B0CFA52BFCCC}" srcId="{0FD32661-80D8-462E-8DBC-EF4EFD542DE3}" destId="{99DEFD53-69D3-4643-A66A-A0857DE0200E}" srcOrd="0" destOrd="0" parTransId="{A4D60549-5116-4A26-8256-D8AC8932F0AF}" sibTransId="{C0368CCE-F73A-4CEB-9155-43E8F54380B5}"/>
    <dgm:cxn modelId="{853339F7-3C75-4AFF-9019-C2ABDCA2C17C}" type="presParOf" srcId="{9759F9B3-90E9-4C27-87C9-ED6483251B89}" destId="{CFA6B6E6-8257-47A8-B4CB-8E36234BAFE1}" srcOrd="0" destOrd="0" presId="urn:microsoft.com/office/officeart/2005/8/layout/list1"/>
    <dgm:cxn modelId="{40DA2495-CB8F-485B-967D-FE63CEEB289C}" type="presParOf" srcId="{CFA6B6E6-8257-47A8-B4CB-8E36234BAFE1}" destId="{3FE662DA-BFEB-4206-BE70-CCB16137C8F8}" srcOrd="0" destOrd="0" presId="urn:microsoft.com/office/officeart/2005/8/layout/list1"/>
    <dgm:cxn modelId="{C76CA053-33EB-45C1-BA66-6463DADB3777}" type="presParOf" srcId="{CFA6B6E6-8257-47A8-B4CB-8E36234BAFE1}" destId="{6902E56E-CA22-4E82-8186-F9A900C87FE8}" srcOrd="1" destOrd="0" presId="urn:microsoft.com/office/officeart/2005/8/layout/list1"/>
    <dgm:cxn modelId="{34BF39AB-AC64-42BA-91DD-9414A948DC06}" type="presParOf" srcId="{9759F9B3-90E9-4C27-87C9-ED6483251B89}" destId="{3D8B0584-68AB-47CE-939C-74424BBFB552}" srcOrd="1" destOrd="0" presId="urn:microsoft.com/office/officeart/2005/8/layout/list1"/>
    <dgm:cxn modelId="{7B918431-59E8-45B2-95FF-D3312C7EB582}" type="presParOf" srcId="{9759F9B3-90E9-4C27-87C9-ED6483251B89}" destId="{9AA6892A-8A84-4174-83BA-A8606DB78B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FD32661-80D8-462E-8DBC-EF4EFD542DE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DEFD53-69D3-4643-A66A-A0857DE0200E}">
      <dgm:prSet phldrT="[Text]" custT="1"/>
      <dgm:spPr/>
      <dgm:t>
        <a:bodyPr/>
        <a:lstStyle/>
        <a:p>
          <a:r>
            <a:rPr lang="en-US" sz="2400" b="1" dirty="0">
              <a:latin typeface="Arial (body)"/>
              <a:cs typeface="Arial" panose="020B0604020202020204" pitchFamily="34" charset="0"/>
            </a:rPr>
            <a:t>2</a:t>
          </a:r>
          <a:r>
            <a:rPr lang="vi-VN" sz="2400" b="1" dirty="0">
              <a:latin typeface="Arial (body)"/>
              <a:cs typeface="Arial" panose="020B0604020202020204" pitchFamily="34" charset="0"/>
            </a:rPr>
            <a:t>. MỤC TIÊU CỦA MÔN HỌC</a:t>
          </a:r>
          <a:endParaRPr lang="en-US" sz="2400" b="1" dirty="0">
            <a:latin typeface="Arial (body)"/>
            <a:cs typeface="Arial" panose="020B0604020202020204" pitchFamily="34" charset="0"/>
          </a:endParaRPr>
        </a:p>
      </dgm:t>
    </dgm:pt>
    <dgm:pt modelId="{A4D60549-5116-4A26-8256-D8AC8932F0AF}" type="par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368CCE-F73A-4CEB-9155-43E8F54380B5}" type="sib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7D8403-5F25-4CA4-ABF8-A162C40F98C6}">
      <dgm:prSet custT="1"/>
      <dgm:spPr/>
      <dgm:t>
        <a:bodyPr/>
        <a:lstStyle/>
        <a:p>
          <a:pPr marL="2057400" indent="-2001838" algn="just">
            <a:lnSpc>
              <a:spcPct val="150000"/>
            </a:lnSpc>
            <a:buFontTx/>
            <a:buNone/>
          </a:pP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Về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kỹ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năng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 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Có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nhận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thức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đúng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đắn</a:t>
          </a:r>
          <a:r>
            <a:rPr lang="en-US" sz="2400" dirty="0">
              <a:latin typeface="Arial (body)"/>
              <a:cs typeface="Arial" panose="020B0604020202020204" pitchFamily="34" charset="0"/>
            </a:rPr>
            <a:t>,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vận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dụng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được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những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kiến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thức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đã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học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về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chủ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nghĩa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Mác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–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Lênin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để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giải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quyết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những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vấn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đề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trong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học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tập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và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thực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tiễn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cuộc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sống</a:t>
          </a:r>
          <a:r>
            <a:rPr lang="en-US" sz="2400" dirty="0">
              <a:latin typeface="Arial (body)"/>
              <a:cs typeface="Arial" panose="020B0604020202020204" pitchFamily="34" charset="0"/>
            </a:rPr>
            <a:t>. </a:t>
          </a:r>
        </a:p>
      </dgm:t>
    </dgm:pt>
    <dgm:pt modelId="{219C36B0-EEEF-4FC8-8E46-94A0FE97202D}" type="par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B0FBBB-E5BC-4A0B-AFA1-2348B1D4CCE1}" type="sib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9A3260-9DF6-400B-A624-6C931DD7D30E}">
      <dgm:prSet custT="1"/>
      <dgm:spPr/>
      <dgm:t>
        <a:bodyPr/>
        <a:lstStyle/>
        <a:p>
          <a:pPr marL="2057400" indent="-2001838" algn="just">
            <a:lnSpc>
              <a:spcPct val="150000"/>
            </a:lnSpc>
            <a:buFontTx/>
            <a:buNone/>
          </a:pPr>
          <a:endParaRPr lang="en-US" sz="1200" dirty="0">
            <a:latin typeface="Arial (body)"/>
            <a:cs typeface="Arial" panose="020B0604020202020204" pitchFamily="34" charset="0"/>
          </a:endParaRPr>
        </a:p>
      </dgm:t>
    </dgm:pt>
    <dgm:pt modelId="{C15EB2B1-F3AD-448C-9576-EC65450E5405}" type="parTrans" cxnId="{2B39C9B0-06E4-4228-B485-32547AE9CA86}">
      <dgm:prSet/>
      <dgm:spPr/>
      <dgm:t>
        <a:bodyPr/>
        <a:lstStyle/>
        <a:p>
          <a:endParaRPr lang="en-US"/>
        </a:p>
      </dgm:t>
    </dgm:pt>
    <dgm:pt modelId="{5C8810B7-57C8-4574-B89E-7DBF55387966}" type="sibTrans" cxnId="{2B39C9B0-06E4-4228-B485-32547AE9CA86}">
      <dgm:prSet/>
      <dgm:spPr/>
      <dgm:t>
        <a:bodyPr/>
        <a:lstStyle/>
        <a:p>
          <a:endParaRPr lang="en-US"/>
        </a:p>
      </dgm:t>
    </dgm:pt>
    <dgm:pt modelId="{9759F9B3-90E9-4C27-87C9-ED6483251B89}" type="pres">
      <dgm:prSet presAssocID="{0FD32661-80D8-462E-8DBC-EF4EFD542DE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FA6B6E6-8257-47A8-B4CB-8E36234BAFE1}" type="pres">
      <dgm:prSet presAssocID="{99DEFD53-69D3-4643-A66A-A0857DE0200E}" presName="parentLin" presStyleCnt="0"/>
      <dgm:spPr/>
    </dgm:pt>
    <dgm:pt modelId="{3FE662DA-BFEB-4206-BE70-CCB16137C8F8}" type="pres">
      <dgm:prSet presAssocID="{99DEFD53-69D3-4643-A66A-A0857DE0200E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6902E56E-CA22-4E82-8186-F9A900C87FE8}" type="pres">
      <dgm:prSet presAssocID="{99DEFD53-69D3-4643-A66A-A0857DE0200E}" presName="parentText" presStyleLbl="node1" presStyleIdx="0" presStyleCnt="1" custLinFactNeighborY="-36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8B0584-68AB-47CE-939C-74424BBFB552}" type="pres">
      <dgm:prSet presAssocID="{99DEFD53-69D3-4643-A66A-A0857DE0200E}" presName="negativeSpace" presStyleCnt="0"/>
      <dgm:spPr/>
    </dgm:pt>
    <dgm:pt modelId="{9AA6892A-8A84-4174-83BA-A8606DB78BA8}" type="pres">
      <dgm:prSet presAssocID="{99DEFD53-69D3-4643-A66A-A0857DE0200E}" presName="childText" presStyleLbl="conFgAcc1" presStyleIdx="0" presStyleCnt="1" custLinFactNeighborX="-150" custLinFactNeighborY="-14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B39C9B0-06E4-4228-B485-32547AE9CA86}" srcId="{99DEFD53-69D3-4643-A66A-A0857DE0200E}" destId="{3B9A3260-9DF6-400B-A624-6C931DD7D30E}" srcOrd="1" destOrd="0" parTransId="{C15EB2B1-F3AD-448C-9576-EC65450E5405}" sibTransId="{5C8810B7-57C8-4574-B89E-7DBF55387966}"/>
    <dgm:cxn modelId="{9E260527-25AA-469C-B944-384AE90F0A36}" type="presOf" srcId="{3B9A3260-9DF6-400B-A624-6C931DD7D30E}" destId="{9AA6892A-8A84-4174-83BA-A8606DB78BA8}" srcOrd="0" destOrd="1" presId="urn:microsoft.com/office/officeart/2005/8/layout/list1"/>
    <dgm:cxn modelId="{C85C5587-C4F7-4052-86ED-E595C98E89EB}" type="presOf" srcId="{99DEFD53-69D3-4643-A66A-A0857DE0200E}" destId="{3FE662DA-BFEB-4206-BE70-CCB16137C8F8}" srcOrd="0" destOrd="0" presId="urn:microsoft.com/office/officeart/2005/8/layout/list1"/>
    <dgm:cxn modelId="{7DFC147D-664E-42C1-A6BC-3B63314D53C7}" srcId="{99DEFD53-69D3-4643-A66A-A0857DE0200E}" destId="{D97D8403-5F25-4CA4-ABF8-A162C40F98C6}" srcOrd="0" destOrd="0" parTransId="{219C36B0-EEEF-4FC8-8E46-94A0FE97202D}" sibTransId="{94B0FBBB-E5BC-4A0B-AFA1-2348B1D4CCE1}"/>
    <dgm:cxn modelId="{CDE008D6-CA9E-4E61-8F75-F460D01E8752}" type="presOf" srcId="{D97D8403-5F25-4CA4-ABF8-A162C40F98C6}" destId="{9AA6892A-8A84-4174-83BA-A8606DB78BA8}" srcOrd="0" destOrd="0" presId="urn:microsoft.com/office/officeart/2005/8/layout/list1"/>
    <dgm:cxn modelId="{83B18E3C-9713-4044-A222-BFC0F5F53CAA}" type="presOf" srcId="{0FD32661-80D8-462E-8DBC-EF4EFD542DE3}" destId="{9759F9B3-90E9-4C27-87C9-ED6483251B89}" srcOrd="0" destOrd="0" presId="urn:microsoft.com/office/officeart/2005/8/layout/list1"/>
    <dgm:cxn modelId="{C62A0FFA-6F67-4F28-8875-8C8EC69007F5}" type="presOf" srcId="{99DEFD53-69D3-4643-A66A-A0857DE0200E}" destId="{6902E56E-CA22-4E82-8186-F9A900C87FE8}" srcOrd="1" destOrd="0" presId="urn:microsoft.com/office/officeart/2005/8/layout/list1"/>
    <dgm:cxn modelId="{8F3DB451-FE61-48D8-8BDD-B0CFA52BFCCC}" srcId="{0FD32661-80D8-462E-8DBC-EF4EFD542DE3}" destId="{99DEFD53-69D3-4643-A66A-A0857DE0200E}" srcOrd="0" destOrd="0" parTransId="{A4D60549-5116-4A26-8256-D8AC8932F0AF}" sibTransId="{C0368CCE-F73A-4CEB-9155-43E8F54380B5}"/>
    <dgm:cxn modelId="{853339F7-3C75-4AFF-9019-C2ABDCA2C17C}" type="presParOf" srcId="{9759F9B3-90E9-4C27-87C9-ED6483251B89}" destId="{CFA6B6E6-8257-47A8-B4CB-8E36234BAFE1}" srcOrd="0" destOrd="0" presId="urn:microsoft.com/office/officeart/2005/8/layout/list1"/>
    <dgm:cxn modelId="{40DA2495-CB8F-485B-967D-FE63CEEB289C}" type="presParOf" srcId="{CFA6B6E6-8257-47A8-B4CB-8E36234BAFE1}" destId="{3FE662DA-BFEB-4206-BE70-CCB16137C8F8}" srcOrd="0" destOrd="0" presId="urn:microsoft.com/office/officeart/2005/8/layout/list1"/>
    <dgm:cxn modelId="{C76CA053-33EB-45C1-BA66-6463DADB3777}" type="presParOf" srcId="{CFA6B6E6-8257-47A8-B4CB-8E36234BAFE1}" destId="{6902E56E-CA22-4E82-8186-F9A900C87FE8}" srcOrd="1" destOrd="0" presId="urn:microsoft.com/office/officeart/2005/8/layout/list1"/>
    <dgm:cxn modelId="{34BF39AB-AC64-42BA-91DD-9414A948DC06}" type="presParOf" srcId="{9759F9B3-90E9-4C27-87C9-ED6483251B89}" destId="{3D8B0584-68AB-47CE-939C-74424BBFB552}" srcOrd="1" destOrd="0" presId="urn:microsoft.com/office/officeart/2005/8/layout/list1"/>
    <dgm:cxn modelId="{7B918431-59E8-45B2-95FF-D3312C7EB582}" type="presParOf" srcId="{9759F9B3-90E9-4C27-87C9-ED6483251B89}" destId="{9AA6892A-8A84-4174-83BA-A8606DB78B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FD32661-80D8-462E-8DBC-EF4EFD542DE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DEFD53-69D3-4643-A66A-A0857DE0200E}">
      <dgm:prSet phldrT="[Text]" custT="1"/>
      <dgm:spPr/>
      <dgm:t>
        <a:bodyPr/>
        <a:lstStyle/>
        <a:p>
          <a:r>
            <a:rPr lang="en-US" sz="2400" b="1" dirty="0">
              <a:latin typeface="Arial (body)"/>
              <a:cs typeface="Arial" panose="020B0604020202020204" pitchFamily="34" charset="0"/>
            </a:rPr>
            <a:t>2</a:t>
          </a:r>
          <a:r>
            <a:rPr lang="vi-VN" sz="2400" b="1" dirty="0">
              <a:latin typeface="Arial (body)"/>
              <a:cs typeface="Arial" panose="020B0604020202020204" pitchFamily="34" charset="0"/>
            </a:rPr>
            <a:t>. MỤC TIÊU CỦA MÔN HỌC</a:t>
          </a:r>
          <a:endParaRPr lang="en-US" sz="2400" b="1" dirty="0">
            <a:latin typeface="Arial (body)"/>
            <a:cs typeface="Arial" panose="020B0604020202020204" pitchFamily="34" charset="0"/>
          </a:endParaRPr>
        </a:p>
      </dgm:t>
    </dgm:pt>
    <dgm:pt modelId="{A4D60549-5116-4A26-8256-D8AC8932F0AF}" type="par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368CCE-F73A-4CEB-9155-43E8F54380B5}" type="sib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7D8403-5F25-4CA4-ABF8-A162C40F98C6}">
      <dgm:prSet custT="1"/>
      <dgm:spPr/>
      <dgm:t>
        <a:bodyPr/>
        <a:lstStyle/>
        <a:p>
          <a:pPr marL="2173288" indent="-2117725" algn="just">
            <a:lnSpc>
              <a:spcPct val="150000"/>
            </a:lnSpc>
            <a:buFontTx/>
            <a:buNone/>
          </a:pP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Về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năng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lực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tự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chủ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và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trách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nhiệm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</a:t>
          </a:r>
          <a:endParaRPr lang="en-US" sz="2400" dirty="0">
            <a:solidFill>
              <a:srgbClr val="FF0000"/>
            </a:solidFill>
            <a:latin typeface="Arial (body)"/>
            <a:cs typeface="Arial" panose="020B0604020202020204" pitchFamily="34" charset="0"/>
          </a:endParaRPr>
        </a:p>
      </dgm:t>
    </dgm:pt>
    <dgm:pt modelId="{219C36B0-EEEF-4FC8-8E46-94A0FE97202D}" type="par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B0FBBB-E5BC-4A0B-AFA1-2348B1D4CCE1}" type="sib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708825-D904-4D7D-9587-694D8C43E03E}">
      <dgm:prSet custT="1"/>
      <dgm:spPr/>
      <dgm:t>
        <a:bodyPr/>
        <a:lstStyle/>
        <a:p>
          <a:pPr marL="55563" indent="0" algn="just">
            <a:lnSpc>
              <a:spcPct val="150000"/>
            </a:lnSpc>
            <a:buFontTx/>
            <a:buNone/>
          </a:pPr>
          <a:r>
            <a:rPr lang="vi-VN" sz="2400" dirty="0">
              <a:latin typeface="Arial (body)"/>
              <a:cs typeface="Arial" panose="020B0604020202020204" pitchFamily="34" charset="0"/>
            </a:rPr>
            <a:t>Về năng lực tự chủ và trách nhiệm: Có năng lực vận dụng các nội dung đã học để rèn luyện phẩm chất chính trị, đạo đức, lối sống; thực hiện tốt quan điểm, đường lối của Đảng; chính sách, pháp luật của Nhà nước.</a:t>
          </a:r>
          <a:endParaRPr lang="en-US" sz="2400" dirty="0">
            <a:latin typeface="Arial (body)"/>
            <a:cs typeface="Arial" panose="020B0604020202020204" pitchFamily="34" charset="0"/>
          </a:endParaRPr>
        </a:p>
      </dgm:t>
    </dgm:pt>
    <dgm:pt modelId="{30A26EC1-654E-4CF6-9EED-8AACB7B1BFA6}" type="parTrans" cxnId="{713372C1-0A2B-452D-A419-8A92D57B9E72}">
      <dgm:prSet/>
      <dgm:spPr/>
      <dgm:t>
        <a:bodyPr/>
        <a:lstStyle/>
        <a:p>
          <a:endParaRPr lang="en-US"/>
        </a:p>
      </dgm:t>
    </dgm:pt>
    <dgm:pt modelId="{5400FA19-6F34-483A-B0BB-6FC40FC5C287}" type="sibTrans" cxnId="{713372C1-0A2B-452D-A419-8A92D57B9E72}">
      <dgm:prSet/>
      <dgm:spPr/>
      <dgm:t>
        <a:bodyPr/>
        <a:lstStyle/>
        <a:p>
          <a:endParaRPr lang="en-US"/>
        </a:p>
      </dgm:t>
    </dgm:pt>
    <dgm:pt modelId="{02B17662-C474-417A-8212-5B490637ADA6}">
      <dgm:prSet custT="1"/>
      <dgm:spPr/>
      <dgm:t>
        <a:bodyPr/>
        <a:lstStyle/>
        <a:p>
          <a:pPr marL="55563" indent="0" algn="just">
            <a:lnSpc>
              <a:spcPct val="150000"/>
            </a:lnSpc>
            <a:buFontTx/>
            <a:buNone/>
          </a:pPr>
          <a:endParaRPr lang="en-US" sz="2400" dirty="0">
            <a:latin typeface="Arial (body)"/>
            <a:cs typeface="Arial" panose="020B0604020202020204" pitchFamily="34" charset="0"/>
          </a:endParaRPr>
        </a:p>
      </dgm:t>
    </dgm:pt>
    <dgm:pt modelId="{87E97BAB-3B91-4392-88BB-F1B575493B50}" type="parTrans" cxnId="{A4363BB6-346A-470A-A330-7F5009B0694F}">
      <dgm:prSet/>
      <dgm:spPr/>
      <dgm:t>
        <a:bodyPr/>
        <a:lstStyle/>
        <a:p>
          <a:endParaRPr lang="en-US"/>
        </a:p>
      </dgm:t>
    </dgm:pt>
    <dgm:pt modelId="{21708BCA-540B-48F0-A2FF-62A41662C044}" type="sibTrans" cxnId="{A4363BB6-346A-470A-A330-7F5009B0694F}">
      <dgm:prSet/>
      <dgm:spPr/>
      <dgm:t>
        <a:bodyPr/>
        <a:lstStyle/>
        <a:p>
          <a:endParaRPr lang="en-US"/>
        </a:p>
      </dgm:t>
    </dgm:pt>
    <dgm:pt modelId="{9759F9B3-90E9-4C27-87C9-ED6483251B89}" type="pres">
      <dgm:prSet presAssocID="{0FD32661-80D8-462E-8DBC-EF4EFD542DE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FA6B6E6-8257-47A8-B4CB-8E36234BAFE1}" type="pres">
      <dgm:prSet presAssocID="{99DEFD53-69D3-4643-A66A-A0857DE0200E}" presName="parentLin" presStyleCnt="0"/>
      <dgm:spPr/>
    </dgm:pt>
    <dgm:pt modelId="{3FE662DA-BFEB-4206-BE70-CCB16137C8F8}" type="pres">
      <dgm:prSet presAssocID="{99DEFD53-69D3-4643-A66A-A0857DE0200E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6902E56E-CA22-4E82-8186-F9A900C87FE8}" type="pres">
      <dgm:prSet presAssocID="{99DEFD53-69D3-4643-A66A-A0857DE0200E}" presName="parentText" presStyleLbl="node1" presStyleIdx="0" presStyleCnt="1" custLinFactNeighborY="-36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8B0584-68AB-47CE-939C-74424BBFB552}" type="pres">
      <dgm:prSet presAssocID="{99DEFD53-69D3-4643-A66A-A0857DE0200E}" presName="negativeSpace" presStyleCnt="0"/>
      <dgm:spPr/>
    </dgm:pt>
    <dgm:pt modelId="{9AA6892A-8A84-4174-83BA-A8606DB78BA8}" type="pres">
      <dgm:prSet presAssocID="{99DEFD53-69D3-4643-A66A-A0857DE0200E}" presName="childText" presStyleLbl="conFgAcc1" presStyleIdx="0" presStyleCnt="1" custLinFactNeighborX="-150" custLinFactNeighborY="-14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E8EB705-2ED9-457A-8DF7-87784C90A964}" type="presOf" srcId="{DA708825-D904-4D7D-9587-694D8C43E03E}" destId="{9AA6892A-8A84-4174-83BA-A8606DB78BA8}" srcOrd="0" destOrd="1" presId="urn:microsoft.com/office/officeart/2005/8/layout/list1"/>
    <dgm:cxn modelId="{BDC24688-0ABC-451D-8E46-BEC9BFCC9E9D}" type="presOf" srcId="{02B17662-C474-417A-8212-5B490637ADA6}" destId="{9AA6892A-8A84-4174-83BA-A8606DB78BA8}" srcOrd="0" destOrd="2" presId="urn:microsoft.com/office/officeart/2005/8/layout/list1"/>
    <dgm:cxn modelId="{C85C5587-C4F7-4052-86ED-E595C98E89EB}" type="presOf" srcId="{99DEFD53-69D3-4643-A66A-A0857DE0200E}" destId="{3FE662DA-BFEB-4206-BE70-CCB16137C8F8}" srcOrd="0" destOrd="0" presId="urn:microsoft.com/office/officeart/2005/8/layout/list1"/>
    <dgm:cxn modelId="{7DFC147D-664E-42C1-A6BC-3B63314D53C7}" srcId="{99DEFD53-69D3-4643-A66A-A0857DE0200E}" destId="{D97D8403-5F25-4CA4-ABF8-A162C40F98C6}" srcOrd="0" destOrd="0" parTransId="{219C36B0-EEEF-4FC8-8E46-94A0FE97202D}" sibTransId="{94B0FBBB-E5BC-4A0B-AFA1-2348B1D4CCE1}"/>
    <dgm:cxn modelId="{CDE008D6-CA9E-4E61-8F75-F460D01E8752}" type="presOf" srcId="{D97D8403-5F25-4CA4-ABF8-A162C40F98C6}" destId="{9AA6892A-8A84-4174-83BA-A8606DB78BA8}" srcOrd="0" destOrd="0" presId="urn:microsoft.com/office/officeart/2005/8/layout/list1"/>
    <dgm:cxn modelId="{83B18E3C-9713-4044-A222-BFC0F5F53CAA}" type="presOf" srcId="{0FD32661-80D8-462E-8DBC-EF4EFD542DE3}" destId="{9759F9B3-90E9-4C27-87C9-ED6483251B89}" srcOrd="0" destOrd="0" presId="urn:microsoft.com/office/officeart/2005/8/layout/list1"/>
    <dgm:cxn modelId="{A4363BB6-346A-470A-A330-7F5009B0694F}" srcId="{99DEFD53-69D3-4643-A66A-A0857DE0200E}" destId="{02B17662-C474-417A-8212-5B490637ADA6}" srcOrd="2" destOrd="0" parTransId="{87E97BAB-3B91-4392-88BB-F1B575493B50}" sibTransId="{21708BCA-540B-48F0-A2FF-62A41662C044}"/>
    <dgm:cxn modelId="{C62A0FFA-6F67-4F28-8875-8C8EC69007F5}" type="presOf" srcId="{99DEFD53-69D3-4643-A66A-A0857DE0200E}" destId="{6902E56E-CA22-4E82-8186-F9A900C87FE8}" srcOrd="1" destOrd="0" presId="urn:microsoft.com/office/officeart/2005/8/layout/list1"/>
    <dgm:cxn modelId="{713372C1-0A2B-452D-A419-8A92D57B9E72}" srcId="{99DEFD53-69D3-4643-A66A-A0857DE0200E}" destId="{DA708825-D904-4D7D-9587-694D8C43E03E}" srcOrd="1" destOrd="0" parTransId="{30A26EC1-654E-4CF6-9EED-8AACB7B1BFA6}" sibTransId="{5400FA19-6F34-483A-B0BB-6FC40FC5C287}"/>
    <dgm:cxn modelId="{8F3DB451-FE61-48D8-8BDD-B0CFA52BFCCC}" srcId="{0FD32661-80D8-462E-8DBC-EF4EFD542DE3}" destId="{99DEFD53-69D3-4643-A66A-A0857DE0200E}" srcOrd="0" destOrd="0" parTransId="{A4D60549-5116-4A26-8256-D8AC8932F0AF}" sibTransId="{C0368CCE-F73A-4CEB-9155-43E8F54380B5}"/>
    <dgm:cxn modelId="{853339F7-3C75-4AFF-9019-C2ABDCA2C17C}" type="presParOf" srcId="{9759F9B3-90E9-4C27-87C9-ED6483251B89}" destId="{CFA6B6E6-8257-47A8-B4CB-8E36234BAFE1}" srcOrd="0" destOrd="0" presId="urn:microsoft.com/office/officeart/2005/8/layout/list1"/>
    <dgm:cxn modelId="{40DA2495-CB8F-485B-967D-FE63CEEB289C}" type="presParOf" srcId="{CFA6B6E6-8257-47A8-B4CB-8E36234BAFE1}" destId="{3FE662DA-BFEB-4206-BE70-CCB16137C8F8}" srcOrd="0" destOrd="0" presId="urn:microsoft.com/office/officeart/2005/8/layout/list1"/>
    <dgm:cxn modelId="{C76CA053-33EB-45C1-BA66-6463DADB3777}" type="presParOf" srcId="{CFA6B6E6-8257-47A8-B4CB-8E36234BAFE1}" destId="{6902E56E-CA22-4E82-8186-F9A900C87FE8}" srcOrd="1" destOrd="0" presId="urn:microsoft.com/office/officeart/2005/8/layout/list1"/>
    <dgm:cxn modelId="{34BF39AB-AC64-42BA-91DD-9414A948DC06}" type="presParOf" srcId="{9759F9B3-90E9-4C27-87C9-ED6483251B89}" destId="{3D8B0584-68AB-47CE-939C-74424BBFB552}" srcOrd="1" destOrd="0" presId="urn:microsoft.com/office/officeart/2005/8/layout/list1"/>
    <dgm:cxn modelId="{7B918431-59E8-45B2-95FF-D3312C7EB582}" type="presParOf" srcId="{9759F9B3-90E9-4C27-87C9-ED6483251B89}" destId="{9AA6892A-8A84-4174-83BA-A8606DB78B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907D2A-6AE5-4D4C-98D7-B3496463FBB9}">
      <dsp:nvSpPr>
        <dsp:cNvPr id="0" name=""/>
        <dsp:cNvSpPr/>
      </dsp:nvSpPr>
      <dsp:spPr>
        <a:xfrm>
          <a:off x="-4942465" y="-757332"/>
          <a:ext cx="5886368" cy="5886368"/>
        </a:xfrm>
        <a:prstGeom prst="blockArc">
          <a:avLst>
            <a:gd name="adj1" fmla="val 18900000"/>
            <a:gd name="adj2" fmla="val 2700000"/>
            <a:gd name="adj3" fmla="val 367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5A0D69-8A3E-4012-BFB1-9679141CD72B}">
      <dsp:nvSpPr>
        <dsp:cNvPr id="0" name=""/>
        <dsp:cNvSpPr/>
      </dsp:nvSpPr>
      <dsp:spPr>
        <a:xfrm>
          <a:off x="494285" y="336096"/>
          <a:ext cx="8452452" cy="67254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83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b="1" kern="1200" dirty="0">
              <a:latin typeface="Arial" panose="020B0604020202020204" pitchFamily="34" charset="0"/>
              <a:cs typeface="Arial" panose="020B0604020202020204" pitchFamily="34" charset="0"/>
            </a:rPr>
            <a:t>VỊ TRÍ, 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TÍNH CHẤT</a:t>
          </a:r>
          <a:r>
            <a:rPr lang="vi-VN" sz="2400" b="1" kern="1200" dirty="0">
              <a:latin typeface="Arial" panose="020B0604020202020204" pitchFamily="34" charset="0"/>
              <a:cs typeface="Arial" panose="020B0604020202020204" pitchFamily="34" charset="0"/>
            </a:rPr>
            <a:t> MÔN HỌC</a:t>
          </a:r>
          <a:endParaRPr lang="en-US" sz="2400" b="1" kern="1200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4285" y="336096"/>
        <a:ext cx="8452452" cy="672542"/>
      </dsp:txXfrm>
    </dsp:sp>
    <dsp:sp modelId="{B5F89999-9A1D-4F20-9F08-C0DF0B11F517}">
      <dsp:nvSpPr>
        <dsp:cNvPr id="0" name=""/>
        <dsp:cNvSpPr/>
      </dsp:nvSpPr>
      <dsp:spPr>
        <a:xfrm>
          <a:off x="73946" y="252028"/>
          <a:ext cx="840678" cy="84067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EC5BEEE-1D43-4466-811A-C105207BD831}">
      <dsp:nvSpPr>
        <dsp:cNvPr id="0" name=""/>
        <dsp:cNvSpPr/>
      </dsp:nvSpPr>
      <dsp:spPr>
        <a:xfrm>
          <a:off x="879869" y="1345085"/>
          <a:ext cx="8066867" cy="67254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83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2400" b="1" kern="1200" dirty="0">
              <a:solidFill>
                <a:schemeClr val="bg1"/>
              </a:solidFill>
              <a:latin typeface="Arial (body)"/>
              <a:cs typeface="Arial" panose="020B0604020202020204" pitchFamily="34" charset="0"/>
            </a:rPr>
            <a:t>MỤC TIÊU CỦA MÔN HỌC</a:t>
          </a:r>
          <a:endParaRPr lang="en-US" sz="2400" b="1" kern="1200" dirty="0">
            <a:solidFill>
              <a:schemeClr val="bg1"/>
            </a:solidFill>
            <a:latin typeface="Arial (body)"/>
            <a:cs typeface="Arial" panose="020B0604020202020204" pitchFamily="34" charset="0"/>
          </a:endParaRPr>
        </a:p>
      </dsp:txBody>
      <dsp:txXfrm>
        <a:off x="879869" y="1345085"/>
        <a:ext cx="8066867" cy="672542"/>
      </dsp:txXfrm>
    </dsp:sp>
    <dsp:sp modelId="{9A3E4936-3621-4F52-961F-4C9D2E4DE522}">
      <dsp:nvSpPr>
        <dsp:cNvPr id="0" name=""/>
        <dsp:cNvSpPr/>
      </dsp:nvSpPr>
      <dsp:spPr>
        <a:xfrm>
          <a:off x="459530" y="1261017"/>
          <a:ext cx="840678" cy="84067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3052E2-A345-48E8-BC39-246C4AEC5571}">
      <dsp:nvSpPr>
        <dsp:cNvPr id="0" name=""/>
        <dsp:cNvSpPr/>
      </dsp:nvSpPr>
      <dsp:spPr>
        <a:xfrm>
          <a:off x="879869" y="2354074"/>
          <a:ext cx="8066867" cy="67254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83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b="1" kern="1200" dirty="0">
              <a:latin typeface="Arial (body)"/>
              <a:cs typeface="Arial" panose="020B0604020202020204" pitchFamily="34" charset="0"/>
            </a:rPr>
            <a:t>NỘI DUNG CHÍNH </a:t>
          </a:r>
          <a:endParaRPr lang="en-US" sz="2400" b="1" kern="1200" dirty="0">
            <a:solidFill>
              <a:srgbClr val="FFFF00"/>
            </a:solidFill>
            <a:latin typeface="Arial (body)"/>
            <a:cs typeface="Arial" panose="020B0604020202020204" pitchFamily="34" charset="0"/>
          </a:endParaRPr>
        </a:p>
      </dsp:txBody>
      <dsp:txXfrm>
        <a:off x="879869" y="2354074"/>
        <a:ext cx="8066867" cy="672542"/>
      </dsp:txXfrm>
    </dsp:sp>
    <dsp:sp modelId="{872CC3BB-3C0A-455B-BA90-B11BBB513C22}">
      <dsp:nvSpPr>
        <dsp:cNvPr id="0" name=""/>
        <dsp:cNvSpPr/>
      </dsp:nvSpPr>
      <dsp:spPr>
        <a:xfrm>
          <a:off x="459530" y="2270006"/>
          <a:ext cx="840678" cy="84067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7ADA2F4-92A1-4AB0-9F32-F20EBAFE6BE1}">
      <dsp:nvSpPr>
        <dsp:cNvPr id="0" name=""/>
        <dsp:cNvSpPr/>
      </dsp:nvSpPr>
      <dsp:spPr>
        <a:xfrm>
          <a:off x="494285" y="3363063"/>
          <a:ext cx="8452452" cy="67254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83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2400" b="1" kern="1200" dirty="0">
              <a:latin typeface="Arial (body)"/>
              <a:cs typeface="Arial" panose="020B0604020202020204" pitchFamily="34" charset="0"/>
            </a:rPr>
            <a:t>PHƯƠNG PHÁP DẠY HỌC VÀ ĐÁNH GIÁ MÔN HỌC</a:t>
          </a:r>
          <a:endParaRPr lang="en-US" sz="2400" b="1" kern="1200" dirty="0">
            <a:solidFill>
              <a:srgbClr val="FFFF00"/>
            </a:solidFill>
            <a:latin typeface="Arial (body)"/>
            <a:cs typeface="Arial" panose="020B0604020202020204" pitchFamily="34" charset="0"/>
          </a:endParaRPr>
        </a:p>
      </dsp:txBody>
      <dsp:txXfrm>
        <a:off x="494285" y="3363063"/>
        <a:ext cx="8452452" cy="672542"/>
      </dsp:txXfrm>
    </dsp:sp>
    <dsp:sp modelId="{08CD1059-37C5-441A-95DE-55EC874E2276}">
      <dsp:nvSpPr>
        <dsp:cNvPr id="0" name=""/>
        <dsp:cNvSpPr/>
      </dsp:nvSpPr>
      <dsp:spPr>
        <a:xfrm>
          <a:off x="73946" y="3278995"/>
          <a:ext cx="840678" cy="84067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CAE73D-0BFA-4CB4-9418-26DD8E1710CB}">
      <dsp:nvSpPr>
        <dsp:cNvPr id="0" name=""/>
        <dsp:cNvSpPr/>
      </dsp:nvSpPr>
      <dsp:spPr>
        <a:xfrm>
          <a:off x="0" y="112585"/>
          <a:ext cx="6646985" cy="187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Arial (body)"/>
            </a:rPr>
            <a:t>1</a:t>
          </a:r>
          <a:r>
            <a:rPr lang="vi-VN" sz="2400" b="1" kern="1200" dirty="0">
              <a:latin typeface="Arial (body)"/>
            </a:rPr>
            <a:t>. VỊ TRÍ, </a:t>
          </a:r>
          <a:r>
            <a:rPr lang="en-US" sz="2400" b="1" kern="1200" dirty="0">
              <a:latin typeface="Arial (body)"/>
            </a:rPr>
            <a:t>TÍNH CHẤT</a:t>
          </a:r>
          <a:r>
            <a:rPr lang="vi-VN" sz="2400" b="1" kern="1200" dirty="0">
              <a:latin typeface="Arial (body)"/>
            </a:rPr>
            <a:t> MÔN HỌC</a:t>
          </a:r>
          <a:endParaRPr lang="en-US" sz="2400" kern="1200" dirty="0">
            <a:latin typeface="Arial (body)"/>
          </a:endParaRPr>
        </a:p>
      </dsp:txBody>
      <dsp:txXfrm>
        <a:off x="0" y="112585"/>
        <a:ext cx="6646985" cy="1872000"/>
      </dsp:txXfrm>
    </dsp:sp>
    <dsp:sp modelId="{7C2F0E5B-5780-4792-8410-2AA8FE4E1315}">
      <dsp:nvSpPr>
        <dsp:cNvPr id="0" name=""/>
        <dsp:cNvSpPr/>
      </dsp:nvSpPr>
      <dsp:spPr>
        <a:xfrm>
          <a:off x="0" y="2105919"/>
          <a:ext cx="6646985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ctr" anchorCtr="0">
          <a:noAutofit/>
        </a:bodyPr>
        <a:lstStyle/>
        <a:p>
          <a:pPr marL="1997075" lvl="1" indent="-33655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dirty="0" err="1">
              <a:latin typeface="Arial (body)"/>
              <a:cs typeface="Arial" panose="020B0604020202020204" pitchFamily="34" charset="0"/>
            </a:rPr>
            <a:t>Vị</a:t>
          </a:r>
          <a:r>
            <a:rPr lang="en-US" sz="2400" b="1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 (body)"/>
              <a:cs typeface="Arial" panose="020B0604020202020204" pitchFamily="34" charset="0"/>
            </a:rPr>
            <a:t>trí</a:t>
          </a:r>
          <a:endParaRPr lang="en-US" sz="2400" b="1" kern="1200" dirty="0">
            <a:solidFill>
              <a:schemeClr val="tx1"/>
            </a:solidFill>
            <a:latin typeface="Arial (body)"/>
            <a:cs typeface="Arial" panose="020B0604020202020204" pitchFamily="34" charset="0"/>
          </a:endParaRPr>
        </a:p>
        <a:p>
          <a:pPr marL="1997075" lvl="1" indent="-33655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2400" b="1" kern="1200" dirty="0">
              <a:latin typeface="Arial (body)"/>
              <a:cs typeface="Arial" panose="020B0604020202020204" pitchFamily="34" charset="0"/>
            </a:rPr>
            <a:t>Tính chất môn </a:t>
          </a:r>
          <a:r>
            <a:rPr lang="en-US" sz="2400" b="1" kern="1200" dirty="0" err="1">
              <a:solidFill>
                <a:schemeClr val="tx1"/>
              </a:solidFill>
              <a:latin typeface="Arial (body)"/>
              <a:cs typeface="Arial" panose="020B0604020202020204" pitchFamily="34" charset="0"/>
            </a:rPr>
            <a:t>học</a:t>
          </a:r>
          <a:r>
            <a:rPr lang="en-US" sz="2400" b="1" kern="1200" dirty="0">
              <a:solidFill>
                <a:schemeClr val="tx1"/>
              </a:solidFill>
              <a:latin typeface="Arial (body)"/>
              <a:cs typeface="Arial" panose="020B0604020202020204" pitchFamily="34" charset="0"/>
            </a:rPr>
            <a:t> </a:t>
          </a:r>
        </a:p>
      </dsp:txBody>
      <dsp:txXfrm>
        <a:off x="0" y="2105919"/>
        <a:ext cx="6646985" cy="28548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1F6C85-C72B-4036-BA8E-DA467CD5476E}">
      <dsp:nvSpPr>
        <dsp:cNvPr id="0" name=""/>
        <dsp:cNvSpPr/>
      </dsp:nvSpPr>
      <dsp:spPr>
        <a:xfrm rot="5400000">
          <a:off x="5969577" y="-925370"/>
          <a:ext cx="3580641" cy="8709142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12763" lvl="1" indent="0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Vị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trí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 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m</a:t>
          </a:r>
          <a:r>
            <a:rPr lang="nl-NL" sz="2400" kern="1200" dirty="0">
              <a:latin typeface="Arial (body)"/>
              <a:cs typeface="Arial" panose="020B0604020202020204" pitchFamily="34" charset="0"/>
            </a:rPr>
            <a:t>ôn Giáo dục chính trị là môn học bắt buộc</a:t>
          </a:r>
          <a:endParaRPr lang="en-US" sz="2400" kern="1200" dirty="0">
            <a:latin typeface="Arial (body)"/>
            <a:cs typeface="Arial" panose="020B0604020202020204" pitchFamily="34" charset="0"/>
          </a:endParaRPr>
        </a:p>
        <a:p>
          <a:pPr marL="512763" lvl="1" indent="0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Tính chất: </a:t>
          </a:r>
          <a:r>
            <a:rPr lang="nl-NL" sz="2400" kern="1200" dirty="0">
              <a:latin typeface="Arial (body)"/>
              <a:cs typeface="Arial" panose="020B0604020202020204" pitchFamily="34" charset="0"/>
            </a:rPr>
            <a:t>Chương trình môn học bao gồm:</a:t>
          </a:r>
          <a:endParaRPr lang="en-US" sz="2400" kern="1200" dirty="0">
            <a:latin typeface="Arial (body)"/>
            <a:cs typeface="Arial" panose="020B0604020202020204" pitchFamily="34" charset="0"/>
          </a:endParaRPr>
        </a:p>
        <a:p>
          <a:pPr marL="512763" lvl="1" indent="0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2400" kern="1200" dirty="0">
              <a:latin typeface="Arial (body)"/>
              <a:cs typeface="Arial" panose="020B0604020202020204" pitchFamily="34" charset="0"/>
            </a:rPr>
            <a:t>khái quát về CN MLN, TTHCM, ĐLCMCĐCSVN;</a:t>
          </a:r>
          <a:endParaRPr lang="en-US" sz="2400" kern="1200" dirty="0">
            <a:latin typeface="Arial (body)"/>
            <a:cs typeface="Arial" panose="020B0604020202020204" pitchFamily="34" charset="0"/>
          </a:endParaRPr>
        </a:p>
        <a:p>
          <a:pPr marL="512763" lvl="1" indent="0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2400" kern="1200" dirty="0">
              <a:latin typeface="Arial (body)"/>
              <a:cs typeface="Arial" panose="020B0604020202020204" pitchFamily="34" charset="0"/>
            </a:rPr>
            <a:t>chú trọng về đạo đức công dân, đạo đức nghề nghiệp</a:t>
          </a:r>
          <a:endParaRPr lang="en-US" sz="2400" kern="1200" dirty="0">
            <a:latin typeface="Arial (body)"/>
            <a:cs typeface="Arial" panose="020B0604020202020204" pitchFamily="34" charset="0"/>
          </a:endParaRPr>
        </a:p>
      </dsp:txBody>
      <dsp:txXfrm rot="-5400000">
        <a:off x="3405327" y="1813672"/>
        <a:ext cx="8534350" cy="3231057"/>
      </dsp:txXfrm>
    </dsp:sp>
    <dsp:sp modelId="{97BAB614-D3A4-4982-9054-F53E11B08C86}">
      <dsp:nvSpPr>
        <dsp:cNvPr id="0" name=""/>
        <dsp:cNvSpPr/>
      </dsp:nvSpPr>
      <dsp:spPr>
        <a:xfrm>
          <a:off x="60311" y="1626921"/>
          <a:ext cx="3894990" cy="36041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0" kern="1200" dirty="0">
              <a:latin typeface="Arial (body)"/>
              <a:cs typeface="Arial" panose="020B0604020202020204" pitchFamily="34" charset="0"/>
            </a:rPr>
            <a:t>1.</a:t>
          </a:r>
        </a:p>
        <a:p>
          <a:pPr lvl="0" algn="ctr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0" kern="1200" dirty="0">
              <a:latin typeface="Arial (body)"/>
              <a:cs typeface="Arial" panose="020B0604020202020204" pitchFamily="34" charset="0"/>
            </a:rPr>
            <a:t>VỊ TRÍ VÀ TÍNH CHẤT MÔN HỌC  </a:t>
          </a:r>
        </a:p>
      </dsp:txBody>
      <dsp:txXfrm>
        <a:off x="236252" y="1802862"/>
        <a:ext cx="3543108" cy="32522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6892A-8A84-4174-83BA-A8606DB78BA8}">
      <dsp:nvSpPr>
        <dsp:cNvPr id="0" name=""/>
        <dsp:cNvSpPr/>
      </dsp:nvSpPr>
      <dsp:spPr>
        <a:xfrm>
          <a:off x="0" y="1642385"/>
          <a:ext cx="11895115" cy="4504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3193" tIns="1353820" rIns="923193" bIns="170688" numCol="1" spcCol="1270" anchor="t" anchorCtr="0">
          <a:noAutofit/>
        </a:bodyPr>
        <a:lstStyle/>
        <a:p>
          <a:pPr marL="2286000" lvl="1" indent="-2230438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Về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kiến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thức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  </a:t>
          </a:r>
          <a:r>
            <a:rPr lang="vi-VN" sz="2400" b="0" kern="1200" dirty="0">
              <a:solidFill>
                <a:schemeClr val="tx1"/>
              </a:solidFill>
              <a:latin typeface="Arial (body)"/>
              <a:cs typeface="Arial" panose="020B0604020202020204" pitchFamily="34" charset="0"/>
            </a:rPr>
            <a:t>Trình bày được một số nội dung cơ bản của chủ nghĩa Mác-Lênin, tư tưởng Hồ Chí Minh; quan điểm, đường lối của Đảng Cộng sản Việt Nam và những nhiệm vụ chính trị của đất nước hiện nay; nội dung học tập, rèn luyện để trở thành người công dân tốt, người lao động tốt.</a:t>
          </a:r>
          <a:endParaRPr lang="en-US" sz="2400" b="0" kern="1200" dirty="0">
            <a:solidFill>
              <a:schemeClr val="tx1"/>
            </a:solidFill>
            <a:latin typeface="Arial (body)"/>
            <a:cs typeface="Arial" panose="020B0604020202020204" pitchFamily="34" charset="0"/>
          </a:endParaRPr>
        </a:p>
        <a:p>
          <a:pPr marL="2286000" lvl="1" indent="-2230438" algn="just" defTabSz="5334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endParaRPr lang="en-US" sz="1200" b="0" kern="1200" dirty="0">
            <a:solidFill>
              <a:schemeClr val="tx1"/>
            </a:solidFill>
            <a:latin typeface="Arial (body)"/>
            <a:cs typeface="Arial" panose="020B0604020202020204" pitchFamily="34" charset="0"/>
          </a:endParaRPr>
        </a:p>
      </dsp:txBody>
      <dsp:txXfrm>
        <a:off x="0" y="1642385"/>
        <a:ext cx="11895115" cy="4504500"/>
      </dsp:txXfrm>
    </dsp:sp>
    <dsp:sp modelId="{6902E56E-CA22-4E82-8186-F9A900C87FE8}">
      <dsp:nvSpPr>
        <dsp:cNvPr id="0" name=""/>
        <dsp:cNvSpPr/>
      </dsp:nvSpPr>
      <dsp:spPr>
        <a:xfrm>
          <a:off x="594755" y="689988"/>
          <a:ext cx="8326581" cy="191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725" tIns="0" rIns="31472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Arial (body)"/>
              <a:cs typeface="Arial" panose="020B0604020202020204" pitchFamily="34" charset="0"/>
            </a:rPr>
            <a:t>2</a:t>
          </a:r>
          <a:r>
            <a:rPr lang="vi-VN" sz="2400" b="1" kern="1200" dirty="0">
              <a:latin typeface="Arial (body)"/>
              <a:cs typeface="Arial" panose="020B0604020202020204" pitchFamily="34" charset="0"/>
            </a:rPr>
            <a:t>. MỤC TIÊU CỦA MÔN HỌC</a:t>
          </a:r>
          <a:endParaRPr lang="en-US" sz="2400" b="1" kern="1200" dirty="0">
            <a:latin typeface="Arial (body)"/>
            <a:cs typeface="Arial" panose="020B0604020202020204" pitchFamily="34" charset="0"/>
          </a:endParaRPr>
        </a:p>
      </dsp:txBody>
      <dsp:txXfrm>
        <a:off x="688423" y="783656"/>
        <a:ext cx="8139245" cy="173146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6892A-8A84-4174-83BA-A8606DB78BA8}">
      <dsp:nvSpPr>
        <dsp:cNvPr id="0" name=""/>
        <dsp:cNvSpPr/>
      </dsp:nvSpPr>
      <dsp:spPr>
        <a:xfrm>
          <a:off x="0" y="2154260"/>
          <a:ext cx="11895115" cy="3480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3193" tIns="1353820" rIns="923193" bIns="170688" numCol="1" spcCol="1270" anchor="t" anchorCtr="0">
          <a:noAutofit/>
        </a:bodyPr>
        <a:lstStyle/>
        <a:p>
          <a:pPr marL="2057400" lvl="1" indent="-2001838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Về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kỹ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năng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 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Có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nhận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thức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đúng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đắn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,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vận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dụng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được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những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kiến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thức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đã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học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về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chủ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nghĩa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Mác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–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Lênin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để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giải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quyết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những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vấn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đề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trong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học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tập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và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thực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tiễn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cuộc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sống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. </a:t>
          </a:r>
        </a:p>
        <a:p>
          <a:pPr marL="2057400" lvl="1" indent="-2001838" algn="just" defTabSz="5334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endParaRPr lang="en-US" sz="1200" kern="1200" dirty="0">
            <a:latin typeface="Arial (body)"/>
            <a:cs typeface="Arial" panose="020B0604020202020204" pitchFamily="34" charset="0"/>
          </a:endParaRPr>
        </a:p>
      </dsp:txBody>
      <dsp:txXfrm>
        <a:off x="0" y="2154260"/>
        <a:ext cx="11895115" cy="3480750"/>
      </dsp:txXfrm>
    </dsp:sp>
    <dsp:sp modelId="{6902E56E-CA22-4E82-8186-F9A900C87FE8}">
      <dsp:nvSpPr>
        <dsp:cNvPr id="0" name=""/>
        <dsp:cNvSpPr/>
      </dsp:nvSpPr>
      <dsp:spPr>
        <a:xfrm>
          <a:off x="594755" y="1201863"/>
          <a:ext cx="8326581" cy="191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725" tIns="0" rIns="31472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Arial (body)"/>
              <a:cs typeface="Arial" panose="020B0604020202020204" pitchFamily="34" charset="0"/>
            </a:rPr>
            <a:t>2</a:t>
          </a:r>
          <a:r>
            <a:rPr lang="vi-VN" sz="2400" b="1" kern="1200" dirty="0">
              <a:latin typeface="Arial (body)"/>
              <a:cs typeface="Arial" panose="020B0604020202020204" pitchFamily="34" charset="0"/>
            </a:rPr>
            <a:t>. MỤC TIÊU CỦA MÔN HỌC</a:t>
          </a:r>
          <a:endParaRPr lang="en-US" sz="2400" b="1" kern="1200" dirty="0">
            <a:latin typeface="Arial (body)"/>
            <a:cs typeface="Arial" panose="020B0604020202020204" pitchFamily="34" charset="0"/>
          </a:endParaRPr>
        </a:p>
      </dsp:txBody>
      <dsp:txXfrm>
        <a:off x="688423" y="1295531"/>
        <a:ext cx="8139245" cy="173146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6892A-8A84-4174-83BA-A8606DB78BA8}">
      <dsp:nvSpPr>
        <dsp:cNvPr id="0" name=""/>
        <dsp:cNvSpPr/>
      </dsp:nvSpPr>
      <dsp:spPr>
        <a:xfrm>
          <a:off x="0" y="1795947"/>
          <a:ext cx="11895115" cy="41973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3193" tIns="1353820" rIns="923193" bIns="170688" numCol="1" spcCol="1270" anchor="t" anchorCtr="0">
          <a:noAutofit/>
        </a:bodyPr>
        <a:lstStyle/>
        <a:p>
          <a:pPr marL="2173288" lvl="1" indent="-2117725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Về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năng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lực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tự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chủ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và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trách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nhiệm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</a:t>
          </a:r>
          <a:endParaRPr lang="en-US" sz="2400" kern="1200" dirty="0">
            <a:solidFill>
              <a:srgbClr val="FF0000"/>
            </a:solidFill>
            <a:latin typeface="Arial (body)"/>
            <a:cs typeface="Arial" panose="020B0604020202020204" pitchFamily="34" charset="0"/>
          </a:endParaRPr>
        </a:p>
        <a:p>
          <a:pPr marL="55563" lvl="1" indent="0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vi-VN" sz="2400" kern="1200" dirty="0">
              <a:latin typeface="Arial (body)"/>
              <a:cs typeface="Arial" panose="020B0604020202020204" pitchFamily="34" charset="0"/>
            </a:rPr>
            <a:t>Về năng lực tự chủ và trách nhiệm: Có năng lực vận dụng các nội dung đã học để rèn luyện phẩm chất chính trị, đạo đức, lối sống; thực hiện tốt quan điểm, đường lối của Đảng; chính sách, pháp luật của Nhà nước.</a:t>
          </a:r>
          <a:endParaRPr lang="en-US" sz="2400" kern="1200" dirty="0">
            <a:latin typeface="Arial (body)"/>
            <a:cs typeface="Arial" panose="020B0604020202020204" pitchFamily="34" charset="0"/>
          </a:endParaRPr>
        </a:p>
        <a:p>
          <a:pPr marL="55563" lvl="1" indent="0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endParaRPr lang="en-US" sz="2400" kern="1200" dirty="0">
            <a:latin typeface="Arial (body)"/>
            <a:cs typeface="Arial" panose="020B0604020202020204" pitchFamily="34" charset="0"/>
          </a:endParaRPr>
        </a:p>
      </dsp:txBody>
      <dsp:txXfrm>
        <a:off x="0" y="1795947"/>
        <a:ext cx="11895115" cy="4197375"/>
      </dsp:txXfrm>
    </dsp:sp>
    <dsp:sp modelId="{6902E56E-CA22-4E82-8186-F9A900C87FE8}">
      <dsp:nvSpPr>
        <dsp:cNvPr id="0" name=""/>
        <dsp:cNvSpPr/>
      </dsp:nvSpPr>
      <dsp:spPr>
        <a:xfrm>
          <a:off x="594755" y="843551"/>
          <a:ext cx="8326581" cy="191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725" tIns="0" rIns="31472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Arial (body)"/>
              <a:cs typeface="Arial" panose="020B0604020202020204" pitchFamily="34" charset="0"/>
            </a:rPr>
            <a:t>2</a:t>
          </a:r>
          <a:r>
            <a:rPr lang="vi-VN" sz="2400" b="1" kern="1200" dirty="0">
              <a:latin typeface="Arial (body)"/>
              <a:cs typeface="Arial" panose="020B0604020202020204" pitchFamily="34" charset="0"/>
            </a:rPr>
            <a:t>. MỤC TIÊU CỦA MÔN HỌC</a:t>
          </a:r>
          <a:endParaRPr lang="en-US" sz="2400" b="1" kern="1200" dirty="0">
            <a:latin typeface="Arial (body)"/>
            <a:cs typeface="Arial" panose="020B0604020202020204" pitchFamily="34" charset="0"/>
          </a:endParaRPr>
        </a:p>
      </dsp:txBody>
      <dsp:txXfrm>
        <a:off x="688423" y="937219"/>
        <a:ext cx="8139245" cy="17314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6D5115-DA4E-47DA-89DA-3BF80E73175F}" type="datetimeFigureOut">
              <a:rPr lang="en-AU" smtClean="0"/>
              <a:t>2/10/2024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6578F-BF92-469B-AB04-39B4299007B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73726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4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fld id="{7FB96057-A469-4CD7-9927-50BDDA6BC3C3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678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21F70C-7321-4317-AEAB-14C83A06E54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056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F435D-8EC8-4641-A048-CD680137E2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D94C0A-0D76-44D6-9BEC-A74D7ABD9D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Arial 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91312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6694A-8D46-4197-90B3-B95AE5AEB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0C0E0-767E-4766-BCA1-50A185602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38081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60A1E-1639-4DFE-91A4-7024B59AD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B6D634-A832-49FE-A155-41241E93ED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Arial 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4416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34E6E-1177-4DE8-8985-4993FF974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55C23B-94D8-4823-9CAB-A1A2E3BAD6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4C09F4-D477-43D0-A2FD-B2D5877958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69386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4DEAD-70C7-40CA-A98F-0C57DF28B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C3B521-D272-4605-AA27-6E258E4C12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231607-19AF-4C91-845A-55D2A8E6A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A50C37-17F5-4047-9DFC-C6DD1F3944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ECEDAB-E826-4F8C-8493-F53B10DB76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15597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58946-27B0-42EC-B29A-F109A3B97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09802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684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53EC4-A507-45D6-88AC-7919E0BF2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09557-9665-4348-9A23-251377049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Arial "/>
              </a:defRPr>
            </a:lvl1pPr>
            <a:lvl2pPr>
              <a:defRPr sz="2800">
                <a:latin typeface="Arial "/>
              </a:defRPr>
            </a:lvl2pPr>
            <a:lvl3pPr>
              <a:defRPr sz="2400">
                <a:latin typeface="Arial "/>
              </a:defRPr>
            </a:lvl3pPr>
            <a:lvl4pPr>
              <a:defRPr sz="2000">
                <a:latin typeface="Arial "/>
              </a:defRPr>
            </a:lvl4pPr>
            <a:lvl5pPr>
              <a:defRPr sz="2000">
                <a:latin typeface="Arial 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D37A9D-306A-4824-8748-8B0D6646DC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Arial 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0525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D8F7C-B11A-4CA7-B2E5-E02F18C7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E3762A-300D-48C1-97FA-A58E19BAC2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Arial 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683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C41B3-D166-4365-9B77-BEA293EE9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A5C763-B757-4A80-AD53-B17336D772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6642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18A5A3-DFFD-45BA-9A57-D5DAB0966A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46A3C6-D97B-4C9A-A71B-1DAE87F015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7607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3C5A0A-A4C0-4EDE-A86B-13CC70530E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979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63463-0F07-4004-8B4A-EB943E4ACDE2}" type="datetimeFigureOut">
              <a:rPr lang="en-US" smtClean="0"/>
              <a:t>10/02/2024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97C27-86EA-4A9B-B3C0-3AB6E09252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9791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 u="none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37AFC0-9654-4E99-BB0B-D9F0D0EFDC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979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94CE8-4F3C-4147-BF68-D0950B9DCAE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AutoShape 4" descr="Logo UEF">
            <a:extLst>
              <a:ext uri="{FF2B5EF4-FFF2-40B4-BE49-F238E27FC236}">
                <a16:creationId xmlns:a16="http://schemas.microsoft.com/office/drawing/2014/main" id="{FC7A0AB5-A05C-CE5F-D457-381F45CE7874}"/>
              </a:ext>
            </a:extLst>
          </p:cNvPr>
          <p:cNvSpPr>
            <a:spLocks noChangeAspect="1" noChangeArrowheads="1"/>
          </p:cNvSpPr>
          <p:nvPr userDrawn="1"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7" name="Picture 6" descr="GIỚI THIỆU CHUNG">
            <a:extLst>
              <a:ext uri="{FF2B5EF4-FFF2-40B4-BE49-F238E27FC236}">
                <a16:creationId xmlns:a16="http://schemas.microsoft.com/office/drawing/2014/main" id="{ED1D96AC-37B6-B2B6-055D-DAB58C1935D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hq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56960" cy="80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08EA363-DAC3-228E-422E-E0286F7AD4D5}"/>
              </a:ext>
            </a:extLst>
          </p:cNvPr>
          <p:cNvSpPr/>
          <p:nvPr userDrawn="1"/>
        </p:nvSpPr>
        <p:spPr>
          <a:xfrm>
            <a:off x="0" y="6347401"/>
            <a:ext cx="12192000" cy="415636"/>
          </a:xfrm>
          <a:prstGeom prst="rect">
            <a:avLst/>
          </a:prstGeom>
          <a:gradFill flip="none" rotWithShape="1">
            <a:gsLst>
              <a:gs pos="0">
                <a:srgbClr val="EC6224"/>
              </a:gs>
              <a:gs pos="50000">
                <a:srgbClr val="DF311D"/>
              </a:gs>
              <a:gs pos="100000">
                <a:srgbClr val="C00000"/>
              </a:gs>
            </a:gsLst>
            <a:lin ang="0" scaled="1"/>
            <a:tileRect/>
          </a:gra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67CD67-CA01-913B-2112-57E4018AB225}"/>
              </a:ext>
            </a:extLst>
          </p:cNvPr>
          <p:cNvSpPr txBox="1"/>
          <p:nvPr userDrawn="1"/>
        </p:nvSpPr>
        <p:spPr>
          <a:xfrm>
            <a:off x="111789" y="6387476"/>
            <a:ext cx="3151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KHOA LÝ LUẬN CHÍNH TRỊ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D25A4A-319E-F0FF-C32F-55315D16A02C}"/>
              </a:ext>
            </a:extLst>
          </p:cNvPr>
          <p:cNvSpPr txBox="1"/>
          <p:nvPr userDrawn="1"/>
        </p:nvSpPr>
        <p:spPr>
          <a:xfrm>
            <a:off x="6303818" y="6387476"/>
            <a:ext cx="59020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BỘ MÔN GDCT	</a:t>
            </a:r>
          </a:p>
        </p:txBody>
      </p:sp>
    </p:spTree>
    <p:extLst>
      <p:ext uri="{BB962C8B-B14F-4D97-AF65-F5344CB8AC3E}">
        <p14:creationId xmlns:p14="http://schemas.microsoft.com/office/powerpoint/2010/main" val="194720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500" b="0" i="0" u="none" kern="1200">
          <a:solidFill>
            <a:schemeClr val="tx1"/>
          </a:solidFill>
          <a:latin typeface="Arial 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8F1200EE-06B7-2A5E-F32F-04689A9CF5DE}"/>
              </a:ext>
            </a:extLst>
          </p:cNvPr>
          <p:cNvGrpSpPr/>
          <p:nvPr/>
        </p:nvGrpSpPr>
        <p:grpSpPr>
          <a:xfrm>
            <a:off x="1810000" y="2204557"/>
            <a:ext cx="8549503" cy="1772837"/>
            <a:chOff x="1821248" y="1933587"/>
            <a:chExt cx="8549503" cy="1772837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3D0EAB1-4930-9507-4814-5256FD399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6763" y="1933587"/>
              <a:ext cx="4918472" cy="480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tabLst>
                  <a:tab pos="269875" algn="l"/>
                </a:tabLst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tabLst>
                  <a:tab pos="269875" algn="l"/>
                </a:tabLs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tabLst>
                  <a:tab pos="269875" algn="l"/>
                </a:tabLs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lnSpc>
                  <a:spcPct val="115000"/>
                </a:lnSpc>
                <a:spcBef>
                  <a:spcPts val="169"/>
                </a:spcBef>
                <a:spcAft>
                  <a:spcPts val="563"/>
                </a:spcAft>
                <a:buFontTx/>
                <a:buNone/>
              </a:pPr>
              <a:r>
                <a:rPr lang="en-US" altLang="en-US" sz="2400" b="1" dirty="0">
                  <a:ea typeface="Calibri" panose="020F0502020204030204" pitchFamily="34" charset="0"/>
                </a:rPr>
                <a:t>BÀI GIẢNG MÔN</a:t>
              </a:r>
              <a:endParaRPr lang="en-US" altLang="en-US" sz="2400" dirty="0">
                <a:ea typeface="Calibri" panose="020F0502020204030204" pitchFamily="34" charset="0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7F9DB5E-D34D-6761-264E-CFD734410F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248" y="2675373"/>
              <a:ext cx="8549503" cy="1031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tabLst>
                  <a:tab pos="269875" algn="l"/>
                </a:tabLst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tabLst>
                  <a:tab pos="269875" algn="l"/>
                </a:tabLs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tabLst>
                  <a:tab pos="269875" algn="l"/>
                </a:tabLs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269875" algn="l"/>
                </a:tabLst>
                <a:defRPr/>
              </a:pPr>
              <a:r>
                <a:rPr kumimoji="0" lang="en-US" altLang="en-US" sz="6100" b="1" i="0" u="none" strike="noStrike" kern="0" cap="none" spc="0" normalizeH="0" baseline="0" noProof="0" dirty="0">
                  <a:ln>
                    <a:noFill/>
                  </a:ln>
                  <a:solidFill>
                    <a:srgbClr val="9B132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GIÁO DỤC CHÍNH TRỊ</a:t>
              </a:r>
              <a:endParaRPr kumimoji="0" lang="en-US" altLang="en-US" sz="6100" b="0" i="0" u="none" strike="noStrike" kern="0" cap="none" spc="0" normalizeH="0" baseline="0" noProof="0" dirty="0">
                <a:ln>
                  <a:noFill/>
                </a:ln>
                <a:solidFill>
                  <a:srgbClr val="9B132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7" name="Group 11">
            <a:extLst>
              <a:ext uri="{FF2B5EF4-FFF2-40B4-BE49-F238E27FC236}">
                <a16:creationId xmlns:a16="http://schemas.microsoft.com/office/drawing/2014/main" id="{915CAE5D-3E50-4ED1-FB07-44C5B79C75AF}"/>
              </a:ext>
            </a:extLst>
          </p:cNvPr>
          <p:cNvGrpSpPr>
            <a:grpSpLocks/>
          </p:cNvGrpSpPr>
          <p:nvPr/>
        </p:nvGrpSpPr>
        <p:grpSpPr bwMode="auto">
          <a:xfrm>
            <a:off x="285070" y="4319390"/>
            <a:ext cx="2748800" cy="1769961"/>
            <a:chOff x="5225" y="9335"/>
            <a:chExt cx="2520" cy="1750"/>
          </a:xfrm>
        </p:grpSpPr>
        <p:sp>
          <p:nvSpPr>
            <p:cNvPr id="18" name="AutoShape 20" descr="2">
              <a:extLst>
                <a:ext uri="{FF2B5EF4-FFF2-40B4-BE49-F238E27FC236}">
                  <a16:creationId xmlns:a16="http://schemas.microsoft.com/office/drawing/2014/main" id="{46E51776-5A2C-7315-243D-6935E5A775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5" y="10185"/>
              <a:ext cx="2520" cy="900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>
              <a:outerShdw dist="107763" dir="2700000" algn="ctr" rotWithShape="0">
                <a:srgbClr val="C0C0C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99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13" dirty="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pic>
          <p:nvPicPr>
            <p:cNvPr id="19" name="Picture 19" descr="cosmoS">
              <a:extLst>
                <a:ext uri="{FF2B5EF4-FFF2-40B4-BE49-F238E27FC236}">
                  <a16:creationId xmlns:a16="http://schemas.microsoft.com/office/drawing/2014/main" id="{620B7AE0-F938-8487-A17B-A6155A7FD7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2" y="9335"/>
              <a:ext cx="1080" cy="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18" descr="BOOK2">
              <a:extLst>
                <a:ext uri="{FF2B5EF4-FFF2-40B4-BE49-F238E27FC236}">
                  <a16:creationId xmlns:a16="http://schemas.microsoft.com/office/drawing/2014/main" id="{B859BF1B-4DA3-C7C9-F7C0-83702694A6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4" y="10122"/>
              <a:ext cx="126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17" descr="BOOK1">
              <a:extLst>
                <a:ext uri="{FF2B5EF4-FFF2-40B4-BE49-F238E27FC236}">
                  <a16:creationId xmlns:a16="http://schemas.microsoft.com/office/drawing/2014/main" id="{7785C3C5-82D5-5A01-88D4-F3843AC51D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2" y="9848"/>
              <a:ext cx="163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16" descr="QUILLPEN">
              <a:extLst>
                <a:ext uri="{FF2B5EF4-FFF2-40B4-BE49-F238E27FC236}">
                  <a16:creationId xmlns:a16="http://schemas.microsoft.com/office/drawing/2014/main" id="{1748BD3B-0D42-B2A1-FA7C-3D875C7D39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5" y="9336"/>
              <a:ext cx="702" cy="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 Box 15">
              <a:extLst>
                <a:ext uri="{FF2B5EF4-FFF2-40B4-BE49-F238E27FC236}">
                  <a16:creationId xmlns:a16="http://schemas.microsoft.com/office/drawing/2014/main" id="{80607732-E058-100A-BEC5-9CA017AF1F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67" y="9897"/>
              <a:ext cx="9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vi-VN" altLang="en-US" sz="450" b="1">
                  <a:solidFill>
                    <a:srgbClr val="000000"/>
                  </a:solidFill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sz="1013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24" name="Text Box 14">
              <a:extLst>
                <a:ext uri="{FF2B5EF4-FFF2-40B4-BE49-F238E27FC236}">
                  <a16:creationId xmlns:a16="http://schemas.microsoft.com/office/drawing/2014/main" id="{408A3908-DD44-727C-3C5F-E8AA71A81B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65" y="9863"/>
              <a:ext cx="577" cy="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13" dirty="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25" name="WordArt 13">
              <a:extLst>
                <a:ext uri="{FF2B5EF4-FFF2-40B4-BE49-F238E27FC236}">
                  <a16:creationId xmlns:a16="http://schemas.microsoft.com/office/drawing/2014/main" id="{E60AA6B3-5CC2-856A-AE18-E46DB20376EA}"/>
                </a:ext>
              </a:extLst>
            </p:cNvPr>
            <p:cNvSpPr>
              <a:spLocks noChangeArrowheads="1" noChangeShapeType="1" noTextEdit="1"/>
            </p:cNvSpPr>
            <p:nvPr/>
          </p:nvSpPr>
          <p:spPr bwMode="auto">
            <a:xfrm rot="1334491">
              <a:off x="6130" y="10696"/>
              <a:ext cx="600" cy="125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025" b="1" kern="10" dirty="0">
                  <a:solidFill>
                    <a:srgbClr val="FFFFFF"/>
                  </a:solidFill>
                  <a:latin typeface="VNbritannic"/>
                  <a:cs typeface="Arial"/>
                </a:rPr>
                <a:t>NÀM </a:t>
              </a:r>
            </a:p>
          </p:txBody>
        </p:sp>
        <p:sp>
          <p:nvSpPr>
            <p:cNvPr id="26" name="Text Box 12">
              <a:extLst>
                <a:ext uri="{FF2B5EF4-FFF2-40B4-BE49-F238E27FC236}">
                  <a16:creationId xmlns:a16="http://schemas.microsoft.com/office/drawing/2014/main" id="{16D3B3A7-A694-D6C9-DCCC-C395DA9C35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23" y="10049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13" dirty="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966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0"/>
          <a:stretch/>
        </p:blipFill>
        <p:spPr bwMode="auto">
          <a:xfrm>
            <a:off x="959212" y="702085"/>
            <a:ext cx="4483593" cy="4733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" t="77" r="3787" b="-77"/>
          <a:stretch/>
        </p:blipFill>
        <p:spPr bwMode="auto">
          <a:xfrm>
            <a:off x="6487137" y="698454"/>
            <a:ext cx="4745651" cy="473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352736" y="5435554"/>
            <a:ext cx="501445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Ph.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Ăng-ghen</a:t>
            </a:r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 eaLnBrk="1" hangingPunct="1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(28/11/1820 - 5/8/1895)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542540" y="5435554"/>
            <a:ext cx="33169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C.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Mác</a:t>
            </a:r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 eaLnBrk="1" hangingPunct="1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(5/5/1818 - 14/3/1883) </a:t>
            </a:r>
          </a:p>
        </p:txBody>
      </p:sp>
    </p:spTree>
    <p:extLst>
      <p:ext uri="{BB962C8B-B14F-4D97-AF65-F5344CB8AC3E}">
        <p14:creationId xmlns:p14="http://schemas.microsoft.com/office/powerpoint/2010/main" val="2065203179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91" y="722630"/>
            <a:ext cx="5153997" cy="4709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914" y="722629"/>
            <a:ext cx="5153997" cy="470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7237A48-0F4D-E004-008B-85103B73D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2876" y="5432445"/>
            <a:ext cx="34724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Vladimir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Lyilch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 Lenin</a:t>
            </a:r>
          </a:p>
          <a:p>
            <a:pPr algn="ctr" eaLnBrk="1" hangingPunct="1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(22/4/1870 – 21/1/1924)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07204E2-5007-589C-CEC0-E827EDF2BB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5686" y="5432445"/>
            <a:ext cx="501445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Hồ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 Chí Minh</a:t>
            </a:r>
          </a:p>
          <a:p>
            <a:pPr algn="ctr" eaLnBrk="1" hangingPunct="1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(19/5/1890 – 2/9/1969)</a:t>
            </a:r>
          </a:p>
        </p:txBody>
      </p:sp>
    </p:spTree>
    <p:extLst>
      <p:ext uri="{BB962C8B-B14F-4D97-AF65-F5344CB8AC3E}">
        <p14:creationId xmlns:p14="http://schemas.microsoft.com/office/powerpoint/2010/main" val="922991850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E771245-585D-CAD3-0AB6-4CD505B853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492772"/>
              </p:ext>
            </p:extLst>
          </p:nvPr>
        </p:nvGraphicFramePr>
        <p:xfrm>
          <a:off x="0" y="0"/>
          <a:ext cx="12192000" cy="64838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4908">
                  <a:extLst>
                    <a:ext uri="{9D8B030D-6E8A-4147-A177-3AD203B41FA5}">
                      <a16:colId xmlns:a16="http://schemas.microsoft.com/office/drawing/2014/main" val="238901948"/>
                    </a:ext>
                  </a:extLst>
                </a:gridCol>
                <a:gridCol w="10256108">
                  <a:extLst>
                    <a:ext uri="{9D8B030D-6E8A-4147-A177-3AD203B41FA5}">
                      <a16:colId xmlns:a16="http://schemas.microsoft.com/office/drawing/2014/main" val="369013712"/>
                    </a:ext>
                  </a:extLst>
                </a:gridCol>
                <a:gridCol w="1280984">
                  <a:extLst>
                    <a:ext uri="{9D8B030D-6E8A-4147-A177-3AD203B41FA5}">
                      <a16:colId xmlns:a16="http://schemas.microsoft.com/office/drawing/2014/main" val="747082208"/>
                    </a:ext>
                  </a:extLst>
                </a:gridCol>
              </a:tblGrid>
              <a:tr h="459893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NỘI DUNG 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9537101"/>
                  </a:ext>
                </a:extLst>
              </a:tr>
              <a:tr h="53971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vi-VN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STT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vi-VN" sz="2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Ê</a:t>
                      </a:r>
                      <a:r>
                        <a:rPr lang="vi-VN" sz="2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 BÀI</a:t>
                      </a:r>
                      <a:endParaRPr lang="en-US" sz="2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SỐ TIẾT</a:t>
                      </a:r>
                      <a:endParaRPr lang="en-US" sz="2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54566900"/>
                  </a:ext>
                </a:extLst>
              </a:tr>
              <a:tr h="4000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6383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Chương</a:t>
                      </a: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mở đầu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2911913"/>
                  </a:ext>
                </a:extLst>
              </a:tr>
              <a:tr h="4000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63830" marR="106045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Chương</a:t>
                      </a: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1: Khái quát về chủ nghĩa Mác - Lênin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95620543"/>
                  </a:ext>
                </a:extLst>
              </a:tr>
              <a:tr h="4000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63830" marR="106045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Chương</a:t>
                      </a: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2: Khái quát về tư tưởng Hồ Chí Minh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96588227"/>
                  </a:ext>
                </a:extLst>
              </a:tr>
              <a:tr h="4000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63830" marR="106045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err="1">
                          <a:effectLst/>
                          <a:latin typeface="Arial (body)"/>
                          <a:cs typeface="Arial" panose="020B0604020202020204" pitchFamily="34" charset="0"/>
                        </a:rPr>
                        <a:t>Chương</a:t>
                      </a:r>
                      <a:r>
                        <a:rPr lang="vi-VN" sz="1800" dirty="0">
                          <a:effectLst/>
                          <a:latin typeface="Arial (body)"/>
                          <a:cs typeface="Arial" panose="020B0604020202020204" pitchFamily="34" charset="0"/>
                        </a:rPr>
                        <a:t> 3: Những thành tựu của cách mạng Việt Nam dưới sự lãnh đạo của Đảng</a:t>
                      </a:r>
                      <a:endParaRPr lang="en-US" sz="1800" dirty="0">
                        <a:effectLst/>
                        <a:latin typeface="Arial (body)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vi-VN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67132662"/>
                  </a:ext>
                </a:extLst>
              </a:tr>
              <a:tr h="4000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63830" marR="106045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Chương</a:t>
                      </a: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4: Đặc trưng và phương hướng xây dựng xã hội chủ nghĩa ở Việt Nam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09102076"/>
                  </a:ext>
                </a:extLst>
              </a:tr>
              <a:tr h="4000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63830" marR="106045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Chương</a:t>
                      </a: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5: Phát triển kinh tế, xã hội, văn hóa, con người ở Việt Nam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49714531"/>
                  </a:ext>
                </a:extLst>
              </a:tr>
              <a:tr h="84164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63830" marR="106045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Chương</a:t>
                      </a: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6: Tăng cường quốc phòng an ninh, mở rộng quan hệ đối ngoại và hội nhập quốc tế ở nước ta hiện nay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6686272"/>
                  </a:ext>
                </a:extLst>
              </a:tr>
              <a:tr h="4000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63830" marR="106045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Chương</a:t>
                      </a: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7: Xây dựng và hoàn thiện nhà nước pháp quyền xã hội chủ nghĩa Việt Nam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vi-VN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76584599"/>
                  </a:ext>
                </a:extLst>
              </a:tr>
              <a:tr h="84164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63830" marR="106045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Chương</a:t>
                      </a: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8: Phát huy sức mạnh của khối đại đoàn kết toàn dân tộc trong xây dựng, bảo vệ Tổ quốc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49063533"/>
                  </a:ext>
                </a:extLst>
              </a:tr>
              <a:tr h="4000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63830" marR="106045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Chương</a:t>
                      </a: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9: Tu dưỡng, rèn luyện để trở thành người công dân tốt, người lao động tốt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18197783"/>
                  </a:ext>
                </a:extLst>
              </a:tr>
              <a:tr h="4000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63830" marR="106045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Tài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liệu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tham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khảo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vi-VN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801724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321545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87816" y="2015197"/>
            <a:ext cx="7104184" cy="2827606"/>
          </a:xfrm>
          <a:prstGeom prst="rect">
            <a:avLst/>
          </a:prstGeom>
          <a:solidFill>
            <a:srgbClr val="9B13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 KIỆN ĐỂ ĐƯỢC THI KẾT THÚC MÔN</a:t>
            </a: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8975" indent="-287338">
              <a:buFontTx/>
              <a:buChar char="-"/>
            </a:pP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trung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bình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trên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lớp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&gt;= 5</a:t>
            </a:r>
          </a:p>
          <a:p>
            <a:pPr marL="688975" indent="-287338">
              <a:buFontTx/>
              <a:buChar char="-"/>
            </a:pP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Nghỉ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quá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20%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B74731-0876-4094-D23F-AF1EBECA10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34934"/>
            <a:ext cx="5087816" cy="4788131"/>
          </a:xfrm>
          <a:prstGeom prst="rect">
            <a:avLst/>
          </a:prstGeom>
          <a:ln w="38100">
            <a:solidFill>
              <a:schemeClr val="accent1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94542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DCC3D5E-60AE-0771-BE44-D59508A0FB9B}"/>
              </a:ext>
            </a:extLst>
          </p:cNvPr>
          <p:cNvSpPr/>
          <p:nvPr/>
        </p:nvSpPr>
        <p:spPr>
          <a:xfrm>
            <a:off x="309154" y="1503026"/>
            <a:ext cx="11573691" cy="439565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algn="just">
              <a:tabLst>
                <a:tab pos="10910888" algn="l"/>
              </a:tabLst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cột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630238" indent="-346075" algn="just">
              <a:buFontTx/>
              <a:buChar char="-"/>
              <a:tabLst>
                <a:tab pos="10910888" algn="l"/>
              </a:tabLst>
            </a:pP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2: 3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cột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0238" indent="-346075" algn="just">
              <a:buFontTx/>
              <a:buChar char="-"/>
              <a:tabLst>
                <a:tab pos="10910888" algn="l"/>
              </a:tabLst>
            </a:pP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1: 1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cột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4163" algn="just">
              <a:tabLst>
                <a:tab pos="10910888" algn="l"/>
              </a:tabLst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cộng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84163" indent="346075" algn="just">
              <a:tabLst>
                <a:tab pos="10910888" algn="l"/>
                <a:tab pos="11368088" algn="l"/>
              </a:tabLst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viên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giơ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phát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biểu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trả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lời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câu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hỏi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GV,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tích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cực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tham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lớp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sẽ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GV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4163" algn="just">
              <a:tabLst>
                <a:tab pos="10910888" algn="l"/>
              </a:tabLst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trừ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84163" indent="346075" algn="just">
              <a:tabLst>
                <a:tab pos="10910888" algn="l"/>
              </a:tabLst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SV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gây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mất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trật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giờ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vi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những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về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online, GV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nhắc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nhở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lần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sẽ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trừ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GV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nhắc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nhở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nhiều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lần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nhưng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vẫn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sẽ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đuổi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khỏi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lớp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7156EF-94E8-44A3-E8A7-30E132AE67CD}"/>
              </a:ext>
            </a:extLst>
          </p:cNvPr>
          <p:cNvSpPr txBox="1"/>
          <p:nvPr/>
        </p:nvSpPr>
        <p:spPr>
          <a:xfrm>
            <a:off x="0" y="689488"/>
            <a:ext cx="1219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 ĐỊNH VỀ ĐIỂM SỐ</a:t>
            </a:r>
          </a:p>
        </p:txBody>
      </p:sp>
    </p:spTree>
    <p:extLst>
      <p:ext uri="{BB962C8B-B14F-4D97-AF65-F5344CB8AC3E}">
        <p14:creationId xmlns:p14="http://schemas.microsoft.com/office/powerpoint/2010/main" val="939789674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862801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solidFill>
                  <a:srgbClr val="9B13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 MỞ ĐẦU</a:t>
            </a:r>
            <a:endParaRPr lang="en-US" sz="6000" dirty="0">
              <a:solidFill>
                <a:srgbClr val="9B132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072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536952" y="1243148"/>
          <a:ext cx="9006784" cy="43717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C0E6CBB-011C-4B41-068A-77E45F7248DB}"/>
              </a:ext>
            </a:extLst>
          </p:cNvPr>
          <p:cNvSpPr txBox="1"/>
          <p:nvPr/>
        </p:nvSpPr>
        <p:spPr>
          <a:xfrm>
            <a:off x="1865201" y="1686280"/>
            <a:ext cx="48533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400" b="1" dirty="0">
                <a:solidFill>
                  <a:srgbClr val="9B1320"/>
                </a:solidFill>
                <a:latin typeface="Arial (body)"/>
              </a:rPr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42C725-35C6-99B1-99B6-CE1C40266B10}"/>
              </a:ext>
            </a:extLst>
          </p:cNvPr>
          <p:cNvSpPr txBox="1"/>
          <p:nvPr/>
        </p:nvSpPr>
        <p:spPr>
          <a:xfrm>
            <a:off x="2230960" y="2689775"/>
            <a:ext cx="48533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400" b="1" dirty="0">
                <a:solidFill>
                  <a:srgbClr val="9B1320"/>
                </a:solidFill>
                <a:latin typeface="Arial (body)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5348FD-AADF-C85C-7217-CF2B2B270B9F}"/>
              </a:ext>
            </a:extLst>
          </p:cNvPr>
          <p:cNvSpPr txBox="1"/>
          <p:nvPr/>
        </p:nvSpPr>
        <p:spPr>
          <a:xfrm>
            <a:off x="2230960" y="3706561"/>
            <a:ext cx="48533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400" b="1" dirty="0">
                <a:solidFill>
                  <a:srgbClr val="9B1320"/>
                </a:solidFill>
                <a:latin typeface="Arial (body)"/>
              </a:rPr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1FFC64-0FE8-068F-B8A0-A6BA9E9D7DD2}"/>
              </a:ext>
            </a:extLst>
          </p:cNvPr>
          <p:cNvSpPr txBox="1"/>
          <p:nvPr/>
        </p:nvSpPr>
        <p:spPr>
          <a:xfrm>
            <a:off x="1865201" y="4710055"/>
            <a:ext cx="48533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400" b="1" dirty="0">
                <a:solidFill>
                  <a:srgbClr val="9B1320"/>
                </a:solidFill>
                <a:latin typeface="Arial (body)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43317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P spid="2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2772507" y="770206"/>
          <a:ext cx="6646985" cy="506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710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0" y="0"/>
          <a:ext cx="12604651" cy="67946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6126960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250"/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351447853"/>
              </p:ext>
            </p:extLst>
          </p:nvPr>
        </p:nvGraphicFramePr>
        <p:xfrm>
          <a:off x="166255" y="0"/>
          <a:ext cx="1189511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864893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617491787"/>
              </p:ext>
            </p:extLst>
          </p:nvPr>
        </p:nvGraphicFramePr>
        <p:xfrm>
          <a:off x="166255" y="0"/>
          <a:ext cx="1189511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107020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/>
        </p:nvGraphicFramePr>
        <p:xfrm>
          <a:off x="166255" y="0"/>
          <a:ext cx="1189511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137464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33694" y="2773657"/>
            <a:ext cx="9724609" cy="279384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 anchor="ctr">
            <a:spAutoFit/>
          </a:bodyPr>
          <a:lstStyle/>
          <a:p>
            <a:pPr indent="55563" algn="ctr">
              <a:lnSpc>
                <a:spcPct val="150000"/>
              </a:lnSpc>
            </a:pPr>
            <a:endParaRPr lang="en-US" sz="2400" dirty="0">
              <a:latin typeface="Arial (body)"/>
              <a:cs typeface="Arial" panose="020B0604020202020204" pitchFamily="34" charset="0"/>
            </a:endParaRPr>
          </a:p>
          <a:p>
            <a:pPr indent="55563" algn="ctr">
              <a:lnSpc>
                <a:spcPct val="150000"/>
              </a:lnSpc>
            </a:pPr>
            <a:r>
              <a:rPr lang="en-US" sz="2400" dirty="0">
                <a:latin typeface="Arial (body)"/>
                <a:cs typeface="Arial" panose="020B0604020202020204" pitchFamily="34" charset="0"/>
              </a:rPr>
              <a:t> N</a:t>
            </a:r>
            <a:r>
              <a:rPr lang="vi-VN" sz="2400" dirty="0">
                <a:latin typeface="Arial (body)"/>
                <a:cs typeface="Arial" panose="020B0604020202020204" pitchFamily="34" charset="0"/>
              </a:rPr>
              <a:t>ghiên cứu sự hình thành và những nội dung chủ yếu của </a:t>
            </a:r>
            <a:r>
              <a:rPr lang="en-US" sz="2400" dirty="0">
                <a:latin typeface="Arial (body)"/>
                <a:cs typeface="Arial" panose="020B0604020202020204" pitchFamily="34" charset="0"/>
              </a:rPr>
              <a:t>CNMLN</a:t>
            </a:r>
            <a:r>
              <a:rPr lang="vi-VN" sz="2400" dirty="0">
                <a:latin typeface="Arial (body)"/>
                <a:cs typeface="Arial" panose="020B0604020202020204" pitchFamily="34" charset="0"/>
              </a:rPr>
              <a:t>; </a:t>
            </a:r>
            <a:r>
              <a:rPr lang="en-US" sz="2400" dirty="0">
                <a:latin typeface="Arial (body)"/>
                <a:cs typeface="Arial" panose="020B0604020202020204" pitchFamily="34" charset="0"/>
              </a:rPr>
              <a:t>TTHCM</a:t>
            </a:r>
            <a:r>
              <a:rPr lang="vi-VN" sz="2400" dirty="0">
                <a:latin typeface="Arial (body)"/>
                <a:cs typeface="Arial" panose="020B0604020202020204" pitchFamily="34" charset="0"/>
              </a:rPr>
              <a:t>; Đ</a:t>
            </a:r>
            <a:r>
              <a:rPr lang="en-US" sz="2400" dirty="0">
                <a:latin typeface="Arial (body)"/>
                <a:cs typeface="Arial" panose="020B0604020202020204" pitchFamily="34" charset="0"/>
              </a:rPr>
              <a:t>LCMCĐCSVN</a:t>
            </a:r>
            <a:r>
              <a:rPr lang="vi-VN" sz="2400" dirty="0">
                <a:latin typeface="Arial (body)"/>
                <a:cs typeface="Arial" panose="020B0604020202020204" pitchFamily="34" charset="0"/>
              </a:rPr>
              <a:t>; con đường và phương pháp để thực hiện các nội dung đó vào thực tiễn cách mạng Việt Nam</a:t>
            </a:r>
            <a:r>
              <a:rPr lang="en-US" sz="2400" dirty="0">
                <a:latin typeface="Arial (body)"/>
                <a:cs typeface="Arial" panose="020B0604020202020204" pitchFamily="34" charset="0"/>
              </a:rPr>
              <a:t>.</a:t>
            </a:r>
          </a:p>
          <a:p>
            <a:pPr indent="55563" algn="ctr">
              <a:lnSpc>
                <a:spcPct val="150000"/>
              </a:lnSpc>
            </a:pPr>
            <a:endParaRPr lang="en-US" sz="2400" dirty="0">
              <a:latin typeface="Arial (body)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" y="907366"/>
            <a:ext cx="12192000" cy="956603"/>
          </a:xfrm>
          <a:prstGeom prst="rect">
            <a:avLst/>
          </a:prstGeom>
          <a:solidFill>
            <a:srgbClr val="9B1320"/>
          </a:solidFill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Arial (body)"/>
                <a:cs typeface="Arial" panose="020B0604020202020204" pitchFamily="34" charset="0"/>
              </a:rPr>
              <a:t>3</a:t>
            </a:r>
            <a:r>
              <a:rPr lang="vi-VN" sz="2400" b="1" dirty="0">
                <a:solidFill>
                  <a:schemeClr val="bg1"/>
                </a:solidFill>
                <a:latin typeface="Arial (body)"/>
                <a:cs typeface="Arial" panose="020B0604020202020204" pitchFamily="34" charset="0"/>
              </a:rPr>
              <a:t>. NỘI DUNG CHÍNH </a:t>
            </a:r>
            <a:endParaRPr lang="en-US" sz="2400" b="1" dirty="0">
              <a:solidFill>
                <a:schemeClr val="bg1"/>
              </a:solidFill>
              <a:latin typeface="Arial (body)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76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33694" y="2184489"/>
            <a:ext cx="9724609" cy="390183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 anchor="ctr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 (body)"/>
                <a:cs typeface="Arial" panose="020B0604020202020204" pitchFamily="34" charset="0"/>
              </a:rPr>
              <a:t> </a:t>
            </a:r>
            <a:r>
              <a:rPr lang="vi-VN" sz="2400" dirty="0">
                <a:latin typeface="Arial (body)"/>
                <a:cs typeface="Arial" panose="020B0604020202020204" pitchFamily="34" charset="0"/>
              </a:rPr>
              <a:t>Phương pháp duy vật biện chứng, phương pháp logic - lịch sử, phân tích và tổng hợp, trừu tường hóa, khái quát hóa, thuyết trình, phỏng vấn, hỏi đáp, nêu ý kiến….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vi-VN" sz="2400" dirty="0">
                <a:latin typeface="Arial (body)"/>
                <a:cs typeface="Arial" panose="020B0604020202020204" pitchFamily="34" charset="0"/>
              </a:rPr>
              <a:t>Gắn lý luận với thực tiễn để định hướng nhận thức và rèn luyện phẩm chất chính trị, đạo đức, lối sống cho người học nghề.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vi-VN" sz="2400" dirty="0">
                <a:latin typeface="Arial (body)"/>
                <a:cs typeface="Arial" panose="020B0604020202020204" pitchFamily="34" charset="0"/>
              </a:rPr>
              <a:t>Tổ chức cho học sinh, sinh viên thảo luận, xem băng hình, phim tư liệu lịch sử, chuyên đề thời sự hoặc tổ chức đi tham quan thực tế.</a:t>
            </a:r>
            <a:endParaRPr lang="en-US" sz="2400" dirty="0">
              <a:latin typeface="Arial (body)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" y="907366"/>
            <a:ext cx="12192000" cy="956603"/>
          </a:xfrm>
          <a:prstGeom prst="rect">
            <a:avLst/>
          </a:prstGeom>
          <a:solidFill>
            <a:srgbClr val="9B1320"/>
          </a:solidFill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Arial (body)"/>
                <a:cs typeface="Arial" panose="020B0604020202020204" pitchFamily="34" charset="0"/>
              </a:rPr>
              <a:t>4. PHƯƠNG PHÁP DẠY HỌC VÀ ĐÁNH GIÁ MÔN HỌC</a:t>
            </a:r>
          </a:p>
        </p:txBody>
      </p:sp>
    </p:spTree>
    <p:extLst>
      <p:ext uri="{BB962C8B-B14F-4D97-AF65-F5344CB8AC3E}">
        <p14:creationId xmlns:p14="http://schemas.microsoft.com/office/powerpoint/2010/main" val="281305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ình nền powerpoint màu trắng đẹ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38"/>
          <a:stretch/>
        </p:blipFill>
        <p:spPr bwMode="auto">
          <a:xfrm>
            <a:off x="-1" y="690665"/>
            <a:ext cx="12192000" cy="569629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73654"/>
            <a:ext cx="12191999" cy="1325563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Arial (body)"/>
                <a:cs typeface="Arial" panose="020B0604020202020204" pitchFamily="34" charset="0"/>
              </a:rPr>
              <a:t>CÂU HỎI HỆ THỐNG BÀI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834" y="2963452"/>
            <a:ext cx="6224081" cy="2289489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400" b="1" dirty="0">
                <a:latin typeface="Arial (body)"/>
                <a:cs typeface="Arial" panose="020B0604020202020204" pitchFamily="34" charset="0"/>
              </a:rPr>
              <a:t>Em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hãy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trình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bày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ý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nghĩa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của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việc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học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môn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giáo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dục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Chính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trị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đối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với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học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sinh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sinh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viên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hiện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nay?</a:t>
            </a:r>
          </a:p>
        </p:txBody>
      </p:sp>
    </p:spTree>
    <p:extLst>
      <p:ext uri="{BB962C8B-B14F-4D97-AF65-F5344CB8AC3E}">
        <p14:creationId xmlns:p14="http://schemas.microsoft.com/office/powerpoint/2010/main" val="3171322688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UIDATA" val="&lt;database version=&quot;11.0&quot;&gt;&lt;object type=&quot;1&quot; unique_id=&quot;10001&quot;&gt;&lt;object type=&quot;2&quot; unique_id=&quot;16611&quot;&gt;&lt;object type=&quot;3&quot; unique_id=&quot;16612&quot;&gt;&lt;property id=&quot;20148&quot; value=&quot;5&quot;/&gt;&lt;property id=&quot;20300&quot; value=&quot;Slide 1&quot;/&gt;&lt;property id=&quot;20307&quot; value=&quot;1635&quot;/&gt;&lt;/object&gt;&lt;object type=&quot;3&quot; unique_id=&quot;16613&quot;&gt;&lt;property id=&quot;20148&quot; value=&quot;5&quot;/&gt;&lt;property id=&quot;20300&quot; value=&quot;Slide 2&quot;/&gt;&lt;property id=&quot;20307&quot; value=&quot;1636&quot;/&gt;&lt;/object&gt;&lt;/object&gt;&lt;object type=&quot;8&quot; unique_id=&quot;16617&quot;&gt;&lt;/object&gt;&lt;/object&gt;&lt;/database&gt;"/>
  <p:tag name="MMPROD_NEXTUNIQUEID" val="10010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Custom 17">
      <a:dk1>
        <a:sysClr val="windowText" lastClr="000000"/>
      </a:dk1>
      <a:lt1>
        <a:sysClr val="window" lastClr="FFFFFF"/>
      </a:lt1>
      <a:dk2>
        <a:srgbClr val="44546A"/>
      </a:dk2>
      <a:lt2>
        <a:srgbClr val="C00000"/>
      </a:lt2>
      <a:accent1>
        <a:srgbClr val="9B1320"/>
      </a:accent1>
      <a:accent2>
        <a:srgbClr val="2A6BB0"/>
      </a:accent2>
      <a:accent3>
        <a:srgbClr val="9B1320"/>
      </a:accent3>
      <a:accent4>
        <a:srgbClr val="2A6BB0"/>
      </a:accent4>
      <a:accent5>
        <a:srgbClr val="9B1320"/>
      </a:accent5>
      <a:accent6>
        <a:srgbClr val="2A6BB0"/>
      </a:accent6>
      <a:hlink>
        <a:srgbClr val="C00000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4561</TotalTime>
  <Words>849</Words>
  <Application>Microsoft Office PowerPoint</Application>
  <PresentationFormat>Widescreen</PresentationFormat>
  <Paragraphs>97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.VnTime</vt:lpstr>
      <vt:lpstr>Arial</vt:lpstr>
      <vt:lpstr>Arial </vt:lpstr>
      <vt:lpstr>Arial (body)</vt:lpstr>
      <vt:lpstr>Calibri</vt:lpstr>
      <vt:lpstr>Times New Roman</vt:lpstr>
      <vt:lpstr>VNbangkok</vt:lpstr>
      <vt:lpstr>VNbritannic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CÂU HỎI HỆ THỐNG BÀI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Dell</cp:lastModifiedBy>
  <cp:revision>8</cp:revision>
  <dcterms:created xsi:type="dcterms:W3CDTF">2022-10-06T03:12:05Z</dcterms:created>
  <dcterms:modified xsi:type="dcterms:W3CDTF">2024-10-02T02:45:36Z</dcterms:modified>
</cp:coreProperties>
</file>