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sldIdLst>
    <p:sldId id="257" r:id="rId2"/>
    <p:sldId id="362" r:id="rId3"/>
    <p:sldId id="369"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84" r:id="rId19"/>
    <p:sldId id="385" r:id="rId20"/>
    <p:sldId id="386" r:id="rId21"/>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02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8" d="100"/>
          <a:sy n="68" d="100"/>
        </p:scale>
        <p:origin x="-1350"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EA64B8BB-72F7-435B-99C2-0CB8D407B24C}" type="datetimeFigureOut">
              <a:rPr lang="vi-VN" smtClean="0"/>
              <a:pPr/>
              <a:t>27/06/2015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B728BB03-502D-4477-94F9-91DC35D034A8}" type="slidenum">
              <a:rPr lang="vi-VN" smtClean="0"/>
              <a:pPr/>
              <a:t>‹#›</a:t>
            </a:fld>
            <a:endParaRPr lang="vi-VN"/>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64B8BB-72F7-435B-99C2-0CB8D407B24C}" type="datetimeFigureOut">
              <a:rPr lang="vi-VN" smtClean="0"/>
              <a:pPr/>
              <a:t>27/06/2015</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28BB03-502D-4477-94F9-91DC35D034A8}"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6C3610E7-F782-4640-A9B7-1AFA760B25AF}" type="slidenum">
              <a:rPr lang="vi-VN" smtClean="0"/>
              <a:pPr/>
              <a:t>1</a:t>
            </a:fld>
            <a:endParaRPr lang="vi-VN"/>
          </a:p>
        </p:txBody>
      </p:sp>
      <p:sp>
        <p:nvSpPr>
          <p:cNvPr id="12" name="Rectangle 11"/>
          <p:cNvSpPr/>
          <p:nvPr/>
        </p:nvSpPr>
        <p:spPr>
          <a:xfrm>
            <a:off x="928662" y="2143116"/>
            <a:ext cx="7500990" cy="2031325"/>
          </a:xfrm>
          <a:prstGeom prst="rect">
            <a:avLst/>
          </a:prstGeom>
        </p:spPr>
        <p:txBody>
          <a:bodyPr wrap="square">
            <a:spAutoFit/>
          </a:bodyPr>
          <a:lstStyle/>
          <a:p>
            <a:pPr algn="ctr">
              <a:lnSpc>
                <a:spcPct val="150000"/>
              </a:lnSpc>
            </a:pPr>
            <a:r>
              <a:rPr lang="en-US" sz="2800" b="1" dirty="0" smtClean="0">
                <a:solidFill>
                  <a:srgbClr val="0070C0"/>
                </a:solidFill>
              </a:rPr>
              <a:t>DÙNG CHO ĐỐI TƯỢNG NHÓM </a:t>
            </a:r>
            <a:r>
              <a:rPr lang="en-US" sz="2800" b="1" dirty="0" smtClean="0">
                <a:solidFill>
                  <a:srgbClr val="0070C0"/>
                </a:solidFill>
              </a:rPr>
              <a:t>2 </a:t>
            </a:r>
            <a:r>
              <a:rPr lang="en-US" sz="2800" b="1" dirty="0" smtClean="0">
                <a:solidFill>
                  <a:srgbClr val="0070C0"/>
                </a:solidFill>
              </a:rPr>
              <a:t>THEO THÔNG TƯ 27/2013/TT-BLĐTBXH CỦA BỘ LAO ĐỘNG THƯƠNG VÀ XÃ HỘI</a:t>
            </a:r>
            <a:endParaRPr lang="vi-VN" sz="2800" dirty="0">
              <a:solidFill>
                <a:srgbClr val="0070C0"/>
              </a:solidFill>
            </a:endParaRPr>
          </a:p>
        </p:txBody>
      </p:sp>
      <p:sp>
        <p:nvSpPr>
          <p:cNvPr id="13" name="Rectangle 12"/>
          <p:cNvSpPr/>
          <p:nvPr/>
        </p:nvSpPr>
        <p:spPr>
          <a:xfrm>
            <a:off x="1907704" y="698864"/>
            <a:ext cx="6048672" cy="1015663"/>
          </a:xfrm>
          <a:prstGeom prst="rect">
            <a:avLst/>
          </a:prstGeom>
        </p:spPr>
        <p:txBody>
          <a:bodyPr wrap="square">
            <a:spAutoFit/>
          </a:bodyPr>
          <a:lstStyle/>
          <a:p>
            <a:pPr algn="ctr"/>
            <a:r>
              <a:rPr lang="en-US" sz="6000" b="1" dirty="0" smtClean="0">
                <a:solidFill>
                  <a:srgbClr val="FF0000"/>
                </a:solidFill>
              </a:rPr>
              <a:t>THI ATLĐ-VSLĐ</a:t>
            </a:r>
            <a:endParaRPr lang="vi-VN" sz="6000"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1472" y="982657"/>
            <a:ext cx="8072494" cy="4785926"/>
          </a:xfrm>
          <a:prstGeom prst="rect">
            <a:avLst/>
          </a:prstGeom>
        </p:spPr>
        <p:txBody>
          <a:bodyPr wrap="square">
            <a:spAutoFit/>
          </a:bodyPr>
          <a:lstStyle/>
          <a:p>
            <a:pPr algn="just">
              <a:lnSpc>
                <a:spcPct val="150000"/>
              </a:lnSpc>
              <a:spcBef>
                <a:spcPts val="600"/>
              </a:spcBef>
              <a:spcAft>
                <a:spcPts val="600"/>
              </a:spcAft>
              <a:buFontTx/>
              <a:buNone/>
            </a:pPr>
            <a:r>
              <a:rPr lang="en-US" sz="2400" b="1" u="sng" dirty="0" err="1" smtClean="0">
                <a:latin typeface="Times New Roman" pitchFamily="18" charset="0"/>
                <a:cs typeface="Times New Roman" pitchFamily="18" charset="0"/>
              </a:rPr>
              <a:t>Câu</a:t>
            </a:r>
            <a:r>
              <a:rPr lang="en-US" sz="2400" b="1" u="sng" dirty="0" smtClean="0">
                <a:latin typeface="Times New Roman" pitchFamily="18" charset="0"/>
                <a:cs typeface="Times New Roman" pitchFamily="18" charset="0"/>
              </a:rPr>
              <a:t> 1:</a:t>
            </a:r>
            <a:r>
              <a:rPr lang="en-US" sz="2400" dirty="0" smtClean="0"/>
              <a:t>Công </a:t>
            </a:r>
            <a:r>
              <a:rPr lang="en-US" sz="2400" dirty="0" err="1"/>
              <a:t>tác</a:t>
            </a:r>
            <a:r>
              <a:rPr lang="en-US" sz="2400" dirty="0"/>
              <a:t> </a:t>
            </a:r>
            <a:r>
              <a:rPr lang="en-US" sz="2400" dirty="0" err="1"/>
              <a:t>bảo</a:t>
            </a:r>
            <a:r>
              <a:rPr lang="en-US" sz="2400" dirty="0"/>
              <a:t> </a:t>
            </a:r>
            <a:r>
              <a:rPr lang="en-US" sz="2400" dirty="0" err="1"/>
              <a:t>hộ</a:t>
            </a:r>
            <a:r>
              <a:rPr lang="en-US" sz="2400" dirty="0"/>
              <a:t> </a:t>
            </a:r>
            <a:r>
              <a:rPr lang="en-US" sz="2400" dirty="0" err="1"/>
              <a:t>lao</a:t>
            </a:r>
            <a:r>
              <a:rPr lang="en-US" sz="2400" dirty="0"/>
              <a:t> </a:t>
            </a:r>
            <a:r>
              <a:rPr lang="en-US" sz="2400" dirty="0" err="1"/>
              <a:t>động</a:t>
            </a:r>
            <a:r>
              <a:rPr lang="en-US" sz="2400" dirty="0"/>
              <a:t> </a:t>
            </a:r>
            <a:r>
              <a:rPr lang="en-US" sz="2400" dirty="0" err="1"/>
              <a:t>có</a:t>
            </a:r>
            <a:r>
              <a:rPr lang="en-US" sz="2400" dirty="0"/>
              <a:t> </a:t>
            </a:r>
            <a:r>
              <a:rPr lang="en-US" sz="2400" dirty="0" err="1"/>
              <a:t>những</a:t>
            </a:r>
            <a:r>
              <a:rPr lang="en-US" sz="2400" dirty="0"/>
              <a:t> ý </a:t>
            </a:r>
            <a:r>
              <a:rPr lang="en-US" sz="2400" dirty="0" err="1"/>
              <a:t>nghĩa</a:t>
            </a:r>
            <a:r>
              <a:rPr lang="en-US" sz="2400" dirty="0"/>
              <a:t> </a:t>
            </a:r>
            <a:r>
              <a:rPr lang="en-US" sz="2400" dirty="0" err="1"/>
              <a:t>gì</a:t>
            </a:r>
            <a:r>
              <a:rPr lang="en-US" sz="2400" dirty="0"/>
              <a:t>?</a:t>
            </a:r>
          </a:p>
          <a:p>
            <a:pPr lvl="0"/>
            <a:r>
              <a:rPr lang="en-US" sz="2400" dirty="0" smtClean="0"/>
              <a:t>A- </a:t>
            </a:r>
            <a:r>
              <a:rPr lang="en-US" sz="2400" dirty="0" err="1" smtClean="0"/>
              <a:t>Chính</a:t>
            </a:r>
            <a:r>
              <a:rPr lang="en-US" sz="2400" dirty="0" smtClean="0"/>
              <a:t> </a:t>
            </a:r>
            <a:r>
              <a:rPr lang="en-US" sz="2400" dirty="0" err="1"/>
              <a:t>trị</a:t>
            </a:r>
            <a:r>
              <a:rPr lang="en-US" sz="2400" dirty="0"/>
              <a:t>.</a:t>
            </a:r>
          </a:p>
          <a:p>
            <a:pPr lvl="0"/>
            <a:r>
              <a:rPr lang="en-US" sz="2400" dirty="0" smtClean="0"/>
              <a:t>B- </a:t>
            </a:r>
            <a:r>
              <a:rPr lang="en-US" sz="2400" dirty="0" err="1" smtClean="0"/>
              <a:t>Kinh</a:t>
            </a:r>
            <a:r>
              <a:rPr lang="en-US" sz="2400" dirty="0" smtClean="0"/>
              <a:t> </a:t>
            </a:r>
            <a:r>
              <a:rPr lang="en-US" sz="2400" dirty="0" err="1"/>
              <a:t>tế</a:t>
            </a:r>
            <a:r>
              <a:rPr lang="en-US" sz="2400" dirty="0"/>
              <a:t>.</a:t>
            </a:r>
          </a:p>
          <a:p>
            <a:pPr lvl="0"/>
            <a:r>
              <a:rPr lang="en-US" sz="2400" dirty="0" smtClean="0"/>
              <a:t>C- </a:t>
            </a:r>
            <a:r>
              <a:rPr lang="en-US" sz="2400" dirty="0" err="1" smtClean="0"/>
              <a:t>Xã</a:t>
            </a:r>
            <a:r>
              <a:rPr lang="en-US" sz="2400" dirty="0" smtClean="0"/>
              <a:t> </a:t>
            </a:r>
            <a:r>
              <a:rPr lang="en-US" sz="2400" dirty="0" err="1"/>
              <a:t>hội</a:t>
            </a:r>
            <a:endParaRPr lang="en-US" sz="2400" dirty="0"/>
          </a:p>
          <a:p>
            <a:pPr lvl="0"/>
            <a:r>
              <a:rPr lang="en-US" sz="2400" dirty="0" smtClean="0"/>
              <a:t>D- </a:t>
            </a:r>
            <a:r>
              <a:rPr lang="en-US" sz="2400" dirty="0" err="1" smtClean="0"/>
              <a:t>Tất</a:t>
            </a:r>
            <a:r>
              <a:rPr lang="en-US" sz="2400" dirty="0" smtClean="0"/>
              <a:t> </a:t>
            </a:r>
            <a:r>
              <a:rPr lang="en-US" sz="2400" dirty="0" err="1"/>
              <a:t>cả</a:t>
            </a:r>
            <a:r>
              <a:rPr lang="en-US" sz="2400" dirty="0"/>
              <a:t> ý </a:t>
            </a:r>
            <a:r>
              <a:rPr lang="en-US" sz="2400" dirty="0" err="1"/>
              <a:t>nghĩa</a:t>
            </a:r>
            <a:r>
              <a:rPr lang="en-US" sz="2400" dirty="0"/>
              <a:t> </a:t>
            </a:r>
            <a:r>
              <a:rPr lang="en-US" sz="2400" dirty="0" err="1"/>
              <a:t>liệt</a:t>
            </a:r>
            <a:r>
              <a:rPr lang="en-US" sz="2400" dirty="0"/>
              <a:t> </a:t>
            </a:r>
            <a:r>
              <a:rPr lang="en-US" sz="2400" dirty="0" err="1"/>
              <a:t>kê</a:t>
            </a:r>
            <a:r>
              <a:rPr lang="en-US" sz="2400" dirty="0"/>
              <a:t> </a:t>
            </a:r>
            <a:r>
              <a:rPr lang="en-US" sz="2400" dirty="0" err="1"/>
              <a:t>trên</a:t>
            </a:r>
            <a:r>
              <a:rPr lang="en-US" sz="2400" dirty="0" smtClean="0"/>
              <a:t>.</a:t>
            </a:r>
          </a:p>
          <a:p>
            <a:endParaRPr lang="en-US" sz="2400" dirty="0" smtClean="0"/>
          </a:p>
          <a:p>
            <a:r>
              <a:rPr lang="en-US" sz="2400" b="1" u="sng" dirty="0" err="1" smtClean="0"/>
              <a:t>Câu</a:t>
            </a:r>
            <a:r>
              <a:rPr lang="en-US" sz="2400" b="1" u="sng" dirty="0" smtClean="0"/>
              <a:t> 2</a:t>
            </a:r>
            <a:r>
              <a:rPr lang="en-US" sz="2400" dirty="0" smtClean="0"/>
              <a:t>:</a:t>
            </a:r>
            <a:r>
              <a:rPr lang="en-US" sz="2400" dirty="0"/>
              <a:t> </a:t>
            </a:r>
            <a:r>
              <a:rPr lang="en-US" sz="2400" dirty="0" err="1"/>
              <a:t>Thiết</a:t>
            </a:r>
            <a:r>
              <a:rPr lang="en-US" sz="2400" dirty="0"/>
              <a:t> </a:t>
            </a:r>
            <a:r>
              <a:rPr lang="en-US" sz="2400" dirty="0" err="1"/>
              <a:t>bị</a:t>
            </a:r>
            <a:r>
              <a:rPr lang="en-US" sz="2400" dirty="0"/>
              <a:t> </a:t>
            </a:r>
            <a:r>
              <a:rPr lang="en-US" sz="2400" dirty="0" err="1"/>
              <a:t>nâng</a:t>
            </a:r>
            <a:r>
              <a:rPr lang="en-US" sz="2400" dirty="0"/>
              <a:t> </a:t>
            </a:r>
            <a:r>
              <a:rPr lang="en-US" sz="2400" dirty="0" err="1"/>
              <a:t>phải</a:t>
            </a:r>
            <a:r>
              <a:rPr lang="en-US" sz="2400" dirty="0"/>
              <a:t> </a:t>
            </a:r>
            <a:r>
              <a:rPr lang="en-US" sz="2400" dirty="0" err="1"/>
              <a:t>được</a:t>
            </a:r>
            <a:r>
              <a:rPr lang="en-US" sz="2400" dirty="0"/>
              <a:t> </a:t>
            </a:r>
            <a:r>
              <a:rPr lang="en-US" sz="2400" dirty="0" err="1"/>
              <a:t>khám</a:t>
            </a:r>
            <a:r>
              <a:rPr lang="en-US" sz="2400" dirty="0"/>
              <a:t> </a:t>
            </a:r>
            <a:r>
              <a:rPr lang="en-US" sz="2400" dirty="0" err="1"/>
              <a:t>nghiệm</a:t>
            </a:r>
            <a:r>
              <a:rPr lang="en-US" sz="2400" dirty="0"/>
              <a:t> </a:t>
            </a:r>
            <a:r>
              <a:rPr lang="en-US" sz="2400" dirty="0" err="1"/>
              <a:t>kỹ</a:t>
            </a:r>
            <a:r>
              <a:rPr lang="en-US" sz="2400" dirty="0"/>
              <a:t> </a:t>
            </a:r>
            <a:r>
              <a:rPr lang="en-US" sz="2400" dirty="0" err="1"/>
              <a:t>thuật</a:t>
            </a:r>
            <a:r>
              <a:rPr lang="en-US" sz="2400" dirty="0"/>
              <a:t> </a:t>
            </a:r>
            <a:r>
              <a:rPr lang="en-US" sz="2400" dirty="0" err="1"/>
              <a:t>toàn</a:t>
            </a:r>
            <a:r>
              <a:rPr lang="en-US" sz="2400" dirty="0"/>
              <a:t> </a:t>
            </a:r>
            <a:r>
              <a:rPr lang="en-US" sz="2400" dirty="0" err="1"/>
              <a:t>bộ</a:t>
            </a:r>
            <a:r>
              <a:rPr lang="en-US" sz="2400" dirty="0"/>
              <a:t> </a:t>
            </a:r>
            <a:r>
              <a:rPr lang="en-US" sz="2400" dirty="0" err="1"/>
              <a:t>trong</a:t>
            </a:r>
            <a:r>
              <a:rPr lang="en-US" sz="2400" dirty="0"/>
              <a:t> </a:t>
            </a:r>
            <a:r>
              <a:rPr lang="en-US" sz="2400" dirty="0" err="1"/>
              <a:t>trường</a:t>
            </a:r>
            <a:r>
              <a:rPr lang="en-US" sz="2400" dirty="0"/>
              <a:t> </a:t>
            </a:r>
            <a:r>
              <a:rPr lang="en-US" sz="2400" dirty="0" err="1"/>
              <a:t>hợp</a:t>
            </a:r>
            <a:r>
              <a:rPr lang="en-US" sz="2400" dirty="0"/>
              <a:t> </a:t>
            </a:r>
            <a:r>
              <a:rPr lang="en-US" sz="2400" dirty="0" err="1"/>
              <a:t>nào</a:t>
            </a:r>
            <a:r>
              <a:rPr lang="en-US" sz="2400" dirty="0"/>
              <a:t> </a:t>
            </a:r>
            <a:r>
              <a:rPr lang="en-US" sz="2400" dirty="0" err="1"/>
              <a:t>dưới</a:t>
            </a:r>
            <a:r>
              <a:rPr lang="en-US" sz="2400" dirty="0"/>
              <a:t> </a:t>
            </a:r>
            <a:r>
              <a:rPr lang="en-US" sz="2400" dirty="0" err="1"/>
              <a:t>đây</a:t>
            </a:r>
            <a:r>
              <a:rPr lang="en-US" sz="2400" dirty="0"/>
              <a:t> ?</a:t>
            </a:r>
          </a:p>
          <a:p>
            <a:pPr lvl="0"/>
            <a:r>
              <a:rPr lang="en-US" sz="2400" dirty="0" smtClean="0"/>
              <a:t>A- </a:t>
            </a:r>
            <a:r>
              <a:rPr lang="en-US" sz="2400" dirty="0" err="1" smtClean="0"/>
              <a:t>Thiết</a:t>
            </a:r>
            <a:r>
              <a:rPr lang="en-US" sz="2400" dirty="0" smtClean="0"/>
              <a:t> </a:t>
            </a:r>
            <a:r>
              <a:rPr lang="en-US" sz="2400" dirty="0" err="1"/>
              <a:t>bị</a:t>
            </a:r>
            <a:r>
              <a:rPr lang="en-US" sz="2400" dirty="0"/>
              <a:t> </a:t>
            </a:r>
            <a:r>
              <a:rPr lang="en-US" sz="2400" dirty="0" err="1"/>
              <a:t>đã</a:t>
            </a:r>
            <a:r>
              <a:rPr lang="en-US" sz="2400" dirty="0"/>
              <a:t> </a:t>
            </a:r>
            <a:r>
              <a:rPr lang="en-US" sz="2400" dirty="0" err="1"/>
              <a:t>đến</a:t>
            </a:r>
            <a:r>
              <a:rPr lang="en-US" sz="2400" dirty="0"/>
              <a:t> </a:t>
            </a:r>
            <a:r>
              <a:rPr lang="en-US" sz="2400" dirty="0" err="1"/>
              <a:t>kỳ</a:t>
            </a:r>
            <a:r>
              <a:rPr lang="en-US" sz="2400" dirty="0"/>
              <a:t> </a:t>
            </a:r>
            <a:r>
              <a:rPr lang="en-US" sz="2400" dirty="0" err="1"/>
              <a:t>thử</a:t>
            </a:r>
            <a:r>
              <a:rPr lang="en-US" sz="2400" dirty="0"/>
              <a:t> </a:t>
            </a:r>
            <a:r>
              <a:rPr lang="en-US" sz="2400" dirty="0" err="1"/>
              <a:t>nghiệm</a:t>
            </a:r>
            <a:endParaRPr lang="en-US" sz="2400" dirty="0"/>
          </a:p>
          <a:p>
            <a:pPr lvl="0"/>
            <a:r>
              <a:rPr lang="en-US" sz="2400" dirty="0" smtClean="0"/>
              <a:t>B- </a:t>
            </a:r>
            <a:r>
              <a:rPr lang="en-US" sz="2400" dirty="0" err="1" smtClean="0"/>
              <a:t>Sau</a:t>
            </a:r>
            <a:r>
              <a:rPr lang="en-US" sz="2400" dirty="0" smtClean="0"/>
              <a:t> </a:t>
            </a:r>
            <a:r>
              <a:rPr lang="en-US" sz="2400" dirty="0" err="1"/>
              <a:t>khi</a:t>
            </a:r>
            <a:r>
              <a:rPr lang="en-US" sz="2400" dirty="0"/>
              <a:t> </a:t>
            </a:r>
            <a:r>
              <a:rPr lang="en-US" sz="2400" dirty="0" err="1"/>
              <a:t>trung</a:t>
            </a:r>
            <a:r>
              <a:rPr lang="en-US" sz="2400" dirty="0"/>
              <a:t> </a:t>
            </a:r>
            <a:r>
              <a:rPr lang="en-US" sz="2400" dirty="0" err="1"/>
              <a:t>tu</a:t>
            </a:r>
            <a:r>
              <a:rPr lang="en-US" sz="2400" dirty="0"/>
              <a:t> </a:t>
            </a:r>
          </a:p>
          <a:p>
            <a:pPr lvl="0"/>
            <a:r>
              <a:rPr lang="en-US" sz="2400" dirty="0" smtClean="0"/>
              <a:t>C- </a:t>
            </a:r>
            <a:r>
              <a:rPr lang="en-US" sz="2400" dirty="0" err="1" smtClean="0"/>
              <a:t>Sau</a:t>
            </a:r>
            <a:r>
              <a:rPr lang="en-US" sz="2400" dirty="0" smtClean="0"/>
              <a:t> </a:t>
            </a:r>
            <a:r>
              <a:rPr lang="en-US" sz="2400" dirty="0" err="1"/>
              <a:t>khi</a:t>
            </a:r>
            <a:r>
              <a:rPr lang="en-US" sz="2400" dirty="0"/>
              <a:t> </a:t>
            </a:r>
            <a:r>
              <a:rPr lang="en-US" sz="2400" dirty="0" err="1"/>
              <a:t>thử</a:t>
            </a:r>
            <a:r>
              <a:rPr lang="en-US" sz="2400" dirty="0"/>
              <a:t> </a:t>
            </a:r>
            <a:r>
              <a:rPr lang="en-US" sz="2400" dirty="0" err="1"/>
              <a:t>không</a:t>
            </a:r>
            <a:r>
              <a:rPr lang="en-US" sz="2400" dirty="0"/>
              <a:t> </a:t>
            </a:r>
            <a:r>
              <a:rPr lang="en-US" sz="2400" dirty="0" err="1"/>
              <a:t>tải</a:t>
            </a:r>
            <a:r>
              <a:rPr lang="en-US" sz="2400" dirty="0"/>
              <a:t> </a:t>
            </a:r>
            <a:r>
              <a:rPr lang="en-US" sz="2400" dirty="0" err="1"/>
              <a:t>tất</a:t>
            </a:r>
            <a:r>
              <a:rPr lang="en-US" sz="2400" dirty="0"/>
              <a:t> </a:t>
            </a:r>
            <a:r>
              <a:rPr lang="en-US" sz="2400" dirty="0" err="1"/>
              <a:t>cả</a:t>
            </a:r>
            <a:r>
              <a:rPr lang="en-US" sz="2400" dirty="0"/>
              <a:t> </a:t>
            </a:r>
            <a:r>
              <a:rPr lang="en-US" sz="2400" dirty="0" err="1"/>
              <a:t>các</a:t>
            </a:r>
            <a:r>
              <a:rPr lang="en-US" sz="2400" dirty="0"/>
              <a:t> </a:t>
            </a:r>
            <a:r>
              <a:rPr lang="en-US" sz="2400" dirty="0" err="1"/>
              <a:t>cơ</a:t>
            </a:r>
            <a:r>
              <a:rPr lang="en-US" sz="2400" dirty="0"/>
              <a:t> </a:t>
            </a:r>
            <a:r>
              <a:rPr lang="en-US" sz="2400" dirty="0" err="1"/>
              <a:t>cấu</a:t>
            </a:r>
            <a:endParaRPr lang="en-US" sz="2400" dirty="0"/>
          </a:p>
          <a:p>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17162626"/>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3785652"/>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3</a:t>
            </a:r>
            <a:r>
              <a:rPr lang="en-US" sz="2400" b="1" dirty="0" smtClean="0">
                <a:latin typeface="Times New Roman" pitchFamily="18" charset="0"/>
                <a:cs typeface="Times New Roman" pitchFamily="18" charset="0"/>
              </a:rPr>
              <a:t>:</a:t>
            </a:r>
            <a:r>
              <a:rPr lang="en-US" sz="2400" dirty="0" smtClean="0"/>
              <a:t>Luật </a:t>
            </a:r>
            <a:r>
              <a:rPr lang="en-US" sz="2400" dirty="0" err="1"/>
              <a:t>pháp</a:t>
            </a:r>
            <a:r>
              <a:rPr lang="en-US" sz="2400" dirty="0"/>
              <a:t> </a:t>
            </a:r>
            <a:r>
              <a:rPr lang="en-US" sz="2400" dirty="0" err="1"/>
              <a:t>Bảo</a:t>
            </a:r>
            <a:r>
              <a:rPr lang="en-US" sz="2400" dirty="0"/>
              <a:t> </a:t>
            </a:r>
            <a:r>
              <a:rPr lang="en-US" sz="2400" dirty="0" err="1"/>
              <a:t>hộ</a:t>
            </a:r>
            <a:r>
              <a:rPr lang="en-US" sz="2400" dirty="0"/>
              <a:t> </a:t>
            </a:r>
            <a:r>
              <a:rPr lang="en-US" sz="2400" dirty="0" err="1"/>
              <a:t>lao</a:t>
            </a:r>
            <a:r>
              <a:rPr lang="en-US" sz="2400" dirty="0"/>
              <a:t> </a:t>
            </a:r>
            <a:r>
              <a:rPr lang="en-US" sz="2400" dirty="0" err="1"/>
              <a:t>động</a:t>
            </a:r>
            <a:r>
              <a:rPr lang="en-US" sz="2400" dirty="0"/>
              <a:t> </a:t>
            </a:r>
            <a:r>
              <a:rPr lang="en-US" sz="2400" dirty="0" err="1"/>
              <a:t>quy</a:t>
            </a:r>
            <a:r>
              <a:rPr lang="en-US" sz="2400" dirty="0"/>
              <a:t> </a:t>
            </a:r>
            <a:r>
              <a:rPr lang="en-US" sz="2400" dirty="0" err="1"/>
              <a:t>định</a:t>
            </a:r>
            <a:r>
              <a:rPr lang="en-US" sz="2400" dirty="0"/>
              <a:t> </a:t>
            </a:r>
            <a:r>
              <a:rPr lang="en-US" sz="2400" dirty="0" err="1"/>
              <a:t>việc</a:t>
            </a:r>
            <a:r>
              <a:rPr lang="en-US" sz="2400" dirty="0"/>
              <a:t> </a:t>
            </a:r>
            <a:r>
              <a:rPr lang="en-US" sz="2400" dirty="0" err="1"/>
              <a:t>tự</a:t>
            </a:r>
            <a:r>
              <a:rPr lang="en-US" sz="2400" dirty="0"/>
              <a:t> </a:t>
            </a:r>
            <a:r>
              <a:rPr lang="en-US" sz="2400" dirty="0" err="1"/>
              <a:t>kiểm</a:t>
            </a:r>
            <a:r>
              <a:rPr lang="en-US" sz="2400" dirty="0"/>
              <a:t> </a:t>
            </a:r>
            <a:r>
              <a:rPr lang="en-US" sz="2400" dirty="0" err="1"/>
              <a:t>tra</a:t>
            </a:r>
            <a:r>
              <a:rPr lang="en-US" sz="2400" dirty="0"/>
              <a:t> </a:t>
            </a:r>
            <a:r>
              <a:rPr lang="en-US" sz="2400" dirty="0" err="1"/>
              <a:t>công</a:t>
            </a:r>
            <a:r>
              <a:rPr lang="en-US" sz="2400" dirty="0"/>
              <a:t> </a:t>
            </a:r>
            <a:r>
              <a:rPr lang="en-US" sz="2400" dirty="0" err="1"/>
              <a:t>tác</a:t>
            </a:r>
            <a:r>
              <a:rPr lang="en-US" sz="2400" dirty="0"/>
              <a:t> </a:t>
            </a:r>
            <a:r>
              <a:rPr lang="en-US" sz="2400" dirty="0" err="1"/>
              <a:t>bảo</a:t>
            </a:r>
            <a:r>
              <a:rPr lang="en-US" sz="2400" dirty="0"/>
              <a:t> </a:t>
            </a:r>
            <a:r>
              <a:rPr lang="en-US" sz="2400" dirty="0" err="1"/>
              <a:t>hộ</a:t>
            </a:r>
            <a:r>
              <a:rPr lang="en-US" sz="2400" dirty="0"/>
              <a:t> </a:t>
            </a:r>
            <a:r>
              <a:rPr lang="en-US" sz="2400" dirty="0" err="1"/>
              <a:t>lao</a:t>
            </a:r>
            <a:r>
              <a:rPr lang="en-US" sz="2400" dirty="0"/>
              <a:t> </a:t>
            </a:r>
            <a:r>
              <a:rPr lang="en-US" sz="2400" dirty="0" err="1"/>
              <a:t>động</a:t>
            </a:r>
            <a:r>
              <a:rPr lang="en-US" sz="2400" dirty="0"/>
              <a:t> ở </a:t>
            </a:r>
            <a:r>
              <a:rPr lang="en-US" sz="2400" dirty="0" err="1"/>
              <a:t>tổ</a:t>
            </a:r>
            <a:r>
              <a:rPr lang="en-US" sz="2400" dirty="0"/>
              <a:t> </a:t>
            </a:r>
            <a:r>
              <a:rPr lang="en-US" sz="2400" dirty="0" err="1"/>
              <a:t>sản</a:t>
            </a:r>
            <a:r>
              <a:rPr lang="en-US" sz="2400" dirty="0"/>
              <a:t> </a:t>
            </a:r>
            <a:r>
              <a:rPr lang="en-US" sz="2400" dirty="0" err="1"/>
              <a:t>xuất</a:t>
            </a:r>
            <a:r>
              <a:rPr lang="en-US" sz="2400" dirty="0"/>
              <a:t> </a:t>
            </a:r>
            <a:r>
              <a:rPr lang="en-US" sz="2400" dirty="0" err="1"/>
              <a:t>vào</a:t>
            </a:r>
            <a:r>
              <a:rPr lang="en-US" sz="2400" dirty="0"/>
              <a:t> </a:t>
            </a:r>
            <a:r>
              <a:rPr lang="en-US" sz="2400" dirty="0" err="1"/>
              <a:t>thời</a:t>
            </a:r>
            <a:r>
              <a:rPr lang="en-US" sz="2400" dirty="0"/>
              <a:t> </a:t>
            </a:r>
            <a:r>
              <a:rPr lang="en-US" sz="2400" dirty="0" err="1"/>
              <a:t>gian</a:t>
            </a:r>
            <a:r>
              <a:rPr lang="en-US" sz="2400" dirty="0"/>
              <a:t> </a:t>
            </a:r>
            <a:r>
              <a:rPr lang="en-US" sz="2400" dirty="0" err="1"/>
              <a:t>nào</a:t>
            </a:r>
            <a:r>
              <a:rPr lang="en-US" sz="2400" dirty="0"/>
              <a:t> ?</a:t>
            </a:r>
          </a:p>
          <a:p>
            <a:pPr marL="338138" lvl="0" indent="-338138" algn="just"/>
            <a:r>
              <a:rPr lang="en-US" sz="2400" dirty="0" smtClean="0"/>
              <a:t>A- </a:t>
            </a:r>
            <a:r>
              <a:rPr lang="en-US" sz="2400" dirty="0" err="1" smtClean="0"/>
              <a:t>Đầu</a:t>
            </a:r>
            <a:r>
              <a:rPr lang="en-US" sz="2400" dirty="0" smtClean="0"/>
              <a:t> </a:t>
            </a:r>
            <a:r>
              <a:rPr lang="en-US" sz="2400" dirty="0" err="1"/>
              <a:t>giờ</a:t>
            </a:r>
            <a:r>
              <a:rPr lang="en-US" sz="2400" dirty="0"/>
              <a:t> </a:t>
            </a:r>
            <a:r>
              <a:rPr lang="en-US" sz="2400" dirty="0" err="1"/>
              <a:t>làm</a:t>
            </a:r>
            <a:r>
              <a:rPr lang="en-US" sz="2400" dirty="0"/>
              <a:t> </a:t>
            </a:r>
            <a:r>
              <a:rPr lang="en-US" sz="2400" dirty="0" err="1"/>
              <a:t>việc</a:t>
            </a:r>
            <a:r>
              <a:rPr lang="en-US" sz="2400" dirty="0"/>
              <a:t> </a:t>
            </a:r>
            <a:r>
              <a:rPr lang="en-US" sz="2400" dirty="0" err="1"/>
              <a:t>hằng</a:t>
            </a:r>
            <a:r>
              <a:rPr lang="en-US" sz="2400" dirty="0"/>
              <a:t> </a:t>
            </a:r>
            <a:r>
              <a:rPr lang="en-US" sz="2400" dirty="0" err="1"/>
              <a:t>ngày</a:t>
            </a:r>
            <a:r>
              <a:rPr lang="en-US" sz="2400" dirty="0"/>
              <a:t> </a:t>
            </a:r>
            <a:r>
              <a:rPr lang="en-US" sz="2400" dirty="0" err="1"/>
              <a:t>và</a:t>
            </a:r>
            <a:r>
              <a:rPr lang="en-US" sz="2400" dirty="0"/>
              <a:t> </a:t>
            </a:r>
            <a:r>
              <a:rPr lang="en-US" sz="2400" dirty="0" err="1"/>
              <a:t>trước</a:t>
            </a:r>
            <a:r>
              <a:rPr lang="en-US" sz="2400" dirty="0"/>
              <a:t> </a:t>
            </a:r>
            <a:r>
              <a:rPr lang="en-US" sz="2400" dirty="0" err="1"/>
              <a:t>khi</a:t>
            </a:r>
            <a:r>
              <a:rPr lang="en-US" sz="2400" dirty="0"/>
              <a:t> </a:t>
            </a:r>
            <a:r>
              <a:rPr lang="en-US" sz="2400" dirty="0" err="1"/>
              <a:t>bắt</a:t>
            </a:r>
            <a:r>
              <a:rPr lang="en-US" sz="2400" dirty="0"/>
              <a:t> </a:t>
            </a:r>
            <a:r>
              <a:rPr lang="en-US" sz="2400" dirty="0" err="1"/>
              <a:t>đầu</a:t>
            </a:r>
            <a:r>
              <a:rPr lang="en-US" sz="2400" dirty="0"/>
              <a:t> </a:t>
            </a:r>
            <a:r>
              <a:rPr lang="en-US" sz="2400" dirty="0" err="1"/>
              <a:t>vào</a:t>
            </a:r>
            <a:r>
              <a:rPr lang="en-US" sz="2400" dirty="0"/>
              <a:t> </a:t>
            </a:r>
            <a:r>
              <a:rPr lang="en-US" sz="2400" dirty="0" err="1"/>
              <a:t>một</a:t>
            </a:r>
            <a:r>
              <a:rPr lang="en-US" sz="2400" dirty="0"/>
              <a:t> </a:t>
            </a:r>
            <a:r>
              <a:rPr lang="en-US" sz="2400" dirty="0" err="1"/>
              <a:t>công</a:t>
            </a:r>
            <a:r>
              <a:rPr lang="en-US" sz="2400" dirty="0"/>
              <a:t> </a:t>
            </a:r>
            <a:r>
              <a:rPr lang="en-US" sz="2400" dirty="0" err="1"/>
              <a:t>việc</a:t>
            </a:r>
            <a:r>
              <a:rPr lang="en-US" sz="2400" dirty="0"/>
              <a:t> </a:t>
            </a:r>
            <a:r>
              <a:rPr lang="en-US" sz="2400" dirty="0" err="1"/>
              <a:t>mới</a:t>
            </a:r>
            <a:r>
              <a:rPr lang="en-US" sz="2400" dirty="0"/>
              <a:t>.</a:t>
            </a:r>
          </a:p>
          <a:p>
            <a:pPr marL="338138" lvl="0" indent="-338138" algn="just"/>
            <a:r>
              <a:rPr lang="en-US" sz="2400" dirty="0" smtClean="0"/>
              <a:t>B- </a:t>
            </a:r>
            <a:r>
              <a:rPr lang="en-US" sz="2400" dirty="0" err="1" smtClean="0"/>
              <a:t>Cuối</a:t>
            </a:r>
            <a:r>
              <a:rPr lang="en-US" sz="2400" dirty="0" smtClean="0"/>
              <a:t> </a:t>
            </a:r>
            <a:r>
              <a:rPr lang="en-US" sz="2400" dirty="0" err="1"/>
              <a:t>giờ</a:t>
            </a:r>
            <a:r>
              <a:rPr lang="en-US" sz="2400" dirty="0"/>
              <a:t> </a:t>
            </a:r>
            <a:r>
              <a:rPr lang="en-US" sz="2400" dirty="0" err="1"/>
              <a:t>làm</a:t>
            </a:r>
            <a:r>
              <a:rPr lang="en-US" sz="2400" dirty="0"/>
              <a:t> </a:t>
            </a:r>
            <a:r>
              <a:rPr lang="en-US" sz="2400" dirty="0" err="1"/>
              <a:t>việc</a:t>
            </a:r>
            <a:r>
              <a:rPr lang="en-US" sz="2400" dirty="0"/>
              <a:t> </a:t>
            </a:r>
            <a:r>
              <a:rPr lang="en-US" sz="2400" dirty="0" err="1"/>
              <a:t>hằng</a:t>
            </a:r>
            <a:r>
              <a:rPr lang="en-US" sz="2400" dirty="0"/>
              <a:t> </a:t>
            </a:r>
            <a:r>
              <a:rPr lang="en-US" sz="2400" dirty="0" err="1"/>
              <a:t>ngày</a:t>
            </a:r>
            <a:r>
              <a:rPr lang="en-US" sz="2400" dirty="0"/>
              <a:t> </a:t>
            </a:r>
            <a:r>
              <a:rPr lang="en-US" sz="2400" dirty="0" err="1"/>
              <a:t>và</a:t>
            </a:r>
            <a:r>
              <a:rPr lang="en-US" sz="2400" dirty="0"/>
              <a:t> </a:t>
            </a:r>
            <a:r>
              <a:rPr lang="en-US" sz="2400" dirty="0" err="1"/>
              <a:t>trước</a:t>
            </a:r>
            <a:r>
              <a:rPr lang="en-US" sz="2400" dirty="0"/>
              <a:t> </a:t>
            </a:r>
            <a:r>
              <a:rPr lang="en-US" sz="2400" dirty="0" err="1"/>
              <a:t>khi</a:t>
            </a:r>
            <a:r>
              <a:rPr lang="en-US" sz="2400" dirty="0"/>
              <a:t> </a:t>
            </a:r>
            <a:r>
              <a:rPr lang="en-US" sz="2400" dirty="0" err="1"/>
              <a:t>bắt</a:t>
            </a:r>
            <a:r>
              <a:rPr lang="en-US" sz="2400" dirty="0"/>
              <a:t> </a:t>
            </a:r>
            <a:r>
              <a:rPr lang="en-US" sz="2400" dirty="0" err="1"/>
              <a:t>đầu</a:t>
            </a:r>
            <a:r>
              <a:rPr lang="en-US" sz="2400" dirty="0"/>
              <a:t> </a:t>
            </a:r>
            <a:r>
              <a:rPr lang="en-US" sz="2400" dirty="0" err="1"/>
              <a:t>vào</a:t>
            </a:r>
            <a:r>
              <a:rPr lang="en-US" sz="2400" dirty="0"/>
              <a:t> </a:t>
            </a:r>
            <a:r>
              <a:rPr lang="en-US" sz="2400" dirty="0" err="1"/>
              <a:t>một</a:t>
            </a:r>
            <a:r>
              <a:rPr lang="en-US" sz="2400" dirty="0"/>
              <a:t> </a:t>
            </a:r>
            <a:r>
              <a:rPr lang="en-US" sz="2400" dirty="0" err="1"/>
              <a:t>công</a:t>
            </a:r>
            <a:r>
              <a:rPr lang="en-US" sz="2400" dirty="0"/>
              <a:t> </a:t>
            </a:r>
            <a:r>
              <a:rPr lang="en-US" sz="2400" dirty="0" err="1"/>
              <a:t>việc</a:t>
            </a:r>
            <a:r>
              <a:rPr lang="en-US" sz="2400" dirty="0"/>
              <a:t> </a:t>
            </a:r>
            <a:r>
              <a:rPr lang="en-US" sz="2400" dirty="0" err="1"/>
              <a:t>mới</a:t>
            </a:r>
            <a:r>
              <a:rPr lang="en-US" sz="2400" dirty="0"/>
              <a:t>.</a:t>
            </a:r>
          </a:p>
          <a:p>
            <a:pPr marL="338138" lvl="0" indent="-338138" algn="just"/>
            <a:r>
              <a:rPr lang="en-US" sz="2400" dirty="0" smtClean="0"/>
              <a:t>C- </a:t>
            </a:r>
            <a:r>
              <a:rPr lang="en-US" sz="2400" dirty="0" err="1" smtClean="0"/>
              <a:t>Kết</a:t>
            </a:r>
            <a:r>
              <a:rPr lang="en-US" sz="2400" dirty="0" smtClean="0"/>
              <a:t> </a:t>
            </a:r>
            <a:r>
              <a:rPr lang="en-US" sz="2400" dirty="0" err="1"/>
              <a:t>thúc</a:t>
            </a:r>
            <a:r>
              <a:rPr lang="en-US" sz="2400" dirty="0"/>
              <a:t> </a:t>
            </a:r>
            <a:r>
              <a:rPr lang="en-US" sz="2400" dirty="0" err="1"/>
              <a:t>một</a:t>
            </a:r>
            <a:r>
              <a:rPr lang="en-US" sz="2400" dirty="0"/>
              <a:t> </a:t>
            </a:r>
            <a:r>
              <a:rPr lang="en-US" sz="2400" dirty="0" err="1"/>
              <a:t>công</a:t>
            </a:r>
            <a:r>
              <a:rPr lang="en-US" sz="2400" dirty="0"/>
              <a:t> </a:t>
            </a:r>
            <a:r>
              <a:rPr lang="en-US" sz="2400" dirty="0" err="1"/>
              <a:t>việc</a:t>
            </a:r>
            <a:r>
              <a:rPr lang="en-US" sz="2400" dirty="0"/>
              <a:t> </a:t>
            </a:r>
            <a:r>
              <a:rPr lang="en-US" sz="2400" dirty="0" err="1"/>
              <a:t>nào</a:t>
            </a:r>
            <a:r>
              <a:rPr lang="en-US" sz="2400" dirty="0"/>
              <a:t> </a:t>
            </a:r>
            <a:r>
              <a:rPr lang="en-US" sz="2400" dirty="0" err="1"/>
              <a:t>đó</a:t>
            </a:r>
            <a:endParaRPr lang="en-US" sz="2400" dirty="0"/>
          </a:p>
          <a:p>
            <a:pPr marL="338138" lvl="0" indent="-338138" algn="just"/>
            <a:r>
              <a:rPr lang="en-US" sz="2400" dirty="0" smtClean="0"/>
              <a:t>D- </a:t>
            </a:r>
            <a:r>
              <a:rPr lang="en-US" sz="2400" dirty="0" err="1" smtClean="0"/>
              <a:t>Trong</a:t>
            </a:r>
            <a:r>
              <a:rPr lang="en-US" sz="2400" dirty="0" smtClean="0"/>
              <a:t> </a:t>
            </a:r>
            <a:r>
              <a:rPr lang="en-US" sz="2400" dirty="0" err="1"/>
              <a:t>quá</a:t>
            </a:r>
            <a:r>
              <a:rPr lang="en-US" sz="2400" dirty="0"/>
              <a:t> </a:t>
            </a:r>
            <a:r>
              <a:rPr lang="en-US" sz="2400" dirty="0" err="1"/>
              <a:t>trình</a:t>
            </a:r>
            <a:r>
              <a:rPr lang="en-US" sz="2400" dirty="0"/>
              <a:t> </a:t>
            </a:r>
            <a:r>
              <a:rPr lang="en-US" sz="2400" dirty="0" err="1"/>
              <a:t>thực</a:t>
            </a:r>
            <a:r>
              <a:rPr lang="en-US" sz="2400" dirty="0"/>
              <a:t> </a:t>
            </a:r>
            <a:r>
              <a:rPr lang="en-US" sz="2400" dirty="0" err="1"/>
              <a:t>hiện</a:t>
            </a:r>
            <a:r>
              <a:rPr lang="en-US" sz="2400" dirty="0"/>
              <a:t> </a:t>
            </a:r>
            <a:r>
              <a:rPr lang="en-US" sz="2400" dirty="0" err="1"/>
              <a:t>một</a:t>
            </a:r>
            <a:r>
              <a:rPr lang="en-US" sz="2400" dirty="0"/>
              <a:t> </a:t>
            </a:r>
            <a:r>
              <a:rPr lang="en-US" sz="2400" dirty="0" err="1"/>
              <a:t>công</a:t>
            </a:r>
            <a:r>
              <a:rPr lang="en-US" sz="2400" dirty="0"/>
              <a:t> </a:t>
            </a:r>
            <a:r>
              <a:rPr lang="en-US" sz="2400" dirty="0" err="1"/>
              <a:t>việc</a:t>
            </a:r>
            <a:r>
              <a:rPr lang="en-US" sz="2400" dirty="0"/>
              <a:t> </a:t>
            </a:r>
            <a:r>
              <a:rPr lang="en-US" sz="2400" dirty="0" err="1"/>
              <a:t>nào</a:t>
            </a:r>
            <a:r>
              <a:rPr lang="en-US" sz="2400" dirty="0"/>
              <a:t> </a:t>
            </a:r>
            <a:r>
              <a:rPr lang="en-US" sz="2400" dirty="0" err="1"/>
              <a:t>đó</a:t>
            </a:r>
            <a:endParaRPr lang="en-US" sz="2400" dirty="0"/>
          </a:p>
          <a:p>
            <a:endParaRPr lang="en-US" sz="2400" b="1" u="sng" dirty="0" smtClean="0"/>
          </a:p>
          <a:p>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14397423"/>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908720"/>
            <a:ext cx="8072494" cy="6001643"/>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4</a:t>
            </a:r>
            <a:r>
              <a:rPr lang="en-US" sz="2400" b="1" dirty="0" smtClean="0">
                <a:latin typeface="Times New Roman" pitchFamily="18" charset="0"/>
                <a:cs typeface="Times New Roman" pitchFamily="18" charset="0"/>
              </a:rPr>
              <a:t>: </a:t>
            </a:r>
            <a:r>
              <a:rPr lang="en-US" sz="2400" dirty="0" err="1" smtClean="0"/>
              <a:t>Có</a:t>
            </a:r>
            <a:r>
              <a:rPr lang="en-US" sz="2400" dirty="0" smtClean="0"/>
              <a:t> </a:t>
            </a:r>
            <a:r>
              <a:rPr lang="en-US" sz="2400" dirty="0" err="1"/>
              <a:t>thể</a:t>
            </a:r>
            <a:r>
              <a:rPr lang="en-US" sz="2400" dirty="0"/>
              <a:t> </a:t>
            </a:r>
            <a:r>
              <a:rPr lang="en-US" sz="2400" dirty="0" err="1"/>
              <a:t>xác</a:t>
            </a:r>
            <a:r>
              <a:rPr lang="en-US" sz="2400" dirty="0"/>
              <a:t> </a:t>
            </a:r>
            <a:r>
              <a:rPr lang="en-US" sz="2400" dirty="0" err="1"/>
              <a:t>định</a:t>
            </a:r>
            <a:r>
              <a:rPr lang="en-US" sz="2400" dirty="0"/>
              <a:t> </a:t>
            </a:r>
            <a:r>
              <a:rPr lang="en-US" sz="2400" dirty="0" err="1"/>
              <a:t>thiết</a:t>
            </a:r>
            <a:r>
              <a:rPr lang="en-US" sz="2400" dirty="0"/>
              <a:t> </a:t>
            </a:r>
            <a:r>
              <a:rPr lang="en-US" sz="2400" dirty="0" err="1"/>
              <a:t>bị</a:t>
            </a:r>
            <a:r>
              <a:rPr lang="en-US" sz="2400" dirty="0"/>
              <a:t>, </a:t>
            </a:r>
            <a:r>
              <a:rPr lang="en-US" sz="2400" dirty="0" err="1"/>
              <a:t>đường</a:t>
            </a:r>
            <a:r>
              <a:rPr lang="en-US" sz="2400" dirty="0"/>
              <a:t> </a:t>
            </a:r>
            <a:r>
              <a:rPr lang="en-US" sz="2400" dirty="0" err="1"/>
              <a:t>dây</a:t>
            </a:r>
            <a:r>
              <a:rPr lang="en-US" sz="2400" dirty="0"/>
              <a:t> </a:t>
            </a:r>
            <a:r>
              <a:rPr lang="en-US" sz="2400" dirty="0" err="1"/>
              <a:t>có</a:t>
            </a:r>
            <a:r>
              <a:rPr lang="en-US" sz="2400" dirty="0"/>
              <a:t> </a:t>
            </a:r>
            <a:r>
              <a:rPr lang="en-US" sz="2400" dirty="0" err="1"/>
              <a:t>điện</a:t>
            </a:r>
            <a:r>
              <a:rPr lang="en-US" sz="2400" dirty="0"/>
              <a:t> hay </a:t>
            </a:r>
            <a:r>
              <a:rPr lang="en-US" sz="2400" dirty="0" err="1"/>
              <a:t>không</a:t>
            </a:r>
            <a:r>
              <a:rPr lang="en-US" sz="2400" dirty="0"/>
              <a:t> </a:t>
            </a:r>
            <a:r>
              <a:rPr lang="en-US" sz="2400" dirty="0" err="1"/>
              <a:t>bằng</a:t>
            </a:r>
            <a:r>
              <a:rPr lang="en-US" sz="2400" dirty="0"/>
              <a:t> </a:t>
            </a:r>
            <a:r>
              <a:rPr lang="en-US" sz="2400" dirty="0" err="1"/>
              <a:t>cách</a:t>
            </a:r>
            <a:endParaRPr lang="en-US" sz="2400" dirty="0"/>
          </a:p>
          <a:p>
            <a:pPr lvl="0"/>
            <a:r>
              <a:rPr lang="en-US" sz="2400" dirty="0" smtClean="0"/>
              <a:t>A- </a:t>
            </a:r>
            <a:r>
              <a:rPr lang="en-US" sz="2400" dirty="0" err="1" smtClean="0"/>
              <a:t>Căn</a:t>
            </a:r>
            <a:r>
              <a:rPr lang="en-US" sz="2400" dirty="0" smtClean="0"/>
              <a:t> </a:t>
            </a:r>
            <a:r>
              <a:rPr lang="en-US" sz="2400" dirty="0" err="1"/>
              <a:t>cứ</a:t>
            </a:r>
            <a:r>
              <a:rPr lang="en-US" sz="2400" dirty="0"/>
              <a:t> </a:t>
            </a:r>
            <a:r>
              <a:rPr lang="en-US" sz="2400" dirty="0" err="1"/>
              <a:t>vào</a:t>
            </a:r>
            <a:r>
              <a:rPr lang="en-US" sz="2400" dirty="0"/>
              <a:t> </a:t>
            </a:r>
            <a:r>
              <a:rPr lang="en-US" sz="2400" dirty="0" err="1"/>
              <a:t>tín</a:t>
            </a:r>
            <a:r>
              <a:rPr lang="en-US" sz="2400" dirty="0"/>
              <a:t> </a:t>
            </a:r>
            <a:r>
              <a:rPr lang="en-US" sz="2400" dirty="0" err="1"/>
              <a:t>hiệu</a:t>
            </a:r>
            <a:r>
              <a:rPr lang="en-US" sz="2400" dirty="0"/>
              <a:t> </a:t>
            </a:r>
            <a:r>
              <a:rPr lang="en-US" sz="2400" dirty="0" err="1"/>
              <a:t>đèn</a:t>
            </a:r>
            <a:endParaRPr lang="en-US" sz="2400" dirty="0"/>
          </a:p>
          <a:p>
            <a:pPr lvl="0"/>
            <a:r>
              <a:rPr lang="en-US" sz="2400" dirty="0" smtClean="0"/>
              <a:t>B- </a:t>
            </a:r>
            <a:r>
              <a:rPr lang="en-US" sz="2400" dirty="0" err="1" smtClean="0"/>
              <a:t>Dùng</a:t>
            </a:r>
            <a:r>
              <a:rPr lang="en-US" sz="2400" dirty="0" smtClean="0"/>
              <a:t> </a:t>
            </a:r>
            <a:r>
              <a:rPr lang="en-US" sz="2400" dirty="0" err="1"/>
              <a:t>dụng</a:t>
            </a:r>
            <a:r>
              <a:rPr lang="en-US" sz="2400" dirty="0"/>
              <a:t> </a:t>
            </a:r>
            <a:r>
              <a:rPr lang="en-US" sz="2400" dirty="0" err="1"/>
              <a:t>cụ</a:t>
            </a:r>
            <a:r>
              <a:rPr lang="en-US" sz="2400" dirty="0"/>
              <a:t> </a:t>
            </a:r>
            <a:r>
              <a:rPr lang="en-US" sz="2400" dirty="0" err="1"/>
              <a:t>thử</a:t>
            </a:r>
            <a:r>
              <a:rPr lang="en-US" sz="2400" dirty="0"/>
              <a:t> </a:t>
            </a:r>
            <a:r>
              <a:rPr lang="en-US" sz="2400" dirty="0" err="1"/>
              <a:t>điện</a:t>
            </a:r>
            <a:r>
              <a:rPr lang="en-US" sz="2400" dirty="0"/>
              <a:t> </a:t>
            </a:r>
            <a:r>
              <a:rPr lang="en-US" sz="2400" dirty="0" err="1"/>
              <a:t>đã</a:t>
            </a:r>
            <a:r>
              <a:rPr lang="en-US" sz="2400" dirty="0"/>
              <a:t> </a:t>
            </a:r>
            <a:r>
              <a:rPr lang="en-US" sz="2400" dirty="0" err="1"/>
              <a:t>được</a:t>
            </a:r>
            <a:r>
              <a:rPr lang="en-US" sz="2400" dirty="0"/>
              <a:t> </a:t>
            </a:r>
            <a:r>
              <a:rPr lang="en-US" sz="2400" dirty="0" err="1"/>
              <a:t>kiểm</a:t>
            </a:r>
            <a:r>
              <a:rPr lang="en-US" sz="2400" dirty="0"/>
              <a:t> </a:t>
            </a:r>
            <a:r>
              <a:rPr lang="en-US" sz="2400" dirty="0" err="1"/>
              <a:t>tra</a:t>
            </a:r>
            <a:r>
              <a:rPr lang="en-US" sz="2400" dirty="0"/>
              <a:t> </a:t>
            </a:r>
            <a:r>
              <a:rPr lang="en-US" sz="2400" dirty="0" err="1"/>
              <a:t>phù</a:t>
            </a:r>
            <a:r>
              <a:rPr lang="en-US" sz="2400" dirty="0"/>
              <a:t> </a:t>
            </a:r>
            <a:r>
              <a:rPr lang="en-US" sz="2400" dirty="0" err="1"/>
              <a:t>hợp</a:t>
            </a:r>
            <a:r>
              <a:rPr lang="en-US" sz="2400" dirty="0"/>
              <a:t> </a:t>
            </a:r>
            <a:r>
              <a:rPr lang="en-US" sz="2400" dirty="0" err="1"/>
              <a:t>với</a:t>
            </a:r>
            <a:r>
              <a:rPr lang="en-US" sz="2400" dirty="0"/>
              <a:t> </a:t>
            </a:r>
            <a:r>
              <a:rPr lang="en-US" sz="2400" dirty="0" err="1"/>
              <a:t>điện</a:t>
            </a:r>
            <a:r>
              <a:rPr lang="en-US" sz="2400" dirty="0"/>
              <a:t> </a:t>
            </a:r>
            <a:r>
              <a:rPr lang="en-US" sz="2400" dirty="0" err="1"/>
              <a:t>áp</a:t>
            </a:r>
            <a:r>
              <a:rPr lang="en-US" sz="2400" dirty="0"/>
              <a:t> </a:t>
            </a:r>
            <a:r>
              <a:rPr lang="en-US" sz="2400" dirty="0" err="1"/>
              <a:t>thử</a:t>
            </a:r>
            <a:endParaRPr lang="en-US" sz="2400" dirty="0"/>
          </a:p>
          <a:p>
            <a:pPr lvl="0"/>
            <a:r>
              <a:rPr lang="en-US" sz="2400" dirty="0" smtClean="0"/>
              <a:t>C- </a:t>
            </a:r>
            <a:r>
              <a:rPr lang="en-US" sz="2400" dirty="0" err="1" smtClean="0"/>
              <a:t>Căn</a:t>
            </a:r>
            <a:r>
              <a:rPr lang="en-US" sz="2400" dirty="0" smtClean="0"/>
              <a:t> </a:t>
            </a:r>
            <a:r>
              <a:rPr lang="en-US" sz="2400" dirty="0" err="1"/>
              <a:t>cứ</a:t>
            </a:r>
            <a:r>
              <a:rPr lang="en-US" sz="2400" dirty="0"/>
              <a:t> </a:t>
            </a:r>
            <a:r>
              <a:rPr lang="en-US" sz="2400" dirty="0" err="1"/>
              <a:t>vào</a:t>
            </a:r>
            <a:r>
              <a:rPr lang="en-US" sz="2400" dirty="0"/>
              <a:t> </a:t>
            </a:r>
            <a:r>
              <a:rPr lang="en-US" sz="2400" dirty="0" err="1"/>
              <a:t>đồng</a:t>
            </a:r>
            <a:r>
              <a:rPr lang="en-US" sz="2400" dirty="0"/>
              <a:t> </a:t>
            </a:r>
            <a:r>
              <a:rPr lang="en-US" sz="2400" dirty="0" err="1"/>
              <a:t>hồ</a:t>
            </a:r>
            <a:r>
              <a:rPr lang="en-US" sz="2400" dirty="0"/>
              <a:t>  </a:t>
            </a:r>
            <a:r>
              <a:rPr lang="en-US" sz="2400" dirty="0" err="1"/>
              <a:t>trên</a:t>
            </a:r>
            <a:r>
              <a:rPr lang="en-US" sz="2400" dirty="0"/>
              <a:t> </a:t>
            </a:r>
            <a:r>
              <a:rPr lang="en-US" sz="2400" dirty="0" err="1"/>
              <a:t>bảng</a:t>
            </a:r>
            <a:r>
              <a:rPr lang="en-US" sz="2400" dirty="0"/>
              <a:t> </a:t>
            </a:r>
            <a:r>
              <a:rPr lang="en-US" sz="2400" dirty="0" err="1"/>
              <a:t>điện</a:t>
            </a:r>
            <a:endParaRPr lang="en-US" sz="2400" dirty="0"/>
          </a:p>
          <a:p>
            <a:pPr lvl="0"/>
            <a:r>
              <a:rPr lang="en-US" sz="2400" dirty="0" smtClean="0"/>
              <a:t>D- </a:t>
            </a:r>
            <a:r>
              <a:rPr lang="en-US" sz="2400" dirty="0" err="1" smtClean="0"/>
              <a:t>Có</a:t>
            </a:r>
            <a:r>
              <a:rPr lang="en-US" sz="2400" dirty="0" smtClean="0"/>
              <a:t> </a:t>
            </a:r>
            <a:r>
              <a:rPr lang="en-US" sz="2400" dirty="0" err="1"/>
              <a:t>thể</a:t>
            </a:r>
            <a:r>
              <a:rPr lang="en-US" sz="2400" dirty="0"/>
              <a:t> dung </a:t>
            </a:r>
            <a:r>
              <a:rPr lang="en-US" sz="2400" dirty="0" err="1"/>
              <a:t>một</a:t>
            </a:r>
            <a:r>
              <a:rPr lang="en-US" sz="2400" dirty="0"/>
              <a:t> </a:t>
            </a:r>
            <a:r>
              <a:rPr lang="en-US" sz="2400" dirty="0" err="1"/>
              <a:t>trong</a:t>
            </a:r>
            <a:r>
              <a:rPr lang="en-US" sz="2400" dirty="0"/>
              <a:t> </a:t>
            </a:r>
            <a:r>
              <a:rPr lang="en-US" sz="2400" dirty="0" err="1"/>
              <a:t>ba</a:t>
            </a:r>
            <a:r>
              <a:rPr lang="en-US" sz="2400" dirty="0"/>
              <a:t> </a:t>
            </a:r>
            <a:r>
              <a:rPr lang="en-US" sz="2400" dirty="0" err="1"/>
              <a:t>cách</a:t>
            </a:r>
            <a:r>
              <a:rPr lang="en-US" sz="2400" dirty="0"/>
              <a:t> </a:t>
            </a:r>
            <a:r>
              <a:rPr lang="en-US" sz="2400" dirty="0" err="1"/>
              <a:t>nói</a:t>
            </a:r>
            <a:r>
              <a:rPr lang="en-US" sz="2400" dirty="0"/>
              <a:t> </a:t>
            </a:r>
            <a:r>
              <a:rPr lang="en-US" sz="2400" dirty="0" err="1"/>
              <a:t>trên</a:t>
            </a:r>
            <a:r>
              <a:rPr lang="en-US" sz="2400" dirty="0"/>
              <a:t> </a:t>
            </a:r>
            <a:r>
              <a:rPr lang="en-US" sz="2400" dirty="0" err="1"/>
              <a:t>để</a:t>
            </a:r>
            <a:r>
              <a:rPr lang="en-US" sz="2400" dirty="0"/>
              <a:t>  </a:t>
            </a:r>
            <a:r>
              <a:rPr lang="en-US" sz="2400" dirty="0" err="1"/>
              <a:t>xác</a:t>
            </a:r>
            <a:r>
              <a:rPr lang="en-US" sz="2400" dirty="0"/>
              <a:t> </a:t>
            </a:r>
            <a:r>
              <a:rPr lang="en-US" sz="2400" dirty="0" err="1"/>
              <a:t>định</a:t>
            </a:r>
            <a:endParaRPr lang="en-US" sz="2400" dirty="0"/>
          </a:p>
          <a:p>
            <a:pPr algn="just"/>
            <a:endParaRPr lang="en-US" sz="2400" b="1" u="sng" dirty="0" smtClean="0"/>
          </a:p>
          <a:p>
            <a:pPr algn="just"/>
            <a:r>
              <a:rPr lang="en-US" sz="2400" b="1" u="sng" dirty="0" err="1" smtClean="0"/>
              <a:t>Câu</a:t>
            </a:r>
            <a:r>
              <a:rPr lang="en-US" sz="2400" b="1" u="sng" dirty="0" smtClean="0"/>
              <a:t> </a:t>
            </a:r>
            <a:r>
              <a:rPr lang="en-US" sz="2400" b="1" u="sng" dirty="0" smtClean="0"/>
              <a:t>5</a:t>
            </a:r>
            <a:r>
              <a:rPr lang="en-US" sz="2400" dirty="0" smtClean="0"/>
              <a:t>: </a:t>
            </a:r>
            <a:r>
              <a:rPr lang="en-US" sz="2400" dirty="0" err="1" smtClean="0"/>
              <a:t>Khi</a:t>
            </a:r>
            <a:r>
              <a:rPr lang="en-US" sz="2400" dirty="0" smtClean="0"/>
              <a:t> </a:t>
            </a:r>
            <a:r>
              <a:rPr lang="en-US" sz="2400" dirty="0" err="1"/>
              <a:t>làm</a:t>
            </a:r>
            <a:r>
              <a:rPr lang="en-US" sz="2400" dirty="0"/>
              <a:t> </a:t>
            </a:r>
            <a:r>
              <a:rPr lang="en-US" sz="2400" dirty="0" err="1"/>
              <a:t>việc</a:t>
            </a:r>
            <a:r>
              <a:rPr lang="en-US" sz="2400" dirty="0"/>
              <a:t> </a:t>
            </a:r>
            <a:r>
              <a:rPr lang="en-US" sz="2400" dirty="0" err="1"/>
              <a:t>trên</a:t>
            </a:r>
            <a:r>
              <a:rPr lang="en-US" sz="2400" dirty="0"/>
              <a:t> </a:t>
            </a:r>
            <a:r>
              <a:rPr lang="en-US" sz="2400" dirty="0" err="1"/>
              <a:t>cao</a:t>
            </a:r>
            <a:r>
              <a:rPr lang="en-US" sz="2400" dirty="0"/>
              <a:t> </a:t>
            </a:r>
            <a:r>
              <a:rPr lang="en-US" sz="2400" dirty="0" err="1"/>
              <a:t>nếu</a:t>
            </a:r>
            <a:r>
              <a:rPr lang="en-US" sz="2400" dirty="0"/>
              <a:t> </a:t>
            </a:r>
            <a:r>
              <a:rPr lang="en-US" sz="2400" dirty="0" err="1"/>
              <a:t>cần</a:t>
            </a:r>
            <a:r>
              <a:rPr lang="en-US" sz="2400" dirty="0"/>
              <a:t> </a:t>
            </a:r>
            <a:r>
              <a:rPr lang="en-US" sz="2400" dirty="0" err="1"/>
              <a:t>sử</a:t>
            </a:r>
            <a:r>
              <a:rPr lang="en-US" sz="2400" dirty="0"/>
              <a:t> </a:t>
            </a:r>
            <a:r>
              <a:rPr lang="en-US" sz="2400" dirty="0" err="1"/>
              <a:t>dụng</a:t>
            </a:r>
            <a:r>
              <a:rPr lang="en-US" sz="2400" dirty="0"/>
              <a:t> </a:t>
            </a:r>
            <a:r>
              <a:rPr lang="en-US" sz="2400" dirty="0" err="1"/>
              <a:t>các</a:t>
            </a:r>
            <a:r>
              <a:rPr lang="en-US" sz="2400" dirty="0"/>
              <a:t> </a:t>
            </a:r>
            <a:r>
              <a:rPr lang="en-US" sz="2400" dirty="0" err="1"/>
              <a:t>dụng</a:t>
            </a:r>
            <a:r>
              <a:rPr lang="en-US" sz="2400" dirty="0"/>
              <a:t> </a:t>
            </a:r>
            <a:r>
              <a:rPr lang="en-US" sz="2400" dirty="0" err="1"/>
              <a:t>cụ</a:t>
            </a:r>
            <a:r>
              <a:rPr lang="en-US" sz="2400" dirty="0"/>
              <a:t> </a:t>
            </a:r>
            <a:r>
              <a:rPr lang="en-US" sz="2400" dirty="0" err="1"/>
              <a:t>làm</a:t>
            </a:r>
            <a:r>
              <a:rPr lang="en-US" sz="2400" dirty="0"/>
              <a:t> </a:t>
            </a:r>
            <a:r>
              <a:rPr lang="en-US" sz="2400" dirty="0" err="1"/>
              <a:t>việc</a:t>
            </a:r>
            <a:r>
              <a:rPr lang="en-US" sz="2400" dirty="0"/>
              <a:t> </a:t>
            </a:r>
            <a:r>
              <a:rPr lang="en-US" sz="2400" dirty="0" err="1"/>
              <a:t>như</a:t>
            </a:r>
            <a:r>
              <a:rPr lang="en-US" sz="2400" dirty="0"/>
              <a:t> </a:t>
            </a:r>
            <a:r>
              <a:rPr lang="en-US" sz="2400" dirty="0" err="1"/>
              <a:t>kềm</a:t>
            </a:r>
            <a:r>
              <a:rPr lang="en-US" sz="2400" dirty="0"/>
              <a:t>, </a:t>
            </a:r>
            <a:r>
              <a:rPr lang="en-US" sz="2400" dirty="0" err="1"/>
              <a:t>tuốc</a:t>
            </a:r>
            <a:r>
              <a:rPr lang="en-US" sz="2400" dirty="0"/>
              <a:t> </a:t>
            </a:r>
            <a:r>
              <a:rPr lang="en-US" sz="2400" dirty="0" err="1"/>
              <a:t>nơ</a:t>
            </a:r>
            <a:r>
              <a:rPr lang="en-US" sz="2400" dirty="0"/>
              <a:t> </a:t>
            </a:r>
            <a:r>
              <a:rPr lang="en-US" sz="2400" dirty="0" err="1"/>
              <a:t>vít</a:t>
            </a:r>
            <a:r>
              <a:rPr lang="en-US" sz="2400" dirty="0"/>
              <a:t>, </a:t>
            </a:r>
            <a:r>
              <a:rPr lang="en-US" sz="2400" dirty="0" err="1"/>
              <a:t>cờ</a:t>
            </a:r>
            <a:r>
              <a:rPr lang="en-US" sz="2400" dirty="0"/>
              <a:t> </a:t>
            </a:r>
            <a:r>
              <a:rPr lang="en-US" sz="2400" dirty="0" err="1"/>
              <a:t>lê</a:t>
            </a:r>
            <a:r>
              <a:rPr lang="en-US" sz="2400" dirty="0"/>
              <a:t>, </a:t>
            </a:r>
            <a:r>
              <a:rPr lang="en-US" sz="2400" dirty="0" err="1"/>
              <a:t>mỏ</a:t>
            </a:r>
            <a:r>
              <a:rPr lang="en-US" sz="2400" dirty="0"/>
              <a:t> </a:t>
            </a:r>
            <a:r>
              <a:rPr lang="en-US" sz="2400" dirty="0" err="1"/>
              <a:t>lếch</a:t>
            </a:r>
            <a:r>
              <a:rPr lang="en-US" sz="2400" dirty="0"/>
              <a:t>, ... </a:t>
            </a:r>
            <a:r>
              <a:rPr lang="en-US" sz="2400" dirty="0" err="1"/>
              <a:t>thì</a:t>
            </a:r>
            <a:r>
              <a:rPr lang="en-US" sz="2400" dirty="0"/>
              <a:t> </a:t>
            </a:r>
            <a:r>
              <a:rPr lang="en-US" sz="2400" dirty="0" err="1"/>
              <a:t>phải</a:t>
            </a:r>
            <a:r>
              <a:rPr lang="en-US" sz="2400" dirty="0"/>
              <a:t>:</a:t>
            </a:r>
          </a:p>
          <a:p>
            <a:pPr lvl="0"/>
            <a:r>
              <a:rPr lang="en-US" sz="2400" dirty="0" smtClean="0"/>
              <a:t>A- </a:t>
            </a:r>
            <a:r>
              <a:rPr lang="en-US" sz="2400" dirty="0" err="1" smtClean="0"/>
              <a:t>Bỏ</a:t>
            </a:r>
            <a:r>
              <a:rPr lang="en-US" sz="2400" dirty="0" smtClean="0"/>
              <a:t> </a:t>
            </a:r>
            <a:r>
              <a:rPr lang="en-US" sz="2400" dirty="0" err="1"/>
              <a:t>vào</a:t>
            </a:r>
            <a:r>
              <a:rPr lang="en-US" sz="2400" dirty="0"/>
              <a:t> </a:t>
            </a:r>
            <a:r>
              <a:rPr lang="en-US" sz="2400" dirty="0" err="1"/>
              <a:t>túi</a:t>
            </a:r>
            <a:r>
              <a:rPr lang="en-US" sz="2400" dirty="0"/>
              <a:t> </a:t>
            </a:r>
            <a:r>
              <a:rPr lang="en-US" sz="2400" dirty="0" err="1"/>
              <a:t>quần</a:t>
            </a:r>
            <a:r>
              <a:rPr lang="en-US" sz="2400" dirty="0"/>
              <a:t>, </a:t>
            </a:r>
            <a:r>
              <a:rPr lang="en-US" sz="2400" dirty="0" err="1"/>
              <a:t>túi</a:t>
            </a:r>
            <a:r>
              <a:rPr lang="en-US" sz="2400" dirty="0"/>
              <a:t> </a:t>
            </a:r>
            <a:r>
              <a:rPr lang="en-US" sz="2400" dirty="0" err="1"/>
              <a:t>áo</a:t>
            </a:r>
            <a:r>
              <a:rPr lang="en-US" sz="2400" dirty="0"/>
              <a:t> </a:t>
            </a:r>
            <a:r>
              <a:rPr lang="en-US" sz="2400" dirty="0" err="1"/>
              <a:t>mang</a:t>
            </a:r>
            <a:r>
              <a:rPr lang="en-US" sz="2400" dirty="0"/>
              <a:t> </a:t>
            </a:r>
            <a:r>
              <a:rPr lang="en-US" sz="2400" dirty="0" err="1"/>
              <a:t>cùng</a:t>
            </a:r>
            <a:r>
              <a:rPr lang="en-US" sz="2400" dirty="0"/>
              <a:t> </a:t>
            </a:r>
            <a:r>
              <a:rPr lang="en-US" sz="2400" dirty="0" err="1"/>
              <a:t>với</a:t>
            </a:r>
            <a:r>
              <a:rPr lang="en-US" sz="2400" dirty="0"/>
              <a:t> </a:t>
            </a:r>
            <a:r>
              <a:rPr lang="en-US" sz="2400" dirty="0" err="1"/>
              <a:t>người</a:t>
            </a:r>
            <a:endParaRPr lang="en-US" sz="2400" dirty="0"/>
          </a:p>
          <a:p>
            <a:pPr lvl="0"/>
            <a:r>
              <a:rPr lang="en-US" sz="2400" dirty="0" smtClean="0"/>
              <a:t>B- Tung </a:t>
            </a:r>
            <a:r>
              <a:rPr lang="en-US" sz="2400" dirty="0" err="1"/>
              <a:t>lên</a:t>
            </a:r>
            <a:r>
              <a:rPr lang="en-US" sz="2400" dirty="0"/>
              <a:t> </a:t>
            </a:r>
            <a:r>
              <a:rPr lang="en-US" sz="2400" dirty="0" err="1"/>
              <a:t>bằng</a:t>
            </a:r>
            <a:r>
              <a:rPr lang="en-US" sz="2400" dirty="0"/>
              <a:t> </a:t>
            </a:r>
            <a:r>
              <a:rPr lang="en-US" sz="2400" dirty="0" err="1"/>
              <a:t>tay</a:t>
            </a:r>
            <a:r>
              <a:rPr lang="en-US" sz="2400" dirty="0"/>
              <a:t> </a:t>
            </a:r>
            <a:r>
              <a:rPr lang="en-US" sz="2400" dirty="0" err="1"/>
              <a:t>từng</a:t>
            </a:r>
            <a:r>
              <a:rPr lang="en-US" sz="2400" dirty="0"/>
              <a:t> </a:t>
            </a:r>
            <a:r>
              <a:rPr lang="en-US" sz="2400" dirty="0" err="1"/>
              <a:t>dụng</a:t>
            </a:r>
            <a:r>
              <a:rPr lang="en-US" sz="2400" dirty="0"/>
              <a:t> </a:t>
            </a:r>
            <a:r>
              <a:rPr lang="en-US" sz="2400" dirty="0" err="1"/>
              <a:t>cụ</a:t>
            </a:r>
            <a:r>
              <a:rPr lang="en-US" sz="2400" dirty="0"/>
              <a:t> </a:t>
            </a:r>
            <a:r>
              <a:rPr lang="en-US" sz="2400" dirty="0" err="1"/>
              <a:t>một</a:t>
            </a:r>
            <a:endParaRPr lang="en-US" sz="2400" dirty="0"/>
          </a:p>
          <a:p>
            <a:pPr lvl="0"/>
            <a:r>
              <a:rPr lang="en-US" sz="2400" dirty="0" smtClean="0"/>
              <a:t>C- </a:t>
            </a:r>
            <a:r>
              <a:rPr lang="en-US" sz="2400" dirty="0" err="1" smtClean="0"/>
              <a:t>Bỏ</a:t>
            </a:r>
            <a:r>
              <a:rPr lang="en-US" sz="2400" dirty="0" smtClean="0"/>
              <a:t> </a:t>
            </a:r>
            <a:r>
              <a:rPr lang="en-US" sz="2400" dirty="0" err="1"/>
              <a:t>vào</a:t>
            </a:r>
            <a:r>
              <a:rPr lang="en-US" sz="2400" dirty="0"/>
              <a:t> </a:t>
            </a:r>
            <a:r>
              <a:rPr lang="en-US" sz="2400" dirty="0" err="1"/>
              <a:t>túi</a:t>
            </a:r>
            <a:r>
              <a:rPr lang="en-US" sz="2400" dirty="0"/>
              <a:t> </a:t>
            </a:r>
            <a:r>
              <a:rPr lang="en-US" sz="2400" dirty="0" err="1"/>
              <a:t>đựng</a:t>
            </a:r>
            <a:r>
              <a:rPr lang="en-US" sz="2400" dirty="0"/>
              <a:t> </a:t>
            </a:r>
            <a:r>
              <a:rPr lang="en-US" sz="2400" dirty="0" err="1"/>
              <a:t>chuyên</a:t>
            </a:r>
            <a:r>
              <a:rPr lang="en-US" sz="2400" dirty="0"/>
              <a:t> </a:t>
            </a:r>
            <a:r>
              <a:rPr lang="en-US" sz="2400" dirty="0" err="1"/>
              <a:t>dùng</a:t>
            </a:r>
            <a:r>
              <a:rPr lang="en-US" sz="2400" dirty="0"/>
              <a:t> </a:t>
            </a:r>
            <a:r>
              <a:rPr lang="en-US" sz="2400" dirty="0" err="1"/>
              <a:t>mang</a:t>
            </a:r>
            <a:r>
              <a:rPr lang="en-US" sz="2400" dirty="0"/>
              <a:t> </a:t>
            </a:r>
            <a:r>
              <a:rPr lang="en-US" sz="2400" dirty="0" err="1"/>
              <a:t>lên</a:t>
            </a:r>
            <a:r>
              <a:rPr lang="en-US" sz="2400" dirty="0"/>
              <a:t> </a:t>
            </a:r>
            <a:r>
              <a:rPr lang="en-US" sz="2400" dirty="0" err="1"/>
              <a:t>cùng</a:t>
            </a:r>
            <a:r>
              <a:rPr lang="en-US" sz="2400" dirty="0"/>
              <a:t> </a:t>
            </a:r>
            <a:r>
              <a:rPr lang="en-US" sz="2400" dirty="0" err="1"/>
              <a:t>với</a:t>
            </a:r>
            <a:r>
              <a:rPr lang="en-US" sz="2400" dirty="0"/>
              <a:t> </a:t>
            </a:r>
            <a:r>
              <a:rPr lang="en-US" sz="2400" dirty="0" err="1"/>
              <a:t>người</a:t>
            </a:r>
            <a:endParaRPr lang="en-US" sz="2400" dirty="0"/>
          </a:p>
          <a:p>
            <a:pPr lvl="0" algn="just"/>
            <a:r>
              <a:rPr lang="en-US" sz="2400" dirty="0" smtClean="0"/>
              <a:t>D- </a:t>
            </a:r>
            <a:r>
              <a:rPr lang="en-US" sz="2400" dirty="0" err="1" smtClean="0"/>
              <a:t>Không</a:t>
            </a:r>
            <a:r>
              <a:rPr lang="en-US" sz="2400" dirty="0" smtClean="0"/>
              <a:t> </a:t>
            </a:r>
            <a:r>
              <a:rPr lang="en-US" sz="2400" dirty="0" err="1"/>
              <a:t>được</a:t>
            </a:r>
            <a:r>
              <a:rPr lang="en-US" sz="2400" dirty="0"/>
              <a:t> </a:t>
            </a:r>
            <a:r>
              <a:rPr lang="en-US" sz="2400" dirty="0" err="1"/>
              <a:t>mang</a:t>
            </a:r>
            <a:r>
              <a:rPr lang="en-US" sz="2400" dirty="0"/>
              <a:t> </a:t>
            </a:r>
            <a:r>
              <a:rPr lang="en-US" sz="2400" dirty="0" err="1"/>
              <a:t>lên</a:t>
            </a:r>
            <a:r>
              <a:rPr lang="en-US" sz="2400" dirty="0"/>
              <a:t> </a:t>
            </a:r>
            <a:r>
              <a:rPr lang="en-US" sz="2400" dirty="0" err="1"/>
              <a:t>cùng</a:t>
            </a:r>
            <a:r>
              <a:rPr lang="en-US" sz="2400" dirty="0"/>
              <a:t> </a:t>
            </a:r>
            <a:r>
              <a:rPr lang="en-US" sz="2400" dirty="0" err="1"/>
              <a:t>với</a:t>
            </a:r>
            <a:r>
              <a:rPr lang="en-US" sz="2400" dirty="0"/>
              <a:t> </a:t>
            </a:r>
            <a:r>
              <a:rPr lang="en-US" sz="2400" dirty="0" err="1"/>
              <a:t>người</a:t>
            </a:r>
            <a:r>
              <a:rPr lang="en-US" sz="2400" dirty="0"/>
              <a:t> </a:t>
            </a:r>
            <a:r>
              <a:rPr lang="en-US" sz="2400" dirty="0" err="1"/>
              <a:t>bằng</a:t>
            </a:r>
            <a:r>
              <a:rPr lang="en-US" sz="2400" dirty="0"/>
              <a:t> </a:t>
            </a:r>
            <a:r>
              <a:rPr lang="en-US" sz="2400" dirty="0" err="1"/>
              <a:t>bất</a:t>
            </a:r>
            <a:r>
              <a:rPr lang="en-US" sz="2400" dirty="0"/>
              <a:t> </a:t>
            </a:r>
            <a:r>
              <a:rPr lang="en-US" sz="2400" dirty="0" err="1"/>
              <a:t>kỳ</a:t>
            </a:r>
            <a:r>
              <a:rPr lang="en-US" sz="2400" dirty="0"/>
              <a:t> </a:t>
            </a:r>
            <a:r>
              <a:rPr lang="en-US" sz="2400" dirty="0" err="1"/>
              <a:t>hình</a:t>
            </a:r>
            <a:r>
              <a:rPr lang="en-US" sz="2400" dirty="0"/>
              <a:t> </a:t>
            </a:r>
            <a:r>
              <a:rPr lang="en-US" sz="2400" dirty="0" err="1"/>
              <a:t>thức</a:t>
            </a:r>
            <a:r>
              <a:rPr lang="en-US" sz="2400" dirty="0"/>
              <a:t> </a:t>
            </a:r>
            <a:r>
              <a:rPr lang="en-US" sz="2400" dirty="0" err="1"/>
              <a:t>nào</a:t>
            </a:r>
            <a:endParaRPr lang="en-US" sz="2400" dirty="0"/>
          </a:p>
          <a:p>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87553879"/>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5262979"/>
          </a:xfrm>
          <a:prstGeom prst="rect">
            <a:avLst/>
          </a:prstGeom>
        </p:spPr>
        <p:txBody>
          <a:bodyPr wrap="square">
            <a:spAutoFit/>
          </a:bodyPr>
          <a:lstStyle/>
          <a:p>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6</a:t>
            </a:r>
            <a:r>
              <a:rPr lang="en-US" sz="2400" b="1" dirty="0" smtClean="0">
                <a:latin typeface="Times New Roman" pitchFamily="18" charset="0"/>
                <a:cs typeface="Times New Roman" pitchFamily="18" charset="0"/>
              </a:rPr>
              <a:t>: </a:t>
            </a:r>
            <a:r>
              <a:rPr lang="en-US" sz="2400" dirty="0" err="1" smtClean="0"/>
              <a:t>Muốn</a:t>
            </a:r>
            <a:r>
              <a:rPr lang="en-US" sz="2400" dirty="0" smtClean="0"/>
              <a:t> </a:t>
            </a:r>
            <a:r>
              <a:rPr lang="en-US" sz="2400" dirty="0" err="1"/>
              <a:t>đưa</a:t>
            </a:r>
            <a:r>
              <a:rPr lang="en-US" sz="2400" dirty="0"/>
              <a:t> </a:t>
            </a:r>
            <a:r>
              <a:rPr lang="en-US" sz="2400" dirty="0" err="1"/>
              <a:t>vật</a:t>
            </a:r>
            <a:r>
              <a:rPr lang="en-US" sz="2400" dirty="0"/>
              <a:t> </a:t>
            </a:r>
            <a:r>
              <a:rPr lang="en-US" sz="2400" dirty="0" err="1"/>
              <a:t>liệu</a:t>
            </a:r>
            <a:r>
              <a:rPr lang="en-US" sz="2400" dirty="0"/>
              <a:t> </a:t>
            </a:r>
            <a:r>
              <a:rPr lang="en-US" sz="2400" dirty="0" err="1"/>
              <a:t>thiết</a:t>
            </a:r>
            <a:r>
              <a:rPr lang="en-US" sz="2400" dirty="0"/>
              <a:t> </a:t>
            </a:r>
            <a:r>
              <a:rPr lang="en-US" sz="2400" dirty="0" err="1"/>
              <a:t>bị</a:t>
            </a:r>
            <a:r>
              <a:rPr lang="en-US" sz="2400" dirty="0"/>
              <a:t> </a:t>
            </a:r>
            <a:r>
              <a:rPr lang="en-US" sz="2400" dirty="0" err="1"/>
              <a:t>lên</a:t>
            </a:r>
            <a:r>
              <a:rPr lang="en-US" sz="2400" dirty="0"/>
              <a:t> </a:t>
            </a:r>
            <a:r>
              <a:rPr lang="en-US" sz="2400" dirty="0" err="1"/>
              <a:t>cao</a:t>
            </a:r>
            <a:r>
              <a:rPr lang="en-US" sz="2400" dirty="0"/>
              <a:t> </a:t>
            </a:r>
            <a:r>
              <a:rPr lang="en-US" sz="2400" dirty="0" err="1"/>
              <a:t>thì</a:t>
            </a:r>
            <a:r>
              <a:rPr lang="en-US" sz="2400" dirty="0"/>
              <a:t> </a:t>
            </a:r>
            <a:r>
              <a:rPr lang="en-US" sz="2400" dirty="0" err="1"/>
              <a:t>phải</a:t>
            </a:r>
            <a:r>
              <a:rPr lang="en-US" sz="2400" dirty="0"/>
              <a:t>:</a:t>
            </a:r>
          </a:p>
          <a:p>
            <a:pPr lvl="0"/>
            <a:r>
              <a:rPr lang="en-US" sz="2400" dirty="0" smtClean="0"/>
              <a:t>A- </a:t>
            </a:r>
            <a:r>
              <a:rPr lang="en-US" sz="2400" dirty="0" err="1" smtClean="0"/>
              <a:t>Đưa</a:t>
            </a:r>
            <a:r>
              <a:rPr lang="en-US" sz="2400" dirty="0" smtClean="0"/>
              <a:t> </a:t>
            </a:r>
            <a:r>
              <a:rPr lang="en-US" sz="2400" dirty="0" err="1"/>
              <a:t>lên</a:t>
            </a:r>
            <a:r>
              <a:rPr lang="en-US" sz="2400" dirty="0"/>
              <a:t> </a:t>
            </a:r>
            <a:r>
              <a:rPr lang="en-US" sz="2400" dirty="0" err="1"/>
              <a:t>bằng</a:t>
            </a:r>
            <a:r>
              <a:rPr lang="en-US" sz="2400" dirty="0"/>
              <a:t> </a:t>
            </a:r>
            <a:r>
              <a:rPr lang="en-US" sz="2400" dirty="0" err="1"/>
              <a:t>cách</a:t>
            </a:r>
            <a:r>
              <a:rPr lang="en-US" sz="2400" dirty="0"/>
              <a:t> </a:t>
            </a:r>
            <a:r>
              <a:rPr lang="en-US" sz="2400" dirty="0" err="1"/>
              <a:t>tung</a:t>
            </a:r>
            <a:r>
              <a:rPr lang="en-US" sz="2400" dirty="0"/>
              <a:t> </a:t>
            </a:r>
            <a:r>
              <a:rPr lang="en-US" sz="2400" dirty="0" err="1"/>
              <a:t>ném</a:t>
            </a:r>
            <a:endParaRPr lang="en-US" sz="2400" dirty="0"/>
          </a:p>
          <a:p>
            <a:pPr lvl="0"/>
            <a:r>
              <a:rPr lang="en-US" sz="2400" dirty="0" smtClean="0"/>
              <a:t>B- </a:t>
            </a:r>
            <a:r>
              <a:rPr lang="en-US" sz="2400" dirty="0" err="1" smtClean="0"/>
              <a:t>Dùng</a:t>
            </a:r>
            <a:r>
              <a:rPr lang="en-US" sz="2400" dirty="0" smtClean="0"/>
              <a:t> </a:t>
            </a:r>
            <a:r>
              <a:rPr lang="en-US" sz="2400" dirty="0" err="1"/>
              <a:t>sào</a:t>
            </a:r>
            <a:r>
              <a:rPr lang="en-US" sz="2400" dirty="0"/>
              <a:t> </a:t>
            </a:r>
            <a:r>
              <a:rPr lang="en-US" sz="2400" dirty="0" err="1"/>
              <a:t>đưa</a:t>
            </a:r>
            <a:r>
              <a:rPr lang="en-US" sz="2400" dirty="0"/>
              <a:t> </a:t>
            </a:r>
            <a:r>
              <a:rPr lang="en-US" sz="2400" dirty="0" err="1"/>
              <a:t>lên</a:t>
            </a:r>
            <a:endParaRPr lang="en-US" sz="2400" dirty="0"/>
          </a:p>
          <a:p>
            <a:pPr lvl="0"/>
            <a:r>
              <a:rPr lang="en-US" sz="2400" dirty="0" smtClean="0"/>
              <a:t>C- </a:t>
            </a:r>
            <a:r>
              <a:rPr lang="en-US" sz="2400" dirty="0" err="1" smtClean="0"/>
              <a:t>Dùng</a:t>
            </a:r>
            <a:r>
              <a:rPr lang="en-US" sz="2400" dirty="0" smtClean="0"/>
              <a:t> </a:t>
            </a:r>
            <a:r>
              <a:rPr lang="en-US" sz="2400" dirty="0" err="1"/>
              <a:t>dây</a:t>
            </a:r>
            <a:r>
              <a:rPr lang="en-US" sz="2400" dirty="0"/>
              <a:t> </a:t>
            </a:r>
            <a:r>
              <a:rPr lang="en-US" sz="2400" dirty="0" err="1"/>
              <a:t>buột</a:t>
            </a:r>
            <a:r>
              <a:rPr lang="en-US" sz="2400" dirty="0"/>
              <a:t> </a:t>
            </a:r>
            <a:r>
              <a:rPr lang="en-US" sz="2400" dirty="0" err="1"/>
              <a:t>để</a:t>
            </a:r>
            <a:r>
              <a:rPr lang="en-US" sz="2400" dirty="0"/>
              <a:t> </a:t>
            </a:r>
            <a:r>
              <a:rPr lang="en-US" sz="2400" dirty="0" err="1"/>
              <a:t>kéo</a:t>
            </a:r>
            <a:r>
              <a:rPr lang="en-US" sz="2400" dirty="0"/>
              <a:t> </a:t>
            </a:r>
            <a:r>
              <a:rPr lang="en-US" sz="2400" dirty="0" err="1"/>
              <a:t>lên</a:t>
            </a:r>
            <a:endParaRPr lang="en-US" sz="2400" dirty="0"/>
          </a:p>
          <a:p>
            <a:pPr lvl="0"/>
            <a:r>
              <a:rPr lang="en-US" sz="2400" dirty="0" smtClean="0"/>
              <a:t>D- </a:t>
            </a:r>
            <a:r>
              <a:rPr lang="en-US" sz="2400" dirty="0" err="1" smtClean="0"/>
              <a:t>Buột</a:t>
            </a:r>
            <a:r>
              <a:rPr lang="en-US" sz="2400" dirty="0" smtClean="0"/>
              <a:t> </a:t>
            </a:r>
            <a:r>
              <a:rPr lang="en-US" sz="2400" dirty="0" err="1"/>
              <a:t>mang</a:t>
            </a:r>
            <a:r>
              <a:rPr lang="en-US" sz="2400" dirty="0"/>
              <a:t> </a:t>
            </a:r>
            <a:r>
              <a:rPr lang="en-US" sz="2400" dirty="0" err="1"/>
              <a:t>theo</a:t>
            </a:r>
            <a:r>
              <a:rPr lang="en-US" sz="2400" dirty="0"/>
              <a:t> </a:t>
            </a:r>
            <a:r>
              <a:rPr lang="en-US" sz="2400" dirty="0" err="1"/>
              <a:t>người</a:t>
            </a:r>
            <a:r>
              <a:rPr lang="en-US" sz="2400" dirty="0"/>
              <a:t> </a:t>
            </a:r>
            <a:r>
              <a:rPr lang="en-US" sz="2400" dirty="0" err="1"/>
              <a:t>trèo</a:t>
            </a:r>
            <a:r>
              <a:rPr lang="en-US" sz="2400" dirty="0"/>
              <a:t> </a:t>
            </a:r>
            <a:r>
              <a:rPr lang="en-US" sz="2400" dirty="0" err="1"/>
              <a:t>lên</a:t>
            </a:r>
            <a:endParaRPr lang="en-US" sz="2400" dirty="0"/>
          </a:p>
          <a:p>
            <a:pPr algn="just"/>
            <a:endParaRPr lang="en-US" sz="2400" b="1" u="sng" dirty="0" smtClean="0"/>
          </a:p>
          <a:p>
            <a:r>
              <a:rPr lang="en-US" sz="2400" b="1" u="sng" dirty="0" err="1" smtClean="0"/>
              <a:t>Câu</a:t>
            </a:r>
            <a:r>
              <a:rPr lang="en-US" sz="2400" b="1" u="sng" dirty="0" smtClean="0"/>
              <a:t> </a:t>
            </a:r>
            <a:r>
              <a:rPr lang="en-US" sz="2400" b="1" u="sng" dirty="0" smtClean="0"/>
              <a:t>7</a:t>
            </a:r>
            <a:r>
              <a:rPr lang="en-US" sz="2400" dirty="0" smtClean="0"/>
              <a:t>: </a:t>
            </a:r>
            <a:r>
              <a:rPr lang="en-US" sz="2400" dirty="0" err="1"/>
              <a:t>Trong</a:t>
            </a:r>
            <a:r>
              <a:rPr lang="en-US" sz="2400" dirty="0"/>
              <a:t> </a:t>
            </a:r>
            <a:r>
              <a:rPr lang="en-US" sz="2400" dirty="0" err="1"/>
              <a:t>điều</a:t>
            </a:r>
            <a:r>
              <a:rPr lang="en-US" sz="2400" dirty="0"/>
              <a:t> </a:t>
            </a:r>
            <a:r>
              <a:rPr lang="en-US" sz="2400" dirty="0" err="1"/>
              <a:t>kiện</a:t>
            </a:r>
            <a:r>
              <a:rPr lang="en-US" sz="2400" dirty="0"/>
              <a:t> </a:t>
            </a:r>
            <a:r>
              <a:rPr lang="en-US" sz="2400" dirty="0" err="1"/>
              <a:t>bình</a:t>
            </a:r>
            <a:r>
              <a:rPr lang="en-US" sz="2400" dirty="0"/>
              <a:t> </a:t>
            </a:r>
            <a:r>
              <a:rPr lang="en-US" sz="2400" dirty="0" err="1"/>
              <a:t>thường</a:t>
            </a:r>
            <a:r>
              <a:rPr lang="en-US" sz="2400" dirty="0"/>
              <a:t>, con </a:t>
            </a:r>
            <a:r>
              <a:rPr lang="en-US" sz="2400" dirty="0" err="1"/>
              <a:t>người</a:t>
            </a:r>
            <a:r>
              <a:rPr lang="en-US" sz="2400" dirty="0"/>
              <a:t> </a:t>
            </a:r>
            <a:r>
              <a:rPr lang="en-US" sz="2400" dirty="0" err="1"/>
              <a:t>có</a:t>
            </a:r>
            <a:r>
              <a:rPr lang="en-US" sz="2400" dirty="0"/>
              <a:t> </a:t>
            </a:r>
            <a:r>
              <a:rPr lang="en-US" sz="2400" dirty="0" err="1"/>
              <a:t>thể</a:t>
            </a:r>
            <a:r>
              <a:rPr lang="en-US" sz="2400" dirty="0"/>
              <a:t> </a:t>
            </a:r>
            <a:r>
              <a:rPr lang="en-US" sz="2400" dirty="0" err="1"/>
              <a:t>bị</a:t>
            </a:r>
            <a:r>
              <a:rPr lang="en-US" sz="2400" dirty="0"/>
              <a:t> </a:t>
            </a:r>
            <a:r>
              <a:rPr lang="en-US" sz="2400" dirty="0" err="1"/>
              <a:t>nguy</a:t>
            </a:r>
            <a:r>
              <a:rPr lang="en-US" sz="2400" dirty="0"/>
              <a:t> </a:t>
            </a:r>
            <a:r>
              <a:rPr lang="en-US" sz="2400" dirty="0" err="1"/>
              <a:t>hiểm</a:t>
            </a:r>
            <a:r>
              <a:rPr lang="en-US" sz="2400" dirty="0"/>
              <a:t> </a:t>
            </a:r>
            <a:r>
              <a:rPr lang="en-US" sz="2400" dirty="0" err="1"/>
              <a:t>đến</a:t>
            </a:r>
            <a:r>
              <a:rPr lang="en-US" sz="2400" dirty="0"/>
              <a:t> </a:t>
            </a:r>
            <a:r>
              <a:rPr lang="en-US" sz="2400" dirty="0" err="1"/>
              <a:t>tính</a:t>
            </a:r>
            <a:r>
              <a:rPr lang="en-US" sz="2400" dirty="0"/>
              <a:t> </a:t>
            </a:r>
            <a:r>
              <a:rPr lang="en-US" sz="2400" dirty="0" err="1"/>
              <a:t>mạng</a:t>
            </a:r>
            <a:r>
              <a:rPr lang="en-US" sz="2400" dirty="0"/>
              <a:t> </a:t>
            </a:r>
            <a:r>
              <a:rPr lang="en-US" sz="2400" dirty="0" err="1"/>
              <a:t>nếu</a:t>
            </a:r>
            <a:r>
              <a:rPr lang="en-US" sz="2400" dirty="0"/>
              <a:t> </a:t>
            </a:r>
            <a:r>
              <a:rPr lang="en-US" sz="2400" dirty="0" err="1"/>
              <a:t>tiếp</a:t>
            </a:r>
            <a:r>
              <a:rPr lang="en-US" sz="2400" dirty="0"/>
              <a:t> </a:t>
            </a:r>
            <a:r>
              <a:rPr lang="en-US" sz="2400" dirty="0" err="1"/>
              <a:t>xúc</a:t>
            </a:r>
            <a:r>
              <a:rPr lang="en-US" sz="2400" dirty="0"/>
              <a:t> </a:t>
            </a:r>
            <a:r>
              <a:rPr lang="en-US" sz="2400" dirty="0" err="1"/>
              <a:t>trực</a:t>
            </a:r>
            <a:r>
              <a:rPr lang="en-US" sz="2400" dirty="0"/>
              <a:t> </a:t>
            </a:r>
            <a:r>
              <a:rPr lang="en-US" sz="2400" dirty="0" err="1"/>
              <a:t>tiếp</a:t>
            </a:r>
            <a:r>
              <a:rPr lang="en-US" sz="2400" dirty="0"/>
              <a:t> </a:t>
            </a:r>
            <a:r>
              <a:rPr lang="en-US" sz="2400" dirty="0" err="1"/>
              <a:t>với</a:t>
            </a:r>
            <a:r>
              <a:rPr lang="en-US" sz="2400" dirty="0"/>
              <a:t> </a:t>
            </a:r>
            <a:r>
              <a:rPr lang="en-US" sz="2400" dirty="0" err="1"/>
              <a:t>điện</a:t>
            </a:r>
            <a:r>
              <a:rPr lang="en-US" sz="2400" dirty="0"/>
              <a:t> </a:t>
            </a:r>
            <a:r>
              <a:rPr lang="en-US" sz="2400" dirty="0" err="1"/>
              <a:t>xoay</a:t>
            </a:r>
            <a:r>
              <a:rPr lang="en-US" sz="2400" dirty="0"/>
              <a:t> </a:t>
            </a:r>
            <a:r>
              <a:rPr lang="en-US" sz="2400" dirty="0" err="1"/>
              <a:t>chiều</a:t>
            </a:r>
            <a:r>
              <a:rPr lang="en-US" sz="2400" dirty="0"/>
              <a:t> </a:t>
            </a:r>
            <a:r>
              <a:rPr lang="en-US" sz="2400" dirty="0" err="1"/>
              <a:t>có</a:t>
            </a:r>
            <a:r>
              <a:rPr lang="en-US" sz="2400" dirty="0"/>
              <a:t> </a:t>
            </a:r>
            <a:r>
              <a:rPr lang="en-US" sz="2400" dirty="0" err="1"/>
              <a:t>điện</a:t>
            </a:r>
            <a:r>
              <a:rPr lang="en-US" sz="2400" dirty="0"/>
              <a:t> </a:t>
            </a:r>
            <a:r>
              <a:rPr lang="en-US" sz="2400" dirty="0" err="1"/>
              <a:t>áp</a:t>
            </a:r>
            <a:r>
              <a:rPr lang="en-US" sz="2400" dirty="0"/>
              <a:t> </a:t>
            </a:r>
            <a:r>
              <a:rPr lang="en-US" sz="2400" dirty="0" err="1"/>
              <a:t>từ</a:t>
            </a:r>
            <a:r>
              <a:rPr lang="en-US" sz="2400" dirty="0"/>
              <a:t>:</a:t>
            </a:r>
          </a:p>
          <a:p>
            <a:pPr lvl="0"/>
            <a:r>
              <a:rPr lang="en-US" sz="2400" dirty="0" smtClean="0"/>
              <a:t>A- 220V </a:t>
            </a:r>
            <a:r>
              <a:rPr lang="en-US" sz="2400" dirty="0" err="1"/>
              <a:t>trở</a:t>
            </a:r>
            <a:r>
              <a:rPr lang="en-US" sz="2400" dirty="0"/>
              <a:t> </a:t>
            </a:r>
            <a:r>
              <a:rPr lang="en-US" sz="2400" dirty="0" err="1"/>
              <a:t>lên</a:t>
            </a:r>
            <a:endParaRPr lang="en-US" sz="2400" dirty="0"/>
          </a:p>
          <a:p>
            <a:pPr lvl="0"/>
            <a:r>
              <a:rPr lang="en-US" sz="2400" dirty="0" smtClean="0"/>
              <a:t>B- 50V </a:t>
            </a:r>
            <a:r>
              <a:rPr lang="en-US" sz="2400" dirty="0" err="1"/>
              <a:t>trở</a:t>
            </a:r>
            <a:r>
              <a:rPr lang="en-US" sz="2400" dirty="0"/>
              <a:t> </a:t>
            </a:r>
            <a:r>
              <a:rPr lang="en-US" sz="2400" dirty="0" err="1"/>
              <a:t>lên</a:t>
            </a:r>
            <a:endParaRPr lang="en-US" sz="2400" dirty="0"/>
          </a:p>
          <a:p>
            <a:pPr lvl="0"/>
            <a:r>
              <a:rPr lang="en-US" sz="2400" dirty="0" smtClean="0"/>
              <a:t>C- 110V </a:t>
            </a:r>
            <a:r>
              <a:rPr lang="en-US" sz="2400" dirty="0" err="1"/>
              <a:t>trở</a:t>
            </a:r>
            <a:r>
              <a:rPr lang="en-US" sz="2400" dirty="0"/>
              <a:t> </a:t>
            </a:r>
            <a:r>
              <a:rPr lang="en-US" sz="2400" dirty="0" err="1"/>
              <a:t>lên</a:t>
            </a:r>
            <a:endParaRPr lang="en-US" sz="2400" dirty="0"/>
          </a:p>
          <a:p>
            <a:pPr lvl="0"/>
            <a:r>
              <a:rPr lang="en-US" sz="2400" dirty="0" smtClean="0"/>
              <a:t>D- 40V </a:t>
            </a:r>
            <a:r>
              <a:rPr lang="en-US" sz="2400" dirty="0" err="1"/>
              <a:t>trở</a:t>
            </a:r>
            <a:r>
              <a:rPr lang="en-US" sz="2400" dirty="0"/>
              <a:t> </a:t>
            </a:r>
            <a:r>
              <a:rPr lang="en-US" sz="2400" dirty="0" err="1"/>
              <a:t>lên</a:t>
            </a:r>
            <a:endParaRPr lang="en-US" sz="2400" dirty="0"/>
          </a:p>
          <a:p>
            <a:pPr algn="just"/>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48577748"/>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4893647"/>
          </a:xfrm>
          <a:prstGeom prst="rect">
            <a:avLst/>
          </a:prstGeom>
        </p:spPr>
        <p:txBody>
          <a:bodyPr wrap="square">
            <a:spAutoFit/>
          </a:bodyPr>
          <a:lstStyle/>
          <a:p>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8</a:t>
            </a:r>
            <a:r>
              <a:rPr lang="en-US" sz="2400" b="1" dirty="0" smtClean="0">
                <a:latin typeface="Times New Roman" pitchFamily="18" charset="0"/>
                <a:cs typeface="Times New Roman" pitchFamily="18" charset="0"/>
              </a:rPr>
              <a:t>:</a:t>
            </a:r>
            <a:r>
              <a:rPr lang="en-US" sz="2400" dirty="0" smtClean="0"/>
              <a:t>Khi </a:t>
            </a:r>
            <a:r>
              <a:rPr lang="en-US" sz="2400" dirty="0" err="1"/>
              <a:t>thử</a:t>
            </a:r>
            <a:r>
              <a:rPr lang="en-US" sz="2400" dirty="0"/>
              <a:t> </a:t>
            </a:r>
            <a:r>
              <a:rPr lang="en-US" sz="2400" dirty="0" err="1"/>
              <a:t>điện</a:t>
            </a:r>
            <a:r>
              <a:rPr lang="en-US" sz="2400" dirty="0"/>
              <a:t> </a:t>
            </a:r>
            <a:r>
              <a:rPr lang="en-US" sz="2400" dirty="0" err="1"/>
              <a:t>bằng</a:t>
            </a:r>
            <a:r>
              <a:rPr lang="en-US" sz="2400" dirty="0"/>
              <a:t> </a:t>
            </a:r>
            <a:r>
              <a:rPr lang="en-US" sz="2400" dirty="0" err="1"/>
              <a:t>bút</a:t>
            </a:r>
            <a:r>
              <a:rPr lang="en-US" sz="2400" dirty="0"/>
              <a:t> </a:t>
            </a:r>
            <a:r>
              <a:rPr lang="en-US" sz="2400" dirty="0" err="1"/>
              <a:t>thử</a:t>
            </a:r>
            <a:r>
              <a:rPr lang="en-US" sz="2400" dirty="0"/>
              <a:t> </a:t>
            </a:r>
            <a:r>
              <a:rPr lang="en-US" sz="2400" dirty="0" err="1"/>
              <a:t>điện</a:t>
            </a:r>
            <a:r>
              <a:rPr lang="en-US" sz="2400" dirty="0"/>
              <a:t> </a:t>
            </a:r>
            <a:r>
              <a:rPr lang="en-US" sz="2400" dirty="0" err="1"/>
              <a:t>thì</a:t>
            </a:r>
            <a:r>
              <a:rPr lang="en-US" sz="2400" dirty="0"/>
              <a:t>:</a:t>
            </a:r>
          </a:p>
          <a:p>
            <a:pPr lvl="0"/>
            <a:r>
              <a:rPr lang="en-US" sz="2400" dirty="0" smtClean="0"/>
              <a:t>A- </a:t>
            </a:r>
            <a:r>
              <a:rPr lang="en-US" sz="2400" dirty="0" err="1" smtClean="0"/>
              <a:t>Thử</a:t>
            </a:r>
            <a:r>
              <a:rPr lang="en-US" sz="2400" dirty="0" smtClean="0"/>
              <a:t> </a:t>
            </a:r>
            <a:r>
              <a:rPr lang="en-US" sz="2400" dirty="0" err="1"/>
              <a:t>nơi</a:t>
            </a:r>
            <a:r>
              <a:rPr lang="en-US" sz="2400" dirty="0"/>
              <a:t> </a:t>
            </a:r>
            <a:r>
              <a:rPr lang="en-US" sz="2400" dirty="0" err="1"/>
              <a:t>không</a:t>
            </a:r>
            <a:r>
              <a:rPr lang="en-US" sz="2400" dirty="0"/>
              <a:t> </a:t>
            </a:r>
            <a:r>
              <a:rPr lang="en-US" sz="2400" dirty="0" err="1"/>
              <a:t>có</a:t>
            </a:r>
            <a:r>
              <a:rPr lang="en-US" sz="2400" dirty="0"/>
              <a:t> </a:t>
            </a:r>
            <a:r>
              <a:rPr lang="en-US" sz="2400" dirty="0" err="1"/>
              <a:t>điện</a:t>
            </a:r>
            <a:r>
              <a:rPr lang="en-US" sz="2400" dirty="0"/>
              <a:t> </a:t>
            </a:r>
            <a:r>
              <a:rPr lang="en-US" sz="2400" dirty="0" err="1"/>
              <a:t>trước</a:t>
            </a:r>
            <a:r>
              <a:rPr lang="en-US" sz="2400" dirty="0"/>
              <a:t>, </a:t>
            </a:r>
            <a:r>
              <a:rPr lang="en-US" sz="2400" dirty="0" err="1"/>
              <a:t>nơi</a:t>
            </a:r>
            <a:r>
              <a:rPr lang="en-US" sz="2400" dirty="0"/>
              <a:t> </a:t>
            </a:r>
            <a:r>
              <a:rPr lang="en-US" sz="2400" dirty="0" err="1"/>
              <a:t>có</a:t>
            </a:r>
            <a:r>
              <a:rPr lang="en-US" sz="2400" dirty="0"/>
              <a:t> </a:t>
            </a:r>
            <a:r>
              <a:rPr lang="en-US" sz="2400" dirty="0" err="1"/>
              <a:t>điện</a:t>
            </a:r>
            <a:r>
              <a:rPr lang="en-US" sz="2400" dirty="0"/>
              <a:t> </a:t>
            </a:r>
            <a:r>
              <a:rPr lang="en-US" sz="2400" dirty="0" err="1"/>
              <a:t>sau</a:t>
            </a:r>
            <a:endParaRPr lang="en-US" sz="2400" dirty="0"/>
          </a:p>
          <a:p>
            <a:pPr lvl="0"/>
            <a:r>
              <a:rPr lang="en-US" sz="2400" dirty="0" smtClean="0"/>
              <a:t>B- </a:t>
            </a:r>
            <a:r>
              <a:rPr lang="en-US" sz="2400" dirty="0" err="1" smtClean="0"/>
              <a:t>Thử</a:t>
            </a:r>
            <a:r>
              <a:rPr lang="en-US" sz="2400" dirty="0" smtClean="0"/>
              <a:t> </a:t>
            </a:r>
            <a:r>
              <a:rPr lang="en-US" sz="2400" dirty="0" err="1"/>
              <a:t>nơi</a:t>
            </a:r>
            <a:r>
              <a:rPr lang="en-US" sz="2400" dirty="0"/>
              <a:t> </a:t>
            </a:r>
            <a:r>
              <a:rPr lang="en-US" sz="2400" dirty="0" err="1"/>
              <a:t>có</a:t>
            </a:r>
            <a:r>
              <a:rPr lang="en-US" sz="2400" dirty="0"/>
              <a:t> </a:t>
            </a:r>
            <a:r>
              <a:rPr lang="en-US" sz="2400" dirty="0" err="1"/>
              <a:t>điện</a:t>
            </a:r>
            <a:r>
              <a:rPr lang="en-US" sz="2400" dirty="0"/>
              <a:t> </a:t>
            </a:r>
            <a:r>
              <a:rPr lang="en-US" sz="2400" dirty="0" err="1"/>
              <a:t>trước</a:t>
            </a:r>
            <a:r>
              <a:rPr lang="en-US" sz="2400" dirty="0"/>
              <a:t>, </a:t>
            </a:r>
            <a:r>
              <a:rPr lang="en-US" sz="2400" dirty="0" err="1"/>
              <a:t>nơi</a:t>
            </a:r>
            <a:r>
              <a:rPr lang="en-US" sz="2400" dirty="0"/>
              <a:t> </a:t>
            </a:r>
            <a:r>
              <a:rPr lang="en-US" sz="2400" dirty="0" err="1"/>
              <a:t>không</a:t>
            </a:r>
            <a:r>
              <a:rPr lang="en-US" sz="2400" dirty="0"/>
              <a:t> </a:t>
            </a:r>
            <a:r>
              <a:rPr lang="en-US" sz="2400" dirty="0" err="1"/>
              <a:t>có</a:t>
            </a:r>
            <a:r>
              <a:rPr lang="en-US" sz="2400" dirty="0"/>
              <a:t> </a:t>
            </a:r>
            <a:r>
              <a:rPr lang="en-US" sz="2400" dirty="0" err="1"/>
              <a:t>điện</a:t>
            </a:r>
            <a:r>
              <a:rPr lang="en-US" sz="2400" dirty="0"/>
              <a:t> </a:t>
            </a:r>
            <a:r>
              <a:rPr lang="en-US" sz="2400" dirty="0" err="1"/>
              <a:t>sau</a:t>
            </a:r>
            <a:endParaRPr lang="en-US" sz="2400" dirty="0"/>
          </a:p>
          <a:p>
            <a:pPr lvl="0"/>
            <a:r>
              <a:rPr lang="en-US" sz="2400" dirty="0" smtClean="0"/>
              <a:t>C- </a:t>
            </a:r>
            <a:r>
              <a:rPr lang="en-US" sz="2400" dirty="0" err="1" smtClean="0"/>
              <a:t>Cách</a:t>
            </a:r>
            <a:r>
              <a:rPr lang="en-US" sz="2400" dirty="0" smtClean="0"/>
              <a:t> </a:t>
            </a:r>
            <a:r>
              <a:rPr lang="en-US" sz="2400" dirty="0" err="1"/>
              <a:t>nào</a:t>
            </a:r>
            <a:r>
              <a:rPr lang="en-US" sz="2400" dirty="0"/>
              <a:t> </a:t>
            </a:r>
            <a:r>
              <a:rPr lang="en-US" sz="2400" dirty="0" err="1"/>
              <a:t>cũng</a:t>
            </a:r>
            <a:r>
              <a:rPr lang="en-US" sz="2400" dirty="0"/>
              <a:t> </a:t>
            </a:r>
            <a:r>
              <a:rPr lang="en-US" sz="2400" dirty="0" err="1"/>
              <a:t>được</a:t>
            </a:r>
            <a:endParaRPr lang="en-US" sz="2400" dirty="0"/>
          </a:p>
          <a:p>
            <a:endParaRPr lang="en-US" sz="2400" b="1" u="sng" dirty="0" smtClean="0"/>
          </a:p>
          <a:p>
            <a:pPr algn="just"/>
            <a:r>
              <a:rPr lang="en-US" sz="2400" b="1" u="sng" dirty="0" err="1" smtClean="0"/>
              <a:t>Câu</a:t>
            </a:r>
            <a:r>
              <a:rPr lang="en-US" sz="2400" b="1" u="sng" dirty="0" smtClean="0"/>
              <a:t> </a:t>
            </a:r>
            <a:r>
              <a:rPr lang="en-US" sz="2400" b="1" u="sng" dirty="0" smtClean="0"/>
              <a:t>9</a:t>
            </a:r>
            <a:r>
              <a:rPr lang="en-US" sz="2400" dirty="0" smtClean="0"/>
              <a:t>: </a:t>
            </a:r>
            <a:r>
              <a:rPr lang="en-US" sz="2400" dirty="0" err="1"/>
              <a:t>Để</a:t>
            </a:r>
            <a:r>
              <a:rPr lang="en-US" sz="2400" dirty="0"/>
              <a:t> </a:t>
            </a:r>
            <a:r>
              <a:rPr lang="en-US" sz="2400" dirty="0" err="1"/>
              <a:t>cấp</a:t>
            </a:r>
            <a:r>
              <a:rPr lang="en-US" sz="2400" dirty="0"/>
              <a:t> </a:t>
            </a:r>
            <a:r>
              <a:rPr lang="en-US" sz="2400" dirty="0" err="1"/>
              <a:t>cứu</a:t>
            </a:r>
            <a:r>
              <a:rPr lang="en-US" sz="2400" dirty="0"/>
              <a:t> </a:t>
            </a:r>
            <a:r>
              <a:rPr lang="en-US" sz="2400" dirty="0" err="1"/>
              <a:t>nạn</a:t>
            </a:r>
            <a:r>
              <a:rPr lang="en-US" sz="2400" dirty="0"/>
              <a:t> </a:t>
            </a:r>
            <a:r>
              <a:rPr lang="en-US" sz="2400" dirty="0" err="1"/>
              <a:t>nhân</a:t>
            </a:r>
            <a:r>
              <a:rPr lang="en-US" sz="2400" dirty="0"/>
              <a:t> </a:t>
            </a:r>
            <a:r>
              <a:rPr lang="en-US" sz="2400" dirty="0" err="1"/>
              <a:t>bị</a:t>
            </a:r>
            <a:r>
              <a:rPr lang="en-US" sz="2400" dirty="0"/>
              <a:t> </a:t>
            </a:r>
            <a:r>
              <a:rPr lang="en-US" sz="2400" dirty="0" err="1"/>
              <a:t>điện</a:t>
            </a:r>
            <a:r>
              <a:rPr lang="en-US" sz="2400" dirty="0"/>
              <a:t> </a:t>
            </a:r>
            <a:r>
              <a:rPr lang="en-US" sz="2400" dirty="0" err="1"/>
              <a:t>giật</a:t>
            </a:r>
            <a:r>
              <a:rPr lang="en-US" sz="2400" dirty="0"/>
              <a:t> </a:t>
            </a:r>
            <a:r>
              <a:rPr lang="en-US" sz="2400" dirty="0" err="1"/>
              <a:t>sau</a:t>
            </a:r>
            <a:r>
              <a:rPr lang="en-US" sz="2400" dirty="0"/>
              <a:t> </a:t>
            </a:r>
            <a:r>
              <a:rPr lang="en-US" sz="2400" dirty="0" err="1"/>
              <a:t>khi</a:t>
            </a:r>
            <a:r>
              <a:rPr lang="en-US" sz="2400" dirty="0"/>
              <a:t> </a:t>
            </a:r>
            <a:r>
              <a:rPr lang="en-US" sz="2400" dirty="0" err="1"/>
              <a:t>đã</a:t>
            </a:r>
            <a:r>
              <a:rPr lang="en-US" sz="2400" dirty="0"/>
              <a:t> </a:t>
            </a:r>
            <a:r>
              <a:rPr lang="en-US" sz="2400" dirty="0" err="1"/>
              <a:t>tách</a:t>
            </a:r>
            <a:r>
              <a:rPr lang="en-US" sz="2400" dirty="0"/>
              <a:t> </a:t>
            </a:r>
            <a:r>
              <a:rPr lang="en-US" sz="2400" dirty="0" err="1"/>
              <a:t>ra</a:t>
            </a:r>
            <a:r>
              <a:rPr lang="en-US" sz="2400" dirty="0"/>
              <a:t> </a:t>
            </a:r>
            <a:r>
              <a:rPr lang="en-US" sz="2400" dirty="0" err="1"/>
              <a:t>khỏi</a:t>
            </a:r>
            <a:r>
              <a:rPr lang="en-US" sz="2400" dirty="0"/>
              <a:t> </a:t>
            </a:r>
            <a:r>
              <a:rPr lang="en-US" sz="2400" dirty="0" err="1"/>
              <a:t>mạch</a:t>
            </a:r>
            <a:r>
              <a:rPr lang="en-US" sz="2400" dirty="0"/>
              <a:t> </a:t>
            </a:r>
            <a:r>
              <a:rPr lang="en-US" sz="2400" dirty="0" err="1"/>
              <a:t>điện</a:t>
            </a:r>
            <a:r>
              <a:rPr lang="en-US" sz="2400" dirty="0"/>
              <a:t> ta </a:t>
            </a:r>
            <a:r>
              <a:rPr lang="en-US" sz="2400" dirty="0" err="1"/>
              <a:t>phải</a:t>
            </a:r>
            <a:r>
              <a:rPr lang="en-US" sz="2400" dirty="0"/>
              <a:t> </a:t>
            </a:r>
            <a:r>
              <a:rPr lang="en-US" sz="2400" dirty="0" err="1"/>
              <a:t>tiến</a:t>
            </a:r>
            <a:r>
              <a:rPr lang="en-US" sz="2400" dirty="0"/>
              <a:t> </a:t>
            </a:r>
            <a:r>
              <a:rPr lang="en-US" sz="2400" dirty="0" err="1"/>
              <a:t>hành</a:t>
            </a:r>
            <a:r>
              <a:rPr lang="en-US" sz="2400" dirty="0"/>
              <a:t> </a:t>
            </a:r>
            <a:r>
              <a:rPr lang="en-US" sz="2400" dirty="0" err="1"/>
              <a:t>hô</a:t>
            </a:r>
            <a:r>
              <a:rPr lang="en-US" sz="2400" dirty="0"/>
              <a:t> </a:t>
            </a:r>
            <a:r>
              <a:rPr lang="en-US" sz="2400" dirty="0" err="1"/>
              <a:t>hấp</a:t>
            </a:r>
            <a:r>
              <a:rPr lang="en-US" sz="2400" dirty="0"/>
              <a:t> </a:t>
            </a:r>
            <a:r>
              <a:rPr lang="en-US" sz="2400" dirty="0" err="1"/>
              <a:t>nhân</a:t>
            </a:r>
            <a:r>
              <a:rPr lang="en-US" sz="2400" dirty="0"/>
              <a:t> </a:t>
            </a:r>
            <a:r>
              <a:rPr lang="en-US" sz="2400" dirty="0" err="1"/>
              <a:t>tạo</a:t>
            </a:r>
            <a:r>
              <a:rPr lang="en-US" sz="2400" dirty="0"/>
              <a:t> </a:t>
            </a:r>
            <a:r>
              <a:rPr lang="en-US" sz="2400" dirty="0" err="1"/>
              <a:t>và</a:t>
            </a:r>
            <a:r>
              <a:rPr lang="en-US" sz="2400" dirty="0"/>
              <a:t> </a:t>
            </a:r>
            <a:r>
              <a:rPr lang="en-US" sz="2400" dirty="0" err="1"/>
              <a:t>hà</a:t>
            </a:r>
            <a:r>
              <a:rPr lang="en-US" sz="2400" dirty="0"/>
              <a:t> </a:t>
            </a:r>
            <a:r>
              <a:rPr lang="en-US" sz="2400" dirty="0" err="1"/>
              <a:t>hơi</a:t>
            </a:r>
            <a:r>
              <a:rPr lang="en-US" sz="2400" dirty="0"/>
              <a:t> </a:t>
            </a:r>
            <a:r>
              <a:rPr lang="en-US" sz="2400" dirty="0" err="1"/>
              <a:t>thổi</a:t>
            </a:r>
            <a:r>
              <a:rPr lang="en-US" sz="2400" dirty="0"/>
              <a:t> </a:t>
            </a:r>
            <a:r>
              <a:rPr lang="en-US" sz="2400" dirty="0" err="1"/>
              <a:t>ngạt</a:t>
            </a:r>
            <a:r>
              <a:rPr lang="en-US" sz="2400" dirty="0"/>
              <a:t> </a:t>
            </a:r>
            <a:r>
              <a:rPr lang="en-US" sz="2400" dirty="0" err="1"/>
              <a:t>ngay</a:t>
            </a:r>
            <a:r>
              <a:rPr lang="en-US" sz="2400" dirty="0"/>
              <a:t> </a:t>
            </a:r>
            <a:r>
              <a:rPr lang="en-US" sz="2400" dirty="0" err="1"/>
              <a:t>khi</a:t>
            </a:r>
            <a:r>
              <a:rPr lang="en-US" sz="2400" dirty="0"/>
              <a:t> </a:t>
            </a:r>
            <a:r>
              <a:rPr lang="en-US" sz="2400" dirty="0" err="1"/>
              <a:t>phát</a:t>
            </a:r>
            <a:r>
              <a:rPr lang="en-US" sz="2400" dirty="0"/>
              <a:t> </a:t>
            </a:r>
            <a:r>
              <a:rPr lang="en-US" sz="2400" dirty="0" err="1"/>
              <a:t>hiện</a:t>
            </a:r>
            <a:r>
              <a:rPr lang="en-US" sz="2400" dirty="0"/>
              <a:t> </a:t>
            </a:r>
            <a:r>
              <a:rPr lang="en-US" sz="2400" dirty="0" err="1"/>
              <a:t>thấy</a:t>
            </a:r>
            <a:r>
              <a:rPr lang="en-US" sz="2400" dirty="0"/>
              <a:t>:</a:t>
            </a:r>
          </a:p>
          <a:p>
            <a:pPr lvl="0"/>
            <a:r>
              <a:rPr lang="en-US" sz="2400" dirty="0" smtClean="0"/>
              <a:t>A- </a:t>
            </a:r>
            <a:r>
              <a:rPr lang="en-US" sz="2400" dirty="0" err="1" smtClean="0"/>
              <a:t>Nạn</a:t>
            </a:r>
            <a:r>
              <a:rPr lang="en-US" sz="2400" dirty="0" smtClean="0"/>
              <a:t> </a:t>
            </a:r>
            <a:r>
              <a:rPr lang="en-US" sz="2400" dirty="0" err="1"/>
              <a:t>nhân</a:t>
            </a:r>
            <a:r>
              <a:rPr lang="en-US" sz="2400" dirty="0"/>
              <a:t> </a:t>
            </a:r>
            <a:r>
              <a:rPr lang="en-US" sz="2400" dirty="0" err="1"/>
              <a:t>ngừng</a:t>
            </a:r>
            <a:r>
              <a:rPr lang="en-US" sz="2400" dirty="0"/>
              <a:t> </a:t>
            </a:r>
            <a:r>
              <a:rPr lang="en-US" sz="2400" dirty="0" err="1"/>
              <a:t>thở</a:t>
            </a:r>
            <a:r>
              <a:rPr lang="en-US" sz="2400" dirty="0"/>
              <a:t>, </a:t>
            </a:r>
            <a:r>
              <a:rPr lang="en-US" sz="2400" dirty="0" err="1"/>
              <a:t>tim</a:t>
            </a:r>
            <a:r>
              <a:rPr lang="en-US" sz="2400" dirty="0"/>
              <a:t> </a:t>
            </a:r>
            <a:r>
              <a:rPr lang="en-US" sz="2400" dirty="0" err="1"/>
              <a:t>ngừng</a:t>
            </a:r>
            <a:r>
              <a:rPr lang="en-US" sz="2400" dirty="0"/>
              <a:t> </a:t>
            </a:r>
            <a:r>
              <a:rPr lang="en-US" sz="2400" dirty="0" err="1"/>
              <a:t>đập</a:t>
            </a:r>
            <a:endParaRPr lang="en-US" sz="2400" dirty="0"/>
          </a:p>
          <a:p>
            <a:pPr lvl="0"/>
            <a:r>
              <a:rPr lang="en-US" sz="2400" dirty="0" smtClean="0"/>
              <a:t>B- </a:t>
            </a:r>
            <a:r>
              <a:rPr lang="en-US" sz="2400" dirty="0" err="1" smtClean="0"/>
              <a:t>Nạn</a:t>
            </a:r>
            <a:r>
              <a:rPr lang="en-US" sz="2400" dirty="0" smtClean="0"/>
              <a:t> </a:t>
            </a:r>
            <a:r>
              <a:rPr lang="en-US" sz="2400" dirty="0" err="1"/>
              <a:t>nhân</a:t>
            </a:r>
            <a:r>
              <a:rPr lang="en-US" sz="2400" dirty="0"/>
              <a:t> </a:t>
            </a:r>
            <a:r>
              <a:rPr lang="en-US" sz="2400" dirty="0" err="1"/>
              <a:t>thở</a:t>
            </a:r>
            <a:r>
              <a:rPr lang="en-US" sz="2400" dirty="0"/>
              <a:t> </a:t>
            </a:r>
            <a:r>
              <a:rPr lang="en-US" sz="2400" dirty="0" err="1"/>
              <a:t>khò</a:t>
            </a:r>
            <a:r>
              <a:rPr lang="en-US" sz="2400" dirty="0"/>
              <a:t> </a:t>
            </a:r>
            <a:r>
              <a:rPr lang="en-US" sz="2400" dirty="0" err="1"/>
              <a:t>khè</a:t>
            </a:r>
            <a:r>
              <a:rPr lang="en-US" sz="2400" dirty="0"/>
              <a:t>, </a:t>
            </a:r>
            <a:r>
              <a:rPr lang="en-US" sz="2400" dirty="0" err="1"/>
              <a:t>mạch</a:t>
            </a:r>
            <a:r>
              <a:rPr lang="en-US" sz="2400" dirty="0"/>
              <a:t> </a:t>
            </a:r>
            <a:r>
              <a:rPr lang="en-US" sz="2400" dirty="0" err="1"/>
              <a:t>đập</a:t>
            </a:r>
            <a:r>
              <a:rPr lang="en-US" sz="2400" dirty="0"/>
              <a:t> </a:t>
            </a:r>
            <a:r>
              <a:rPr lang="en-US" sz="2400" dirty="0" err="1"/>
              <a:t>yếu</a:t>
            </a:r>
            <a:endParaRPr lang="en-US" sz="2400" dirty="0"/>
          </a:p>
          <a:p>
            <a:pPr lvl="0"/>
            <a:r>
              <a:rPr lang="en-US" sz="2400" dirty="0" smtClean="0"/>
              <a:t>C- </a:t>
            </a:r>
            <a:r>
              <a:rPr lang="en-US" sz="2400" dirty="0" err="1" smtClean="0"/>
              <a:t>Nạn</a:t>
            </a:r>
            <a:r>
              <a:rPr lang="en-US" sz="2400" dirty="0" smtClean="0"/>
              <a:t> </a:t>
            </a:r>
            <a:r>
              <a:rPr lang="en-US" sz="2400" dirty="0" err="1"/>
              <a:t>nhân</a:t>
            </a:r>
            <a:r>
              <a:rPr lang="en-US" sz="2400" dirty="0"/>
              <a:t> </a:t>
            </a:r>
            <a:r>
              <a:rPr lang="en-US" sz="2400" dirty="0" err="1"/>
              <a:t>ngừng</a:t>
            </a:r>
            <a:r>
              <a:rPr lang="en-US" sz="2400" dirty="0"/>
              <a:t> </a:t>
            </a:r>
            <a:r>
              <a:rPr lang="en-US" sz="2400" dirty="0" err="1"/>
              <a:t>thở</a:t>
            </a:r>
            <a:r>
              <a:rPr lang="en-US" sz="2400" dirty="0"/>
              <a:t>, </a:t>
            </a:r>
            <a:r>
              <a:rPr lang="en-US" sz="2400" dirty="0" err="1"/>
              <a:t>tim</a:t>
            </a:r>
            <a:r>
              <a:rPr lang="en-US" sz="2400" dirty="0"/>
              <a:t> </a:t>
            </a:r>
            <a:r>
              <a:rPr lang="en-US" sz="2400" dirty="0" err="1"/>
              <a:t>đập</a:t>
            </a:r>
            <a:r>
              <a:rPr lang="en-US" sz="2400" dirty="0"/>
              <a:t> </a:t>
            </a:r>
            <a:r>
              <a:rPr lang="en-US" sz="2400" dirty="0" err="1"/>
              <a:t>yếu</a:t>
            </a:r>
            <a:endParaRPr lang="en-US" sz="2400" dirty="0"/>
          </a:p>
          <a:p>
            <a:pPr lvl="0"/>
            <a:r>
              <a:rPr lang="en-US" sz="2400" dirty="0" smtClean="0"/>
              <a:t>D- </a:t>
            </a:r>
            <a:r>
              <a:rPr lang="en-US" sz="2400" dirty="0" err="1" smtClean="0"/>
              <a:t>Nạn</a:t>
            </a:r>
            <a:r>
              <a:rPr lang="en-US" sz="2400" dirty="0" smtClean="0"/>
              <a:t> </a:t>
            </a:r>
            <a:r>
              <a:rPr lang="en-US" sz="2400" dirty="0" err="1"/>
              <a:t>nhân</a:t>
            </a:r>
            <a:r>
              <a:rPr lang="en-US" sz="2400" dirty="0"/>
              <a:t> </a:t>
            </a:r>
            <a:r>
              <a:rPr lang="en-US" sz="2400" dirty="0" err="1"/>
              <a:t>bất</a:t>
            </a:r>
            <a:r>
              <a:rPr lang="en-US" sz="2400" dirty="0"/>
              <a:t> </a:t>
            </a:r>
            <a:r>
              <a:rPr lang="en-US" sz="2400" dirty="0" err="1"/>
              <a:t>tỉnh</a:t>
            </a:r>
            <a:endParaRPr lang="en-US" sz="2400" dirty="0"/>
          </a:p>
          <a:p>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03685393"/>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5262979"/>
          </a:xfrm>
          <a:prstGeom prst="rect">
            <a:avLst/>
          </a:prstGeom>
        </p:spPr>
        <p:txBody>
          <a:bodyPr wrap="square">
            <a:spAutoFit/>
          </a:bodyPr>
          <a:lstStyle/>
          <a:p>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10</a:t>
            </a:r>
            <a:r>
              <a:rPr lang="en-US" sz="2400" b="1" dirty="0" smtClean="0">
                <a:latin typeface="Times New Roman" pitchFamily="18" charset="0"/>
                <a:cs typeface="Times New Roman" pitchFamily="18" charset="0"/>
              </a:rPr>
              <a:t>:</a:t>
            </a:r>
            <a:r>
              <a:rPr lang="en-US" sz="2400" dirty="0" smtClean="0"/>
              <a:t>Tham </a:t>
            </a:r>
            <a:r>
              <a:rPr lang="en-US" sz="2400" dirty="0" err="1"/>
              <a:t>gia</a:t>
            </a:r>
            <a:r>
              <a:rPr lang="en-US" sz="2400" dirty="0"/>
              <a:t> </a:t>
            </a:r>
            <a:r>
              <a:rPr lang="en-US" sz="2400" dirty="0" err="1"/>
              <a:t>cấp</a:t>
            </a:r>
            <a:r>
              <a:rPr lang="en-US" sz="2400" dirty="0"/>
              <a:t> </a:t>
            </a:r>
            <a:r>
              <a:rPr lang="en-US" sz="2400" dirty="0" err="1"/>
              <a:t>cứu</a:t>
            </a:r>
            <a:r>
              <a:rPr lang="en-US" sz="2400" dirty="0"/>
              <a:t> </a:t>
            </a:r>
            <a:r>
              <a:rPr lang="en-US" sz="2400" dirty="0" err="1"/>
              <a:t>người</a:t>
            </a:r>
            <a:r>
              <a:rPr lang="en-US" sz="2400" dirty="0"/>
              <a:t> </a:t>
            </a:r>
            <a:r>
              <a:rPr lang="en-US" sz="2400" dirty="0" err="1"/>
              <a:t>bị</a:t>
            </a:r>
            <a:r>
              <a:rPr lang="en-US" sz="2400" dirty="0"/>
              <a:t> </a:t>
            </a:r>
            <a:r>
              <a:rPr lang="en-US" sz="2400" dirty="0" err="1"/>
              <a:t>điện</a:t>
            </a:r>
            <a:r>
              <a:rPr lang="en-US" sz="2400" dirty="0"/>
              <a:t> </a:t>
            </a:r>
            <a:r>
              <a:rPr lang="en-US" sz="2400" dirty="0" err="1"/>
              <a:t>giật</a:t>
            </a:r>
            <a:r>
              <a:rPr lang="en-US" sz="2400" dirty="0"/>
              <a:t>:</a:t>
            </a:r>
          </a:p>
          <a:p>
            <a:pPr lvl="0"/>
            <a:r>
              <a:rPr lang="en-US" sz="2400" dirty="0" smtClean="0"/>
              <a:t>A- </a:t>
            </a:r>
            <a:r>
              <a:rPr lang="en-US" sz="2400" dirty="0" err="1" smtClean="0"/>
              <a:t>Trong</a:t>
            </a:r>
            <a:r>
              <a:rPr lang="en-US" sz="2400" dirty="0" smtClean="0"/>
              <a:t> </a:t>
            </a:r>
            <a:r>
              <a:rPr lang="en-US" sz="2400" dirty="0" err="1"/>
              <a:t>bất</a:t>
            </a:r>
            <a:r>
              <a:rPr lang="en-US" sz="2400" dirty="0"/>
              <a:t> </a:t>
            </a:r>
            <a:r>
              <a:rPr lang="en-US" sz="2400" dirty="0" err="1"/>
              <a:t>kỳ</a:t>
            </a:r>
            <a:r>
              <a:rPr lang="en-US" sz="2400" dirty="0"/>
              <a:t> </a:t>
            </a:r>
            <a:r>
              <a:rPr lang="en-US" sz="2400" dirty="0" err="1"/>
              <a:t>trường</a:t>
            </a:r>
            <a:r>
              <a:rPr lang="en-US" sz="2400" dirty="0"/>
              <a:t> </a:t>
            </a:r>
            <a:r>
              <a:rPr lang="en-US" sz="2400" dirty="0" err="1"/>
              <a:t>hợp</a:t>
            </a:r>
            <a:r>
              <a:rPr lang="en-US" sz="2400" dirty="0"/>
              <a:t> </a:t>
            </a:r>
            <a:r>
              <a:rPr lang="en-US" sz="2400" dirty="0" err="1"/>
              <a:t>nào</a:t>
            </a:r>
            <a:r>
              <a:rPr lang="en-US" sz="2400" dirty="0"/>
              <a:t> </a:t>
            </a:r>
            <a:r>
              <a:rPr lang="en-US" sz="2400" dirty="0" err="1"/>
              <a:t>nếu</a:t>
            </a:r>
            <a:r>
              <a:rPr lang="en-US" sz="2400" dirty="0"/>
              <a:t> </a:t>
            </a:r>
            <a:r>
              <a:rPr lang="en-US" sz="2400" dirty="0" err="1"/>
              <a:t>phát</a:t>
            </a:r>
            <a:r>
              <a:rPr lang="en-US" sz="2400" dirty="0"/>
              <a:t> </a:t>
            </a:r>
            <a:r>
              <a:rPr lang="en-US" sz="2400" dirty="0" err="1"/>
              <a:t>hiện</a:t>
            </a:r>
            <a:endParaRPr lang="en-US" sz="2400" dirty="0"/>
          </a:p>
          <a:p>
            <a:pPr lvl="0"/>
            <a:r>
              <a:rPr lang="en-US" sz="2400" dirty="0" smtClean="0"/>
              <a:t>B- </a:t>
            </a:r>
            <a:r>
              <a:rPr lang="en-US" sz="2400" dirty="0" err="1" smtClean="0"/>
              <a:t>Khi</a:t>
            </a:r>
            <a:r>
              <a:rPr lang="en-US" sz="2400" dirty="0" smtClean="0"/>
              <a:t> </a:t>
            </a:r>
            <a:r>
              <a:rPr lang="en-US" sz="2400" dirty="0" err="1"/>
              <a:t>đang</a:t>
            </a:r>
            <a:r>
              <a:rPr lang="en-US" sz="2400" dirty="0"/>
              <a:t> </a:t>
            </a:r>
            <a:r>
              <a:rPr lang="en-US" sz="2400" dirty="0" err="1"/>
              <a:t>làm</a:t>
            </a:r>
            <a:r>
              <a:rPr lang="en-US" sz="2400" dirty="0"/>
              <a:t> </a:t>
            </a:r>
            <a:r>
              <a:rPr lang="en-US" sz="2400" dirty="0" err="1"/>
              <a:t>nhiệm</a:t>
            </a:r>
            <a:r>
              <a:rPr lang="en-US" sz="2400" dirty="0"/>
              <a:t> </a:t>
            </a:r>
            <a:r>
              <a:rPr lang="en-US" sz="2400" dirty="0" err="1"/>
              <a:t>vụ</a:t>
            </a:r>
            <a:endParaRPr lang="en-US" sz="2400" dirty="0"/>
          </a:p>
          <a:p>
            <a:pPr lvl="0"/>
            <a:r>
              <a:rPr lang="en-US" sz="2400" dirty="0" smtClean="0"/>
              <a:t>C- </a:t>
            </a:r>
            <a:r>
              <a:rPr lang="en-US" sz="2400" dirty="0" err="1" smtClean="0"/>
              <a:t>Khi</a:t>
            </a:r>
            <a:r>
              <a:rPr lang="en-US" sz="2400" dirty="0" smtClean="0"/>
              <a:t> </a:t>
            </a:r>
            <a:r>
              <a:rPr lang="en-US" sz="2400" dirty="0" err="1"/>
              <a:t>không</a:t>
            </a:r>
            <a:r>
              <a:rPr lang="en-US" sz="2400" dirty="0"/>
              <a:t> </a:t>
            </a:r>
            <a:r>
              <a:rPr lang="en-US" sz="2400" dirty="0" err="1"/>
              <a:t>làm</a:t>
            </a:r>
            <a:r>
              <a:rPr lang="en-US" sz="2400" dirty="0"/>
              <a:t> </a:t>
            </a:r>
            <a:r>
              <a:rPr lang="en-US" sz="2400" dirty="0" err="1"/>
              <a:t>nhiệm</a:t>
            </a:r>
            <a:r>
              <a:rPr lang="en-US" sz="2400" dirty="0"/>
              <a:t> </a:t>
            </a:r>
            <a:r>
              <a:rPr lang="en-US" sz="2400" dirty="0" err="1"/>
              <a:t>vụ</a:t>
            </a:r>
            <a:endParaRPr lang="en-US" sz="2400" dirty="0"/>
          </a:p>
          <a:p>
            <a:pPr lvl="0"/>
            <a:r>
              <a:rPr lang="en-US" sz="2400" dirty="0" smtClean="0"/>
              <a:t>D- </a:t>
            </a:r>
            <a:r>
              <a:rPr lang="en-US" sz="2400" dirty="0" err="1" smtClean="0"/>
              <a:t>Khi</a:t>
            </a:r>
            <a:r>
              <a:rPr lang="en-US" sz="2400" dirty="0" smtClean="0"/>
              <a:t> </a:t>
            </a:r>
            <a:r>
              <a:rPr lang="en-US" sz="2400" dirty="0" err="1"/>
              <a:t>người</a:t>
            </a:r>
            <a:r>
              <a:rPr lang="en-US" sz="2400" dirty="0"/>
              <a:t> </a:t>
            </a:r>
            <a:r>
              <a:rPr lang="en-US" sz="2400" dirty="0" err="1"/>
              <a:t>bị</a:t>
            </a:r>
            <a:r>
              <a:rPr lang="en-US" sz="2400" dirty="0"/>
              <a:t> </a:t>
            </a:r>
            <a:r>
              <a:rPr lang="en-US" sz="2400" dirty="0" err="1"/>
              <a:t>nạn</a:t>
            </a:r>
            <a:r>
              <a:rPr lang="en-US" sz="2400" dirty="0"/>
              <a:t> </a:t>
            </a:r>
            <a:r>
              <a:rPr lang="en-US" sz="2400" dirty="0" err="1"/>
              <a:t>là</a:t>
            </a:r>
            <a:r>
              <a:rPr lang="en-US" sz="2400" dirty="0"/>
              <a:t> </a:t>
            </a:r>
            <a:r>
              <a:rPr lang="en-US" sz="2400" dirty="0" err="1"/>
              <a:t>đồng</a:t>
            </a:r>
            <a:r>
              <a:rPr lang="en-US" sz="2400" dirty="0"/>
              <a:t> </a:t>
            </a:r>
            <a:r>
              <a:rPr lang="en-US" sz="2400" dirty="0" err="1"/>
              <a:t>đội</a:t>
            </a:r>
            <a:r>
              <a:rPr lang="en-US" sz="2400" dirty="0"/>
              <a:t> </a:t>
            </a:r>
            <a:r>
              <a:rPr lang="en-US" sz="2400" dirty="0" err="1"/>
              <a:t>của</a:t>
            </a:r>
            <a:r>
              <a:rPr lang="en-US" sz="2400" dirty="0"/>
              <a:t> </a:t>
            </a:r>
            <a:r>
              <a:rPr lang="en-US" sz="2400" dirty="0" err="1"/>
              <a:t>mình</a:t>
            </a:r>
            <a:endParaRPr lang="en-US" sz="2400" dirty="0"/>
          </a:p>
          <a:p>
            <a:endParaRPr lang="en-US" sz="2400" b="1" u="sng" dirty="0" smtClean="0"/>
          </a:p>
          <a:p>
            <a:pPr algn="just"/>
            <a:r>
              <a:rPr lang="en-US" sz="2400" b="1" u="sng" dirty="0" err="1" smtClean="0"/>
              <a:t>Câu</a:t>
            </a:r>
            <a:r>
              <a:rPr lang="en-US" sz="2400" b="1" u="sng" dirty="0" smtClean="0"/>
              <a:t> 11</a:t>
            </a:r>
            <a:r>
              <a:rPr lang="en-US" sz="2400" dirty="0" smtClean="0"/>
              <a:t>: </a:t>
            </a:r>
            <a:r>
              <a:rPr lang="en-US" sz="2400" dirty="0" err="1"/>
              <a:t>Đối</a:t>
            </a:r>
            <a:r>
              <a:rPr lang="en-US" sz="2400" dirty="0"/>
              <a:t> </a:t>
            </a:r>
            <a:r>
              <a:rPr lang="en-US" sz="2400" dirty="0" err="1"/>
              <a:t>với</a:t>
            </a:r>
            <a:r>
              <a:rPr lang="en-US" sz="2400" dirty="0"/>
              <a:t> </a:t>
            </a:r>
            <a:r>
              <a:rPr lang="en-US" sz="2400" dirty="0" err="1"/>
              <a:t>thiết</a:t>
            </a:r>
            <a:r>
              <a:rPr lang="en-US" sz="2400" dirty="0"/>
              <a:t> </a:t>
            </a:r>
            <a:r>
              <a:rPr lang="en-US" sz="2400" dirty="0" err="1"/>
              <a:t>bị</a:t>
            </a:r>
            <a:r>
              <a:rPr lang="en-US" sz="2400" dirty="0"/>
              <a:t> </a:t>
            </a:r>
            <a:r>
              <a:rPr lang="en-US" sz="2400" dirty="0" err="1"/>
              <a:t>nâng</a:t>
            </a:r>
            <a:r>
              <a:rPr lang="en-US" sz="2400" dirty="0"/>
              <a:t> </a:t>
            </a:r>
            <a:r>
              <a:rPr lang="en-US" sz="2400" dirty="0" err="1"/>
              <a:t>thì</a:t>
            </a:r>
            <a:r>
              <a:rPr lang="en-US" sz="2400" dirty="0"/>
              <a:t> </a:t>
            </a:r>
            <a:r>
              <a:rPr lang="en-US" sz="2400" dirty="0" err="1"/>
              <a:t>vật</a:t>
            </a:r>
            <a:r>
              <a:rPr lang="en-US" sz="2400" dirty="0"/>
              <a:t> </a:t>
            </a:r>
            <a:r>
              <a:rPr lang="en-US" sz="2400" dirty="0" err="1"/>
              <a:t>nặng</a:t>
            </a:r>
            <a:r>
              <a:rPr lang="en-US" sz="2400" dirty="0"/>
              <a:t> </a:t>
            </a:r>
            <a:r>
              <a:rPr lang="en-US" sz="2400" dirty="0" err="1"/>
              <a:t>phải</a:t>
            </a:r>
            <a:r>
              <a:rPr lang="en-US" sz="2400" dirty="0"/>
              <a:t> </a:t>
            </a:r>
            <a:r>
              <a:rPr lang="en-US" sz="2400" dirty="0" err="1"/>
              <a:t>được</a:t>
            </a:r>
            <a:r>
              <a:rPr lang="en-US" sz="2400" dirty="0"/>
              <a:t> </a:t>
            </a:r>
            <a:r>
              <a:rPr lang="en-US" sz="2400" dirty="0" err="1"/>
              <a:t>nâng</a:t>
            </a:r>
            <a:r>
              <a:rPr lang="en-US" sz="2400" dirty="0"/>
              <a:t> </a:t>
            </a:r>
            <a:r>
              <a:rPr lang="en-US" sz="2400" dirty="0" err="1"/>
              <a:t>cao</a:t>
            </a:r>
            <a:r>
              <a:rPr lang="en-US" sz="2400" dirty="0"/>
              <a:t> </a:t>
            </a:r>
            <a:r>
              <a:rPr lang="en-US" sz="2400" dirty="0" err="1"/>
              <a:t>hơn</a:t>
            </a:r>
            <a:r>
              <a:rPr lang="en-US" sz="2400" dirty="0"/>
              <a:t> </a:t>
            </a:r>
            <a:r>
              <a:rPr lang="en-US" sz="2400" dirty="0" err="1"/>
              <a:t>các</a:t>
            </a:r>
            <a:r>
              <a:rPr lang="en-US" sz="2400" dirty="0"/>
              <a:t> </a:t>
            </a:r>
            <a:r>
              <a:rPr lang="en-US" sz="2400" dirty="0" err="1"/>
              <a:t>chướng</a:t>
            </a:r>
            <a:r>
              <a:rPr lang="en-US" sz="2400" dirty="0"/>
              <a:t> </a:t>
            </a:r>
            <a:r>
              <a:rPr lang="en-US" sz="2400" dirty="0" err="1"/>
              <a:t>ngại</a:t>
            </a:r>
            <a:r>
              <a:rPr lang="en-US" sz="2400" dirty="0"/>
              <a:t> </a:t>
            </a:r>
            <a:r>
              <a:rPr lang="en-US" sz="2400" dirty="0" err="1"/>
              <a:t>vật</a:t>
            </a:r>
            <a:r>
              <a:rPr lang="en-US" sz="2400" dirty="0"/>
              <a:t> </a:t>
            </a:r>
            <a:r>
              <a:rPr lang="en-US" sz="2400" dirty="0" err="1"/>
              <a:t>ít</a:t>
            </a:r>
            <a:r>
              <a:rPr lang="en-US" sz="2400" dirty="0"/>
              <a:t> </a:t>
            </a:r>
            <a:r>
              <a:rPr lang="en-US" sz="2400" dirty="0" err="1"/>
              <a:t>nhất</a:t>
            </a:r>
            <a:r>
              <a:rPr lang="en-US" sz="2400" dirty="0"/>
              <a:t> </a:t>
            </a:r>
            <a:r>
              <a:rPr lang="en-US" sz="2400" dirty="0" err="1"/>
              <a:t>bao</a:t>
            </a:r>
            <a:r>
              <a:rPr lang="en-US" sz="2400" dirty="0"/>
              <a:t> </a:t>
            </a:r>
            <a:r>
              <a:rPr lang="en-US" sz="2400" dirty="0" err="1"/>
              <a:t>nhiêu</a:t>
            </a:r>
            <a:r>
              <a:rPr lang="en-US" sz="2400" dirty="0"/>
              <a:t> ?</a:t>
            </a:r>
          </a:p>
          <a:p>
            <a:pPr lvl="0"/>
            <a:r>
              <a:rPr lang="en-US" sz="2400" dirty="0" smtClean="0"/>
              <a:t>A- </a:t>
            </a:r>
            <a:r>
              <a:rPr lang="en-US" sz="2400" dirty="0" err="1" smtClean="0"/>
              <a:t>Một</a:t>
            </a:r>
            <a:r>
              <a:rPr lang="en-US" sz="2400" dirty="0" smtClean="0"/>
              <a:t> </a:t>
            </a:r>
            <a:r>
              <a:rPr lang="en-US" sz="2400" dirty="0" err="1"/>
              <a:t>tấc</a:t>
            </a:r>
            <a:endParaRPr lang="en-US" sz="2400" dirty="0"/>
          </a:p>
          <a:p>
            <a:pPr lvl="0"/>
            <a:r>
              <a:rPr lang="en-US" sz="2400" dirty="0" smtClean="0"/>
              <a:t>B- </a:t>
            </a:r>
            <a:r>
              <a:rPr lang="en-US" sz="2400" dirty="0" err="1" smtClean="0"/>
              <a:t>Hai</a:t>
            </a:r>
            <a:r>
              <a:rPr lang="en-US" sz="2400" dirty="0" smtClean="0"/>
              <a:t> </a:t>
            </a:r>
            <a:r>
              <a:rPr lang="en-US" sz="2400" dirty="0" err="1"/>
              <a:t>tấc</a:t>
            </a:r>
            <a:endParaRPr lang="en-US" sz="2400" dirty="0"/>
          </a:p>
          <a:p>
            <a:pPr lvl="0"/>
            <a:r>
              <a:rPr lang="en-US" sz="2400" dirty="0" smtClean="0"/>
              <a:t>C- Ba </a:t>
            </a:r>
            <a:r>
              <a:rPr lang="en-US" sz="2400" dirty="0" err="1"/>
              <a:t>tấc</a:t>
            </a:r>
            <a:endParaRPr lang="en-US" sz="2400" dirty="0"/>
          </a:p>
          <a:p>
            <a:pPr lvl="0"/>
            <a:r>
              <a:rPr lang="en-US" sz="2400" dirty="0" smtClean="0"/>
              <a:t>D- </a:t>
            </a:r>
            <a:r>
              <a:rPr lang="en-US" sz="2400" dirty="0" err="1" smtClean="0"/>
              <a:t>Năm</a:t>
            </a:r>
            <a:r>
              <a:rPr lang="en-US" sz="2400" dirty="0" smtClean="0"/>
              <a:t> </a:t>
            </a:r>
            <a:r>
              <a:rPr lang="en-US" sz="2400" dirty="0" err="1"/>
              <a:t>tấc</a:t>
            </a:r>
            <a:endParaRPr lang="en-US" sz="2400" dirty="0"/>
          </a:p>
          <a:p>
            <a:endParaRPr lang="en-US" sz="2400" u="sng" dirty="0" smtClean="0"/>
          </a:p>
          <a:p>
            <a:pPr algn="just"/>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94226946"/>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3046988"/>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12</a:t>
            </a:r>
            <a:r>
              <a:rPr lang="en-US" sz="2400" b="1" dirty="0" smtClean="0">
                <a:latin typeface="Times New Roman" pitchFamily="18" charset="0"/>
                <a:cs typeface="Times New Roman" pitchFamily="18" charset="0"/>
              </a:rPr>
              <a:t>:</a:t>
            </a:r>
            <a:r>
              <a:rPr lang="en-US" sz="2400" dirty="0" smtClean="0"/>
              <a:t>Điều </a:t>
            </a:r>
            <a:r>
              <a:rPr lang="en-US" sz="2400" dirty="0" err="1"/>
              <a:t>nào</a:t>
            </a:r>
            <a:r>
              <a:rPr lang="en-US" sz="2400" dirty="0"/>
              <a:t> </a:t>
            </a:r>
            <a:r>
              <a:rPr lang="en-US" sz="2400" dirty="0" err="1"/>
              <a:t>sau</a:t>
            </a:r>
            <a:r>
              <a:rPr lang="en-US" sz="2400" dirty="0"/>
              <a:t> </a:t>
            </a:r>
            <a:r>
              <a:rPr lang="en-US" sz="2400" dirty="0" err="1"/>
              <a:t>đây</a:t>
            </a:r>
            <a:r>
              <a:rPr lang="en-US" sz="2400" dirty="0"/>
              <a:t> </a:t>
            </a:r>
            <a:r>
              <a:rPr lang="en-US" sz="2400" dirty="0" err="1"/>
              <a:t>sai</a:t>
            </a:r>
            <a:r>
              <a:rPr lang="en-US" sz="2400" dirty="0"/>
              <a:t> </a:t>
            </a:r>
            <a:r>
              <a:rPr lang="en-US" sz="2400" dirty="0" err="1"/>
              <a:t>khi</a:t>
            </a:r>
            <a:r>
              <a:rPr lang="en-US" sz="2400" dirty="0"/>
              <a:t> </a:t>
            </a:r>
            <a:r>
              <a:rPr lang="en-US" sz="2400" dirty="0" err="1"/>
              <a:t>làm</a:t>
            </a:r>
            <a:r>
              <a:rPr lang="en-US" sz="2400" dirty="0"/>
              <a:t> </a:t>
            </a:r>
            <a:r>
              <a:rPr lang="en-US" sz="2400" dirty="0" err="1"/>
              <a:t>việc</a:t>
            </a:r>
            <a:r>
              <a:rPr lang="en-US" sz="2400" dirty="0"/>
              <a:t> </a:t>
            </a:r>
            <a:r>
              <a:rPr lang="en-US" sz="2400" dirty="0" err="1"/>
              <a:t>trên</a:t>
            </a:r>
            <a:r>
              <a:rPr lang="en-US" sz="2400" dirty="0"/>
              <a:t> </a:t>
            </a:r>
            <a:r>
              <a:rPr lang="en-US" sz="2400" dirty="0" err="1"/>
              <a:t>thang</a:t>
            </a:r>
            <a:r>
              <a:rPr lang="en-US" sz="2400" dirty="0"/>
              <a:t> di </a:t>
            </a:r>
            <a:r>
              <a:rPr lang="en-US" sz="2400" dirty="0" err="1"/>
              <a:t>động</a:t>
            </a:r>
            <a:r>
              <a:rPr lang="en-US" sz="2400" dirty="0"/>
              <a:t>:</a:t>
            </a:r>
          </a:p>
          <a:p>
            <a:pPr lvl="0"/>
            <a:r>
              <a:rPr lang="en-US" sz="2400" dirty="0" err="1"/>
              <a:t>Đứng</a:t>
            </a:r>
            <a:r>
              <a:rPr lang="en-US" sz="2400" dirty="0"/>
              <a:t> </a:t>
            </a:r>
            <a:r>
              <a:rPr lang="en-US" sz="2400" dirty="0" err="1"/>
              <a:t>cách</a:t>
            </a:r>
            <a:r>
              <a:rPr lang="en-US" sz="2400" dirty="0"/>
              <a:t> </a:t>
            </a:r>
            <a:r>
              <a:rPr lang="en-US" sz="2400" dirty="0" err="1"/>
              <a:t>ngọn</a:t>
            </a:r>
            <a:r>
              <a:rPr lang="en-US" sz="2400" dirty="0"/>
              <a:t> </a:t>
            </a:r>
            <a:r>
              <a:rPr lang="en-US" sz="2400" dirty="0" err="1"/>
              <a:t>thang</a:t>
            </a:r>
            <a:r>
              <a:rPr lang="en-US" sz="2400" dirty="0"/>
              <a:t> </a:t>
            </a:r>
            <a:r>
              <a:rPr lang="en-US" sz="2400" dirty="0" err="1"/>
              <a:t>ít</a:t>
            </a:r>
            <a:r>
              <a:rPr lang="en-US" sz="2400" dirty="0"/>
              <a:t> </a:t>
            </a:r>
            <a:r>
              <a:rPr lang="en-US" sz="2400" dirty="0" err="1"/>
              <a:t>nhất</a:t>
            </a:r>
            <a:r>
              <a:rPr lang="en-US" sz="2400" dirty="0"/>
              <a:t> 1 </a:t>
            </a:r>
            <a:r>
              <a:rPr lang="en-US" sz="2400" dirty="0" err="1"/>
              <a:t>mét</a:t>
            </a:r>
            <a:endParaRPr lang="en-US" sz="2400" dirty="0"/>
          </a:p>
          <a:p>
            <a:pPr lvl="0"/>
            <a:r>
              <a:rPr lang="en-US" sz="2400" dirty="0" smtClean="0"/>
              <a:t>A- </a:t>
            </a:r>
            <a:r>
              <a:rPr lang="en-US" sz="2400" dirty="0" err="1" smtClean="0"/>
              <a:t>Không</a:t>
            </a:r>
            <a:r>
              <a:rPr lang="en-US" sz="2400" dirty="0" smtClean="0"/>
              <a:t> </a:t>
            </a:r>
            <a:r>
              <a:rPr lang="en-US" sz="2400" dirty="0" err="1"/>
              <a:t>mang</a:t>
            </a:r>
            <a:r>
              <a:rPr lang="en-US" sz="2400" dirty="0"/>
              <a:t> </a:t>
            </a:r>
            <a:r>
              <a:rPr lang="en-US" sz="2400" dirty="0" err="1"/>
              <a:t>theo</a:t>
            </a:r>
            <a:r>
              <a:rPr lang="en-US" sz="2400" dirty="0"/>
              <a:t> </a:t>
            </a:r>
            <a:r>
              <a:rPr lang="en-US" sz="2400" dirty="0" err="1"/>
              <a:t>những</a:t>
            </a:r>
            <a:r>
              <a:rPr lang="en-US" sz="2400" dirty="0"/>
              <a:t> </a:t>
            </a:r>
            <a:r>
              <a:rPr lang="en-US" sz="2400" dirty="0" err="1"/>
              <a:t>vật</a:t>
            </a:r>
            <a:r>
              <a:rPr lang="en-US" sz="2400" dirty="0"/>
              <a:t> </a:t>
            </a:r>
            <a:r>
              <a:rPr lang="en-US" sz="2400" dirty="0" err="1"/>
              <a:t>quá</a:t>
            </a:r>
            <a:r>
              <a:rPr lang="en-US" sz="2400" dirty="0"/>
              <a:t> </a:t>
            </a:r>
            <a:r>
              <a:rPr lang="en-US" sz="2400" dirty="0" err="1"/>
              <a:t>nặng</a:t>
            </a:r>
            <a:r>
              <a:rPr lang="en-US" sz="2400" dirty="0"/>
              <a:t>, </a:t>
            </a:r>
            <a:r>
              <a:rPr lang="en-US" sz="2400" dirty="0" err="1"/>
              <a:t>không</a:t>
            </a:r>
            <a:r>
              <a:rPr lang="en-US" sz="2400" dirty="0"/>
              <a:t> </a:t>
            </a:r>
            <a:r>
              <a:rPr lang="en-US" sz="2400" dirty="0" err="1"/>
              <a:t>trèo</a:t>
            </a:r>
            <a:r>
              <a:rPr lang="en-US" sz="2400" dirty="0"/>
              <a:t> </a:t>
            </a:r>
            <a:r>
              <a:rPr lang="en-US" sz="2400" dirty="0" err="1"/>
              <a:t>lên</a:t>
            </a:r>
            <a:r>
              <a:rPr lang="en-US" sz="2400" dirty="0"/>
              <a:t> </a:t>
            </a:r>
            <a:r>
              <a:rPr lang="en-US" sz="2400" dirty="0" err="1"/>
              <a:t>thang</a:t>
            </a:r>
            <a:r>
              <a:rPr lang="en-US" sz="2400" dirty="0"/>
              <a:t> </a:t>
            </a:r>
            <a:r>
              <a:rPr lang="en-US" sz="2400" dirty="0" smtClean="0"/>
              <a:t>B- </a:t>
            </a:r>
            <a:r>
              <a:rPr lang="en-US" sz="2400" dirty="0" err="1" smtClean="0"/>
              <a:t>cùng</a:t>
            </a:r>
            <a:r>
              <a:rPr lang="en-US" sz="2400" dirty="0" smtClean="0"/>
              <a:t> </a:t>
            </a:r>
            <a:r>
              <a:rPr lang="en-US" sz="2400" dirty="0" err="1"/>
              <a:t>lúc</a:t>
            </a:r>
            <a:r>
              <a:rPr lang="en-US" sz="2400" dirty="0"/>
              <a:t> </a:t>
            </a:r>
            <a:r>
              <a:rPr lang="en-US" sz="2400" dirty="0" err="1"/>
              <a:t>hai</a:t>
            </a:r>
            <a:r>
              <a:rPr lang="en-US" sz="2400" dirty="0"/>
              <a:t> </a:t>
            </a:r>
            <a:r>
              <a:rPr lang="en-US" sz="2400" dirty="0" err="1"/>
              <a:t>người</a:t>
            </a:r>
            <a:endParaRPr lang="en-US" sz="2400" dirty="0"/>
          </a:p>
          <a:p>
            <a:pPr lvl="0"/>
            <a:r>
              <a:rPr lang="en-US" sz="2400" dirty="0" smtClean="0"/>
              <a:t>C- </a:t>
            </a:r>
            <a:r>
              <a:rPr lang="en-US" sz="2400" dirty="0" err="1" smtClean="0"/>
              <a:t>Phải</a:t>
            </a:r>
            <a:r>
              <a:rPr lang="en-US" sz="2400" dirty="0" smtClean="0"/>
              <a:t> </a:t>
            </a:r>
            <a:r>
              <a:rPr lang="en-US" sz="2400" dirty="0" err="1"/>
              <a:t>quàng</a:t>
            </a:r>
            <a:r>
              <a:rPr lang="en-US" sz="2400" dirty="0"/>
              <a:t> </a:t>
            </a:r>
            <a:r>
              <a:rPr lang="en-US" sz="2400" dirty="0" err="1"/>
              <a:t>dây</a:t>
            </a:r>
            <a:r>
              <a:rPr lang="en-US" sz="2400" dirty="0"/>
              <a:t> an </a:t>
            </a:r>
            <a:r>
              <a:rPr lang="en-US" sz="2400" dirty="0" err="1"/>
              <a:t>toàn</a:t>
            </a:r>
            <a:r>
              <a:rPr lang="en-US" sz="2400" dirty="0"/>
              <a:t> </a:t>
            </a:r>
            <a:r>
              <a:rPr lang="en-US" sz="2400" dirty="0" err="1"/>
              <a:t>vào</a:t>
            </a:r>
            <a:r>
              <a:rPr lang="en-US" sz="2400" dirty="0"/>
              <a:t> </a:t>
            </a:r>
            <a:r>
              <a:rPr lang="en-US" sz="2400" dirty="0" err="1"/>
              <a:t>thang</a:t>
            </a:r>
            <a:endParaRPr lang="en-US" sz="2400" dirty="0"/>
          </a:p>
          <a:p>
            <a:pPr lvl="0"/>
            <a:r>
              <a:rPr lang="en-US" sz="2400" dirty="0" smtClean="0"/>
              <a:t>D- </a:t>
            </a:r>
            <a:r>
              <a:rPr lang="en-US" sz="2400" dirty="0" err="1" smtClean="0"/>
              <a:t>Tất</a:t>
            </a:r>
            <a:r>
              <a:rPr lang="en-US" sz="2400" dirty="0" smtClean="0"/>
              <a:t> </a:t>
            </a:r>
            <a:r>
              <a:rPr lang="en-US" sz="2400" dirty="0" err="1"/>
              <a:t>cả</a:t>
            </a:r>
            <a:r>
              <a:rPr lang="en-US" sz="2400" dirty="0"/>
              <a:t> </a:t>
            </a:r>
            <a:r>
              <a:rPr lang="en-US" sz="2400" dirty="0" err="1"/>
              <a:t>các</a:t>
            </a:r>
            <a:r>
              <a:rPr lang="en-US" sz="2400" dirty="0"/>
              <a:t> </a:t>
            </a:r>
            <a:r>
              <a:rPr lang="en-US" sz="2400" dirty="0" err="1"/>
              <a:t>trường</a:t>
            </a:r>
            <a:r>
              <a:rPr lang="en-US" sz="2400" dirty="0"/>
              <a:t> </a:t>
            </a:r>
            <a:r>
              <a:rPr lang="en-US" sz="2400" dirty="0" err="1"/>
              <a:t>hợp</a:t>
            </a:r>
            <a:r>
              <a:rPr lang="en-US" sz="2400" dirty="0"/>
              <a:t> </a:t>
            </a:r>
            <a:r>
              <a:rPr lang="en-US" sz="2400" dirty="0" err="1"/>
              <a:t>được</a:t>
            </a:r>
            <a:r>
              <a:rPr lang="en-US" sz="2400" dirty="0"/>
              <a:t> </a:t>
            </a:r>
            <a:r>
              <a:rPr lang="en-US" sz="2400" dirty="0" err="1"/>
              <a:t>liệt</a:t>
            </a:r>
            <a:r>
              <a:rPr lang="en-US" sz="2400" dirty="0"/>
              <a:t> </a:t>
            </a:r>
            <a:r>
              <a:rPr lang="en-US" sz="2400" dirty="0" err="1"/>
              <a:t>kê</a:t>
            </a:r>
            <a:endParaRPr lang="en-US" sz="2400" dirty="0"/>
          </a:p>
          <a:p>
            <a:endParaRPr lang="en-US" sz="2400" b="1" u="sng" dirty="0" smtClean="0"/>
          </a:p>
          <a:p>
            <a:pPr algn="just"/>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975054"/>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4154984"/>
          </a:xfrm>
          <a:prstGeom prst="rect">
            <a:avLst/>
          </a:prstGeom>
        </p:spPr>
        <p:txBody>
          <a:bodyPr wrap="square">
            <a:spAutoFit/>
          </a:bodyPr>
          <a:lstStyle/>
          <a:p>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13</a:t>
            </a:r>
            <a:r>
              <a:rPr lang="en-US" sz="2400" b="1" dirty="0" smtClean="0">
                <a:latin typeface="Times New Roman" pitchFamily="18" charset="0"/>
                <a:cs typeface="Times New Roman" pitchFamily="18" charset="0"/>
              </a:rPr>
              <a:t>:</a:t>
            </a:r>
            <a:r>
              <a:rPr lang="en-US" sz="2400" dirty="0" smtClean="0"/>
              <a:t>Mạng </a:t>
            </a:r>
            <a:r>
              <a:rPr lang="en-US" sz="2400" dirty="0" err="1"/>
              <a:t>lưới</a:t>
            </a:r>
            <a:r>
              <a:rPr lang="en-US" sz="2400" dirty="0"/>
              <a:t> an </a:t>
            </a:r>
            <a:r>
              <a:rPr lang="en-US" sz="2400" dirty="0" err="1"/>
              <a:t>toàn</a:t>
            </a:r>
            <a:r>
              <a:rPr lang="en-US" sz="2400" dirty="0"/>
              <a:t> </a:t>
            </a:r>
            <a:r>
              <a:rPr lang="en-US" sz="2400" dirty="0" err="1"/>
              <a:t>vệ</a:t>
            </a:r>
            <a:r>
              <a:rPr lang="en-US" sz="2400" dirty="0"/>
              <a:t> </a:t>
            </a:r>
            <a:r>
              <a:rPr lang="en-US" sz="2400" dirty="0" err="1"/>
              <a:t>sinh</a:t>
            </a:r>
            <a:r>
              <a:rPr lang="en-US" sz="2400" dirty="0"/>
              <a:t> </a:t>
            </a:r>
            <a:r>
              <a:rPr lang="en-US" sz="2400" dirty="0" err="1"/>
              <a:t>viên</a:t>
            </a:r>
            <a:r>
              <a:rPr lang="en-US" sz="2400" dirty="0"/>
              <a:t>:</a:t>
            </a:r>
          </a:p>
          <a:p>
            <a:pPr lvl="0" algn="just"/>
            <a:r>
              <a:rPr lang="en-US" sz="2400" dirty="0" smtClean="0"/>
              <a:t>A- </a:t>
            </a:r>
            <a:r>
              <a:rPr lang="en-US" sz="2400" dirty="0" err="1" smtClean="0"/>
              <a:t>Được</a:t>
            </a:r>
            <a:r>
              <a:rPr lang="en-US" sz="2400" dirty="0" smtClean="0"/>
              <a:t> </a:t>
            </a:r>
            <a:r>
              <a:rPr lang="en-US" sz="2400" dirty="0" err="1"/>
              <a:t>thành</a:t>
            </a:r>
            <a:r>
              <a:rPr lang="en-US" sz="2400" dirty="0"/>
              <a:t> </a:t>
            </a:r>
            <a:r>
              <a:rPr lang="en-US" sz="2400" dirty="0" err="1"/>
              <a:t>lập</a:t>
            </a:r>
            <a:r>
              <a:rPr lang="en-US" sz="2400" dirty="0"/>
              <a:t> </a:t>
            </a:r>
            <a:r>
              <a:rPr lang="en-US" sz="2400" dirty="0" err="1"/>
              <a:t>theo</a:t>
            </a:r>
            <a:r>
              <a:rPr lang="en-US" sz="2400" dirty="0"/>
              <a:t> </a:t>
            </a:r>
            <a:r>
              <a:rPr lang="en-US" sz="2400" dirty="0" err="1"/>
              <a:t>sự</a:t>
            </a:r>
            <a:r>
              <a:rPr lang="en-US" sz="2400" dirty="0"/>
              <a:t> </a:t>
            </a:r>
            <a:r>
              <a:rPr lang="en-US" sz="2400" dirty="0" err="1"/>
              <a:t>thỏa</a:t>
            </a:r>
            <a:r>
              <a:rPr lang="en-US" sz="2400" dirty="0"/>
              <a:t> </a:t>
            </a:r>
            <a:r>
              <a:rPr lang="en-US" sz="2400" dirty="0" err="1"/>
              <a:t>thuận</a:t>
            </a:r>
            <a:r>
              <a:rPr lang="en-US" sz="2400" dirty="0"/>
              <a:t> </a:t>
            </a:r>
            <a:r>
              <a:rPr lang="en-US" sz="2400" dirty="0" err="1"/>
              <a:t>giữa</a:t>
            </a:r>
            <a:r>
              <a:rPr lang="en-US" sz="2400" dirty="0"/>
              <a:t> </a:t>
            </a:r>
            <a:r>
              <a:rPr lang="en-US" sz="2400" dirty="0" err="1"/>
              <a:t>người</a:t>
            </a:r>
            <a:r>
              <a:rPr lang="en-US" sz="2400" dirty="0"/>
              <a:t> </a:t>
            </a:r>
            <a:r>
              <a:rPr lang="en-US" sz="2400" dirty="0" err="1"/>
              <a:t>lao</a:t>
            </a:r>
            <a:r>
              <a:rPr lang="en-US" sz="2400" dirty="0"/>
              <a:t> </a:t>
            </a:r>
            <a:r>
              <a:rPr lang="en-US" sz="2400" dirty="0" err="1"/>
              <a:t>động</a:t>
            </a:r>
            <a:r>
              <a:rPr lang="en-US" sz="2400" dirty="0"/>
              <a:t> </a:t>
            </a:r>
            <a:r>
              <a:rPr lang="en-US" sz="2400" dirty="0" err="1"/>
              <a:t>và</a:t>
            </a:r>
            <a:r>
              <a:rPr lang="en-US" sz="2400" dirty="0"/>
              <a:t> ban </a:t>
            </a:r>
            <a:r>
              <a:rPr lang="en-US" sz="2400" dirty="0" err="1"/>
              <a:t>chấp</a:t>
            </a:r>
            <a:r>
              <a:rPr lang="en-US" sz="2400" dirty="0"/>
              <a:t> </a:t>
            </a:r>
            <a:r>
              <a:rPr lang="en-US" sz="2400" dirty="0" err="1"/>
              <a:t>hành</a:t>
            </a:r>
            <a:r>
              <a:rPr lang="en-US" sz="2400" dirty="0"/>
              <a:t> </a:t>
            </a:r>
            <a:r>
              <a:rPr lang="en-US" sz="2400" dirty="0" err="1"/>
              <a:t>công</a:t>
            </a:r>
            <a:r>
              <a:rPr lang="en-US" sz="2400" dirty="0"/>
              <a:t> </a:t>
            </a:r>
            <a:r>
              <a:rPr lang="en-US" sz="2400" dirty="0" err="1"/>
              <a:t>đoàn</a:t>
            </a:r>
            <a:r>
              <a:rPr lang="en-US" sz="2400" dirty="0"/>
              <a:t> </a:t>
            </a:r>
            <a:r>
              <a:rPr lang="en-US" sz="2400" dirty="0" err="1"/>
              <a:t>cơ</a:t>
            </a:r>
            <a:r>
              <a:rPr lang="en-US" sz="2400" dirty="0"/>
              <a:t> </a:t>
            </a:r>
            <a:r>
              <a:rPr lang="en-US" sz="2400" dirty="0" err="1"/>
              <a:t>sở</a:t>
            </a:r>
            <a:endParaRPr lang="en-US" sz="2400" dirty="0"/>
          </a:p>
          <a:p>
            <a:pPr lvl="0" algn="just"/>
            <a:r>
              <a:rPr lang="en-US" sz="2400" dirty="0" smtClean="0"/>
              <a:t>B- </a:t>
            </a:r>
            <a:r>
              <a:rPr lang="en-US" sz="2400" dirty="0" err="1" smtClean="0"/>
              <a:t>Được</a:t>
            </a:r>
            <a:r>
              <a:rPr lang="en-US" sz="2400" dirty="0" smtClean="0"/>
              <a:t> </a:t>
            </a:r>
            <a:r>
              <a:rPr lang="en-US" sz="2400" dirty="0" err="1"/>
              <a:t>người</a:t>
            </a:r>
            <a:r>
              <a:rPr lang="en-US" sz="2400" dirty="0"/>
              <a:t> </a:t>
            </a:r>
            <a:r>
              <a:rPr lang="en-US" sz="2400" dirty="0" err="1"/>
              <a:t>sử</a:t>
            </a:r>
            <a:r>
              <a:rPr lang="en-US" sz="2400" dirty="0"/>
              <a:t> </a:t>
            </a:r>
            <a:r>
              <a:rPr lang="en-US" sz="2400" dirty="0" err="1"/>
              <a:t>dụng</a:t>
            </a:r>
            <a:r>
              <a:rPr lang="en-US" sz="2400" dirty="0"/>
              <a:t> </a:t>
            </a:r>
            <a:r>
              <a:rPr lang="en-US" sz="2400" dirty="0" err="1"/>
              <a:t>lao</a:t>
            </a:r>
            <a:r>
              <a:rPr lang="en-US" sz="2400" dirty="0"/>
              <a:t> </a:t>
            </a:r>
            <a:r>
              <a:rPr lang="en-US" sz="2400" dirty="0" err="1"/>
              <a:t>động</a:t>
            </a:r>
            <a:r>
              <a:rPr lang="en-US" sz="2400" dirty="0"/>
              <a:t> </a:t>
            </a:r>
            <a:r>
              <a:rPr lang="en-US" sz="2400" dirty="0" err="1"/>
              <a:t>tổ</a:t>
            </a:r>
            <a:r>
              <a:rPr lang="en-US" sz="2400" dirty="0"/>
              <a:t> </a:t>
            </a:r>
            <a:r>
              <a:rPr lang="en-US" sz="2400" dirty="0" err="1"/>
              <a:t>chức</a:t>
            </a:r>
            <a:r>
              <a:rPr lang="en-US" sz="2400" dirty="0"/>
              <a:t> </a:t>
            </a:r>
            <a:r>
              <a:rPr lang="en-US" sz="2400" dirty="0" err="1"/>
              <a:t>bồi</a:t>
            </a:r>
            <a:r>
              <a:rPr lang="en-US" sz="2400" dirty="0"/>
              <a:t> </a:t>
            </a:r>
            <a:r>
              <a:rPr lang="en-US" sz="2400" dirty="0" err="1"/>
              <a:t>dưỡng</a:t>
            </a:r>
            <a:r>
              <a:rPr lang="en-US" sz="2400" dirty="0"/>
              <a:t> </a:t>
            </a:r>
            <a:r>
              <a:rPr lang="en-US" sz="2400" dirty="0" err="1"/>
              <a:t>nghiệp</a:t>
            </a:r>
            <a:r>
              <a:rPr lang="en-US" sz="2400" dirty="0"/>
              <a:t> </a:t>
            </a:r>
            <a:r>
              <a:rPr lang="en-US" sz="2400" dirty="0" err="1"/>
              <a:t>vụ</a:t>
            </a:r>
            <a:r>
              <a:rPr lang="en-US" sz="2400" dirty="0"/>
              <a:t> </a:t>
            </a:r>
            <a:r>
              <a:rPr lang="en-US" sz="2400" dirty="0" err="1"/>
              <a:t>định</a:t>
            </a:r>
            <a:r>
              <a:rPr lang="en-US" sz="2400" dirty="0"/>
              <a:t> </a:t>
            </a:r>
            <a:r>
              <a:rPr lang="en-US" sz="2400" dirty="0" err="1"/>
              <a:t>kỳ</a:t>
            </a:r>
            <a:endParaRPr lang="en-US" sz="2400" dirty="0"/>
          </a:p>
          <a:p>
            <a:pPr lvl="0" algn="just"/>
            <a:r>
              <a:rPr lang="en-US" sz="2400" dirty="0" smtClean="0"/>
              <a:t>C- </a:t>
            </a:r>
            <a:r>
              <a:rPr lang="en-US" sz="2400" dirty="0" err="1" smtClean="0"/>
              <a:t>Được</a:t>
            </a:r>
            <a:r>
              <a:rPr lang="en-US" sz="2400" dirty="0" smtClean="0"/>
              <a:t> </a:t>
            </a:r>
            <a:r>
              <a:rPr lang="en-US" sz="2400" dirty="0" err="1"/>
              <a:t>người</a:t>
            </a:r>
            <a:r>
              <a:rPr lang="en-US" sz="2400" dirty="0"/>
              <a:t> </a:t>
            </a:r>
            <a:r>
              <a:rPr lang="en-US" sz="2400" dirty="0" err="1"/>
              <a:t>sử</a:t>
            </a:r>
            <a:r>
              <a:rPr lang="en-US" sz="2400" dirty="0"/>
              <a:t> </a:t>
            </a:r>
            <a:r>
              <a:rPr lang="en-US" sz="2400" dirty="0" err="1"/>
              <a:t>dụng</a:t>
            </a:r>
            <a:r>
              <a:rPr lang="en-US" sz="2400" dirty="0"/>
              <a:t> </a:t>
            </a:r>
            <a:r>
              <a:rPr lang="en-US" sz="2400" dirty="0" err="1"/>
              <a:t>lao</a:t>
            </a:r>
            <a:r>
              <a:rPr lang="en-US" sz="2400" dirty="0"/>
              <a:t> </a:t>
            </a:r>
            <a:r>
              <a:rPr lang="en-US" sz="2400" dirty="0" err="1"/>
              <a:t>động</a:t>
            </a:r>
            <a:r>
              <a:rPr lang="en-US" sz="2400" dirty="0"/>
              <a:t> </a:t>
            </a:r>
            <a:r>
              <a:rPr lang="en-US" sz="2400" dirty="0" err="1"/>
              <a:t>và</a:t>
            </a:r>
            <a:r>
              <a:rPr lang="en-US" sz="2400" dirty="0"/>
              <a:t> ban </a:t>
            </a:r>
            <a:r>
              <a:rPr lang="en-US" sz="2400" dirty="0" err="1"/>
              <a:t>chấp</a:t>
            </a:r>
            <a:r>
              <a:rPr lang="en-US" sz="2400" dirty="0"/>
              <a:t> </a:t>
            </a:r>
            <a:r>
              <a:rPr lang="en-US" sz="2400" dirty="0" err="1"/>
              <a:t>hành</a:t>
            </a:r>
            <a:r>
              <a:rPr lang="en-US" sz="2400" dirty="0"/>
              <a:t> </a:t>
            </a:r>
            <a:r>
              <a:rPr lang="en-US" sz="2400" dirty="0" err="1"/>
              <a:t>công</a:t>
            </a:r>
            <a:r>
              <a:rPr lang="en-US" sz="2400" dirty="0"/>
              <a:t> </a:t>
            </a:r>
            <a:r>
              <a:rPr lang="en-US" sz="2400" dirty="0" err="1"/>
              <a:t>đoàn</a:t>
            </a:r>
            <a:r>
              <a:rPr lang="en-US" sz="2400" dirty="0"/>
              <a:t> </a:t>
            </a:r>
            <a:r>
              <a:rPr lang="en-US" sz="2400" dirty="0" err="1"/>
              <a:t>cơ</a:t>
            </a:r>
            <a:r>
              <a:rPr lang="en-US" sz="2400" dirty="0"/>
              <a:t> </a:t>
            </a:r>
            <a:r>
              <a:rPr lang="en-US" sz="2400" dirty="0" err="1"/>
              <a:t>sở</a:t>
            </a:r>
            <a:r>
              <a:rPr lang="en-US" sz="2400" dirty="0"/>
              <a:t> </a:t>
            </a:r>
            <a:r>
              <a:rPr lang="en-US" sz="2400" dirty="0" err="1"/>
              <a:t>ký</a:t>
            </a:r>
            <a:r>
              <a:rPr lang="en-US" sz="2400" dirty="0"/>
              <a:t> </a:t>
            </a:r>
            <a:r>
              <a:rPr lang="en-US" sz="2400" dirty="0" err="1"/>
              <a:t>quyết</a:t>
            </a:r>
            <a:r>
              <a:rPr lang="en-US" sz="2400" dirty="0"/>
              <a:t> </a:t>
            </a:r>
            <a:r>
              <a:rPr lang="en-US" sz="2400" dirty="0" err="1"/>
              <a:t>định</a:t>
            </a:r>
            <a:r>
              <a:rPr lang="en-US" sz="2400" dirty="0"/>
              <a:t> </a:t>
            </a:r>
            <a:r>
              <a:rPr lang="en-US" sz="2400" dirty="0" err="1"/>
              <a:t>công</a:t>
            </a:r>
            <a:r>
              <a:rPr lang="en-US" sz="2400" dirty="0"/>
              <a:t> </a:t>
            </a:r>
            <a:r>
              <a:rPr lang="en-US" sz="2400" dirty="0" err="1"/>
              <a:t>nhận</a:t>
            </a:r>
            <a:endParaRPr lang="en-US" sz="2400" dirty="0"/>
          </a:p>
          <a:p>
            <a:pPr lvl="0" algn="just"/>
            <a:r>
              <a:rPr lang="en-US" sz="2400" dirty="0" smtClean="0"/>
              <a:t>D- </a:t>
            </a:r>
            <a:r>
              <a:rPr lang="en-US" sz="2400" dirty="0" err="1" smtClean="0"/>
              <a:t>Là</a:t>
            </a:r>
            <a:r>
              <a:rPr lang="en-US" sz="2400" dirty="0" smtClean="0"/>
              <a:t> </a:t>
            </a:r>
            <a:r>
              <a:rPr lang="en-US" sz="2400" dirty="0" err="1"/>
              <a:t>một</a:t>
            </a:r>
            <a:r>
              <a:rPr lang="en-US" sz="2400" dirty="0"/>
              <a:t> </a:t>
            </a:r>
            <a:r>
              <a:rPr lang="en-US" sz="2400" dirty="0" err="1"/>
              <a:t>tổ</a:t>
            </a:r>
            <a:r>
              <a:rPr lang="en-US" sz="2400" dirty="0"/>
              <a:t> </a:t>
            </a:r>
            <a:r>
              <a:rPr lang="en-US" sz="2400" dirty="0" err="1"/>
              <a:t>chức</a:t>
            </a:r>
            <a:r>
              <a:rPr lang="en-US" sz="2400" dirty="0"/>
              <a:t> </a:t>
            </a:r>
            <a:r>
              <a:rPr lang="en-US" sz="2400" dirty="0" err="1"/>
              <a:t>được</a:t>
            </a:r>
            <a:r>
              <a:rPr lang="en-US" sz="2400" dirty="0"/>
              <a:t> </a:t>
            </a:r>
            <a:r>
              <a:rPr lang="en-US" sz="2400" dirty="0" err="1"/>
              <a:t>hình</a:t>
            </a:r>
            <a:r>
              <a:rPr lang="en-US" sz="2400" dirty="0"/>
              <a:t> </a:t>
            </a:r>
            <a:r>
              <a:rPr lang="en-US" sz="2400" dirty="0" err="1"/>
              <a:t>thành</a:t>
            </a:r>
            <a:r>
              <a:rPr lang="en-US" sz="2400" dirty="0"/>
              <a:t> </a:t>
            </a:r>
            <a:r>
              <a:rPr lang="en-US" sz="2400" dirty="0" err="1"/>
              <a:t>trên</a:t>
            </a:r>
            <a:r>
              <a:rPr lang="en-US" sz="2400" dirty="0"/>
              <a:t> </a:t>
            </a:r>
            <a:r>
              <a:rPr lang="en-US" sz="2400" dirty="0" err="1"/>
              <a:t>cơ</a:t>
            </a:r>
            <a:r>
              <a:rPr lang="en-US" sz="2400" dirty="0"/>
              <a:t> </a:t>
            </a:r>
            <a:r>
              <a:rPr lang="en-US" sz="2400" dirty="0" err="1"/>
              <a:t>sở</a:t>
            </a:r>
            <a:r>
              <a:rPr lang="en-US" sz="2400" dirty="0"/>
              <a:t> </a:t>
            </a:r>
            <a:r>
              <a:rPr lang="en-US" sz="2400" dirty="0" err="1"/>
              <a:t>hội</a:t>
            </a:r>
            <a:r>
              <a:rPr lang="en-US" sz="2400" dirty="0"/>
              <a:t> </a:t>
            </a:r>
            <a:r>
              <a:rPr lang="en-US" sz="2400" dirty="0" err="1"/>
              <a:t>đủ</a:t>
            </a:r>
            <a:r>
              <a:rPr lang="en-US" sz="2400" dirty="0"/>
              <a:t> </a:t>
            </a:r>
            <a:r>
              <a:rPr lang="en-US" sz="2400" dirty="0" err="1"/>
              <a:t>các</a:t>
            </a:r>
            <a:r>
              <a:rPr lang="en-US" sz="2400" dirty="0"/>
              <a:t> </a:t>
            </a:r>
            <a:r>
              <a:rPr lang="en-US" sz="2400" dirty="0" err="1"/>
              <a:t>điều</a:t>
            </a:r>
            <a:r>
              <a:rPr lang="en-US" sz="2400" dirty="0"/>
              <a:t> </a:t>
            </a:r>
            <a:r>
              <a:rPr lang="en-US" sz="2400" dirty="0" err="1"/>
              <a:t>kiện</a:t>
            </a:r>
            <a:r>
              <a:rPr lang="en-US" sz="2400" dirty="0"/>
              <a:t> </a:t>
            </a:r>
            <a:r>
              <a:rPr lang="en-US" sz="2400" dirty="0" err="1"/>
              <a:t>được</a:t>
            </a:r>
            <a:r>
              <a:rPr lang="en-US" sz="2400" dirty="0"/>
              <a:t> </a:t>
            </a:r>
            <a:r>
              <a:rPr lang="en-US" sz="2400" dirty="0" err="1"/>
              <a:t>liệt</a:t>
            </a:r>
            <a:r>
              <a:rPr lang="en-US" sz="2400" dirty="0"/>
              <a:t> </a:t>
            </a:r>
            <a:r>
              <a:rPr lang="en-US" sz="2400" dirty="0" err="1"/>
              <a:t>kê</a:t>
            </a:r>
            <a:endParaRPr lang="en-US" sz="2400" dirty="0"/>
          </a:p>
          <a:p>
            <a:pPr algn="just"/>
            <a:endParaRPr lang="en-US" sz="2400" b="1" u="sng" dirty="0" smtClean="0"/>
          </a:p>
          <a:p>
            <a:pPr algn="just"/>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02768953"/>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4524315"/>
          </a:xfrm>
          <a:prstGeom prst="rect">
            <a:avLst/>
          </a:prstGeom>
        </p:spPr>
        <p:txBody>
          <a:bodyPr wrap="square">
            <a:spAutoFit/>
          </a:bodyPr>
          <a:lstStyle/>
          <a:p>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14</a:t>
            </a:r>
            <a:r>
              <a:rPr lang="en-US" sz="2400" b="1" dirty="0" smtClean="0">
                <a:latin typeface="Times New Roman" pitchFamily="18" charset="0"/>
                <a:cs typeface="Times New Roman" pitchFamily="18" charset="0"/>
              </a:rPr>
              <a:t>:</a:t>
            </a:r>
            <a:r>
              <a:rPr lang="en-US" sz="2400" dirty="0" smtClean="0"/>
              <a:t>Bức </a:t>
            </a:r>
            <a:r>
              <a:rPr lang="en-US" sz="2400" dirty="0" err="1"/>
              <a:t>xạ</a:t>
            </a:r>
            <a:r>
              <a:rPr lang="en-US" sz="2400" dirty="0"/>
              <a:t> ion </a:t>
            </a:r>
            <a:r>
              <a:rPr lang="en-US" sz="2400" dirty="0" err="1"/>
              <a:t>hóa</a:t>
            </a:r>
            <a:r>
              <a:rPr lang="en-US" sz="2400" dirty="0"/>
              <a:t> </a:t>
            </a:r>
            <a:r>
              <a:rPr lang="en-US" sz="2400" dirty="0" err="1"/>
              <a:t>gồm</a:t>
            </a:r>
            <a:r>
              <a:rPr lang="en-US" sz="2400" dirty="0"/>
              <a:t> </a:t>
            </a:r>
            <a:r>
              <a:rPr lang="en-US" sz="2400" dirty="0" err="1"/>
              <a:t>các</a:t>
            </a:r>
            <a:r>
              <a:rPr lang="en-US" sz="2400" dirty="0"/>
              <a:t> </a:t>
            </a:r>
            <a:r>
              <a:rPr lang="en-US" sz="2400" dirty="0" err="1"/>
              <a:t>loại</a:t>
            </a:r>
            <a:r>
              <a:rPr lang="en-US" sz="2400" dirty="0"/>
              <a:t> </a:t>
            </a:r>
            <a:r>
              <a:rPr lang="en-US" sz="2400" dirty="0" err="1"/>
              <a:t>hạt</a:t>
            </a:r>
            <a:r>
              <a:rPr lang="en-US" sz="2400" dirty="0"/>
              <a:t> </a:t>
            </a:r>
            <a:r>
              <a:rPr lang="en-US" sz="2400" dirty="0" err="1"/>
              <a:t>bức</a:t>
            </a:r>
            <a:r>
              <a:rPr lang="en-US" sz="2400" dirty="0"/>
              <a:t> </a:t>
            </a:r>
            <a:r>
              <a:rPr lang="en-US" sz="2400" dirty="0" err="1"/>
              <a:t>xạ</a:t>
            </a:r>
            <a:r>
              <a:rPr lang="en-US" sz="2400" dirty="0"/>
              <a:t> </a:t>
            </a:r>
            <a:r>
              <a:rPr lang="en-US" sz="2400" dirty="0" err="1"/>
              <a:t>nào</a:t>
            </a:r>
            <a:r>
              <a:rPr lang="en-US" sz="2400" dirty="0"/>
              <a:t> </a:t>
            </a:r>
            <a:r>
              <a:rPr lang="en-US" sz="2400" dirty="0" err="1"/>
              <a:t>sau</a:t>
            </a:r>
            <a:r>
              <a:rPr lang="en-US" sz="2400" dirty="0"/>
              <a:t> </a:t>
            </a:r>
            <a:r>
              <a:rPr lang="en-US" sz="2400" dirty="0" err="1"/>
              <a:t>đây</a:t>
            </a:r>
            <a:r>
              <a:rPr lang="en-US" sz="2400" dirty="0"/>
              <a:t>:</a:t>
            </a:r>
          </a:p>
          <a:p>
            <a:pPr lvl="0"/>
            <a:r>
              <a:rPr lang="en-US" sz="2400" dirty="0" smtClean="0"/>
              <a:t>A- </a:t>
            </a:r>
            <a:r>
              <a:rPr lang="en-US" sz="2400" dirty="0" err="1" smtClean="0"/>
              <a:t>Bức</a:t>
            </a:r>
            <a:r>
              <a:rPr lang="en-US" sz="2400" dirty="0" smtClean="0"/>
              <a:t> </a:t>
            </a:r>
            <a:r>
              <a:rPr lang="en-US" sz="2400" dirty="0" err="1"/>
              <a:t>xạ</a:t>
            </a:r>
            <a:r>
              <a:rPr lang="en-US" sz="2400" dirty="0"/>
              <a:t> α</a:t>
            </a:r>
          </a:p>
          <a:p>
            <a:pPr lvl="0"/>
            <a:r>
              <a:rPr lang="en-US" sz="2400" dirty="0" smtClean="0"/>
              <a:t>B- </a:t>
            </a:r>
            <a:r>
              <a:rPr lang="en-US" sz="2400" dirty="0" err="1" smtClean="0"/>
              <a:t>Bức</a:t>
            </a:r>
            <a:r>
              <a:rPr lang="en-US" sz="2400" dirty="0" smtClean="0"/>
              <a:t> </a:t>
            </a:r>
            <a:r>
              <a:rPr lang="en-US" sz="2400" dirty="0" err="1"/>
              <a:t>xạ</a:t>
            </a:r>
            <a:r>
              <a:rPr lang="en-US" sz="2400" dirty="0"/>
              <a:t> β</a:t>
            </a:r>
          </a:p>
          <a:p>
            <a:pPr lvl="0"/>
            <a:r>
              <a:rPr lang="en-US" sz="2400" dirty="0" smtClean="0"/>
              <a:t>C- </a:t>
            </a:r>
            <a:r>
              <a:rPr lang="en-US" sz="2400" dirty="0" err="1" smtClean="0"/>
              <a:t>Bức</a:t>
            </a:r>
            <a:r>
              <a:rPr lang="en-US" sz="2400" dirty="0" smtClean="0"/>
              <a:t> </a:t>
            </a:r>
            <a:r>
              <a:rPr lang="en-US" sz="2400" dirty="0" err="1"/>
              <a:t>xạ</a:t>
            </a:r>
            <a:r>
              <a:rPr lang="en-US" sz="2400" dirty="0"/>
              <a:t> γ</a:t>
            </a:r>
          </a:p>
          <a:p>
            <a:pPr lvl="0"/>
            <a:r>
              <a:rPr lang="en-US" sz="2400" dirty="0" smtClean="0"/>
              <a:t>D- </a:t>
            </a:r>
            <a:r>
              <a:rPr lang="en-US" sz="2400" dirty="0" err="1" smtClean="0"/>
              <a:t>Tất</a:t>
            </a:r>
            <a:r>
              <a:rPr lang="en-US" sz="2400" dirty="0" smtClean="0"/>
              <a:t> </a:t>
            </a:r>
            <a:r>
              <a:rPr lang="en-US" sz="2400" dirty="0" err="1"/>
              <a:t>cả</a:t>
            </a:r>
            <a:r>
              <a:rPr lang="en-US" sz="2400" dirty="0"/>
              <a:t> </a:t>
            </a:r>
            <a:r>
              <a:rPr lang="en-US" sz="2400" dirty="0" err="1"/>
              <a:t>các</a:t>
            </a:r>
            <a:r>
              <a:rPr lang="en-US" sz="2400" dirty="0"/>
              <a:t> </a:t>
            </a:r>
            <a:r>
              <a:rPr lang="en-US" sz="2400" dirty="0" err="1"/>
              <a:t>hạt</a:t>
            </a:r>
            <a:r>
              <a:rPr lang="en-US" sz="2400" dirty="0"/>
              <a:t> </a:t>
            </a:r>
            <a:r>
              <a:rPr lang="en-US" sz="2400" dirty="0" err="1"/>
              <a:t>bức</a:t>
            </a:r>
            <a:r>
              <a:rPr lang="en-US" sz="2400" dirty="0"/>
              <a:t> </a:t>
            </a:r>
            <a:r>
              <a:rPr lang="en-US" sz="2400" dirty="0" err="1"/>
              <a:t>xạ</a:t>
            </a:r>
            <a:r>
              <a:rPr lang="en-US" sz="2400" dirty="0"/>
              <a:t> </a:t>
            </a:r>
            <a:r>
              <a:rPr lang="en-US" sz="2400" dirty="0" err="1"/>
              <a:t>liệt</a:t>
            </a:r>
            <a:r>
              <a:rPr lang="en-US" sz="2400" dirty="0"/>
              <a:t> </a:t>
            </a:r>
            <a:r>
              <a:rPr lang="en-US" sz="2400" dirty="0" err="1"/>
              <a:t>kê</a:t>
            </a:r>
            <a:r>
              <a:rPr lang="en-US" sz="2400" dirty="0"/>
              <a:t> </a:t>
            </a:r>
            <a:r>
              <a:rPr lang="en-US" sz="2400" dirty="0" err="1"/>
              <a:t>trên</a:t>
            </a:r>
            <a:endParaRPr lang="en-US" sz="2400" dirty="0"/>
          </a:p>
          <a:p>
            <a:endParaRPr lang="en-US" sz="2400" b="1" u="sng" dirty="0" smtClean="0"/>
          </a:p>
          <a:p>
            <a:r>
              <a:rPr lang="en-US" sz="2400" b="1" u="sng" dirty="0" err="1" smtClean="0"/>
              <a:t>Câu</a:t>
            </a:r>
            <a:r>
              <a:rPr lang="en-US" sz="2400" b="1" u="sng" dirty="0" smtClean="0"/>
              <a:t> </a:t>
            </a:r>
            <a:r>
              <a:rPr lang="en-US" sz="2400" b="1" u="sng" dirty="0" smtClean="0"/>
              <a:t>15</a:t>
            </a:r>
            <a:r>
              <a:rPr lang="en-US" sz="2400" dirty="0" smtClean="0"/>
              <a:t>:Yêu </a:t>
            </a:r>
            <a:r>
              <a:rPr lang="en-US" sz="2400" dirty="0" err="1"/>
              <a:t>cầu</a:t>
            </a:r>
            <a:r>
              <a:rPr lang="en-US" sz="2400" dirty="0"/>
              <a:t> </a:t>
            </a:r>
            <a:r>
              <a:rPr lang="en-US" sz="2400" dirty="0" err="1"/>
              <a:t>đối</a:t>
            </a:r>
            <a:r>
              <a:rPr lang="en-US" sz="2400" dirty="0"/>
              <a:t> </a:t>
            </a:r>
            <a:r>
              <a:rPr lang="en-US" sz="2400" dirty="0" err="1"/>
              <a:t>với</a:t>
            </a:r>
            <a:r>
              <a:rPr lang="en-US" sz="2400" dirty="0"/>
              <a:t> </a:t>
            </a:r>
            <a:r>
              <a:rPr lang="en-US" sz="2400" dirty="0" err="1"/>
              <a:t>thiết</a:t>
            </a:r>
            <a:r>
              <a:rPr lang="en-US" sz="2400" dirty="0"/>
              <a:t> </a:t>
            </a:r>
            <a:r>
              <a:rPr lang="en-US" sz="2400" dirty="0" err="1"/>
              <a:t>bị</a:t>
            </a:r>
            <a:r>
              <a:rPr lang="en-US" sz="2400" dirty="0"/>
              <a:t> </a:t>
            </a:r>
            <a:r>
              <a:rPr lang="en-US" sz="2400" dirty="0" err="1"/>
              <a:t>che</a:t>
            </a:r>
            <a:r>
              <a:rPr lang="en-US" sz="2400" dirty="0"/>
              <a:t> </a:t>
            </a:r>
            <a:r>
              <a:rPr lang="en-US" sz="2400" dirty="0" err="1"/>
              <a:t>chắn</a:t>
            </a:r>
            <a:endParaRPr lang="en-US" sz="2400" dirty="0"/>
          </a:p>
          <a:p>
            <a:pPr lvl="0"/>
            <a:r>
              <a:rPr lang="en-US" sz="2400" dirty="0" smtClean="0"/>
              <a:t>A- </a:t>
            </a:r>
            <a:r>
              <a:rPr lang="en-US" sz="2400" dirty="0" err="1" smtClean="0"/>
              <a:t>Ngăn</a:t>
            </a:r>
            <a:r>
              <a:rPr lang="en-US" sz="2400" dirty="0" smtClean="0"/>
              <a:t> </a:t>
            </a:r>
            <a:r>
              <a:rPr lang="en-US" sz="2400" dirty="0" err="1"/>
              <a:t>ngừa</a:t>
            </a:r>
            <a:r>
              <a:rPr lang="en-US" sz="2400" dirty="0"/>
              <a:t> </a:t>
            </a:r>
            <a:r>
              <a:rPr lang="en-US" sz="2400" dirty="0" err="1"/>
              <a:t>được</a:t>
            </a:r>
            <a:r>
              <a:rPr lang="en-US" sz="2400" dirty="0"/>
              <a:t> </a:t>
            </a:r>
            <a:r>
              <a:rPr lang="en-US" sz="2400" dirty="0" err="1"/>
              <a:t>tác</a:t>
            </a:r>
            <a:r>
              <a:rPr lang="en-US" sz="2400" dirty="0"/>
              <a:t> </a:t>
            </a:r>
            <a:r>
              <a:rPr lang="en-US" sz="2400" dirty="0" err="1"/>
              <a:t>động</a:t>
            </a:r>
            <a:r>
              <a:rPr lang="en-US" sz="2400" dirty="0"/>
              <a:t> </a:t>
            </a:r>
            <a:r>
              <a:rPr lang="en-US" sz="2400" dirty="0" err="1"/>
              <a:t>xấu</a:t>
            </a:r>
            <a:endParaRPr lang="en-US" sz="2400" dirty="0"/>
          </a:p>
          <a:p>
            <a:pPr lvl="0"/>
            <a:r>
              <a:rPr lang="en-US" sz="2400" dirty="0" smtClean="0"/>
              <a:t>B- </a:t>
            </a:r>
            <a:r>
              <a:rPr lang="en-US" sz="2400" dirty="0" err="1" smtClean="0"/>
              <a:t>Có</a:t>
            </a:r>
            <a:r>
              <a:rPr lang="en-US" sz="2400" dirty="0" smtClean="0"/>
              <a:t> </a:t>
            </a:r>
            <a:r>
              <a:rPr lang="en-US" sz="2400" dirty="0" err="1"/>
              <a:t>thể</a:t>
            </a:r>
            <a:r>
              <a:rPr lang="en-US" sz="2400" dirty="0"/>
              <a:t> </a:t>
            </a:r>
            <a:r>
              <a:rPr lang="en-US" sz="2400" dirty="0" err="1"/>
              <a:t>gây</a:t>
            </a:r>
            <a:r>
              <a:rPr lang="en-US" sz="2400" dirty="0"/>
              <a:t> </a:t>
            </a:r>
            <a:r>
              <a:rPr lang="en-US" sz="2400" dirty="0" err="1"/>
              <a:t>giảm</a:t>
            </a:r>
            <a:r>
              <a:rPr lang="en-US" sz="2400" dirty="0"/>
              <a:t> </a:t>
            </a:r>
            <a:r>
              <a:rPr lang="en-US" sz="2400" dirty="0" err="1"/>
              <a:t>công</a:t>
            </a:r>
            <a:r>
              <a:rPr lang="en-US" sz="2400" dirty="0"/>
              <a:t> </a:t>
            </a:r>
            <a:r>
              <a:rPr lang="en-US" sz="2400" dirty="0" err="1"/>
              <a:t>suất</a:t>
            </a:r>
            <a:r>
              <a:rPr lang="en-US" sz="2400" dirty="0"/>
              <a:t> </a:t>
            </a:r>
            <a:r>
              <a:rPr lang="en-US" sz="2400" dirty="0" err="1"/>
              <a:t>của</a:t>
            </a:r>
            <a:r>
              <a:rPr lang="en-US" sz="2400" dirty="0"/>
              <a:t> </a:t>
            </a:r>
            <a:r>
              <a:rPr lang="en-US" sz="2400" dirty="0" err="1"/>
              <a:t>thiết</a:t>
            </a:r>
            <a:r>
              <a:rPr lang="en-US" sz="2400" dirty="0"/>
              <a:t> </a:t>
            </a:r>
            <a:r>
              <a:rPr lang="en-US" sz="2400" dirty="0" err="1"/>
              <a:t>bị</a:t>
            </a:r>
            <a:endParaRPr lang="en-US" sz="2400" dirty="0"/>
          </a:p>
          <a:p>
            <a:pPr lvl="0"/>
            <a:r>
              <a:rPr lang="en-US" sz="2400" dirty="0" smtClean="0"/>
              <a:t>C- </a:t>
            </a:r>
            <a:r>
              <a:rPr lang="en-US" sz="2400" dirty="0" err="1" smtClean="0"/>
              <a:t>Có</a:t>
            </a:r>
            <a:r>
              <a:rPr lang="en-US" sz="2400" dirty="0" smtClean="0"/>
              <a:t> </a:t>
            </a:r>
            <a:r>
              <a:rPr lang="en-US" sz="2400" dirty="0" err="1"/>
              <a:t>thể</a:t>
            </a:r>
            <a:r>
              <a:rPr lang="en-US" sz="2400" dirty="0"/>
              <a:t> </a:t>
            </a:r>
            <a:r>
              <a:rPr lang="en-US" sz="2400" dirty="0" err="1"/>
              <a:t>ảnh</a:t>
            </a:r>
            <a:r>
              <a:rPr lang="en-US" sz="2400" dirty="0"/>
              <a:t> </a:t>
            </a:r>
            <a:r>
              <a:rPr lang="en-US" sz="2400" dirty="0" err="1"/>
              <a:t>hưởng</a:t>
            </a:r>
            <a:r>
              <a:rPr lang="en-US" sz="2400" dirty="0"/>
              <a:t> </a:t>
            </a:r>
            <a:r>
              <a:rPr lang="en-US" sz="2400" dirty="0" err="1"/>
              <a:t>đến</a:t>
            </a:r>
            <a:r>
              <a:rPr lang="en-US" sz="2400" dirty="0"/>
              <a:t> </a:t>
            </a:r>
            <a:r>
              <a:rPr lang="en-US" sz="2400" dirty="0" err="1"/>
              <a:t>năng</a:t>
            </a:r>
            <a:r>
              <a:rPr lang="en-US" sz="2400" dirty="0"/>
              <a:t> </a:t>
            </a:r>
            <a:r>
              <a:rPr lang="en-US" sz="2400" dirty="0" err="1"/>
              <a:t>suất</a:t>
            </a:r>
            <a:r>
              <a:rPr lang="en-US" sz="2400" dirty="0"/>
              <a:t> </a:t>
            </a:r>
            <a:r>
              <a:rPr lang="en-US" sz="2400" dirty="0" err="1"/>
              <a:t>lao</a:t>
            </a:r>
            <a:r>
              <a:rPr lang="en-US" sz="2400" dirty="0"/>
              <a:t> </a:t>
            </a:r>
            <a:r>
              <a:rPr lang="en-US" sz="2400" dirty="0" err="1"/>
              <a:t>động</a:t>
            </a:r>
            <a:endParaRPr lang="en-US" sz="2400" dirty="0"/>
          </a:p>
          <a:p>
            <a:pPr lvl="0"/>
            <a:r>
              <a:rPr lang="en-US" sz="2400" dirty="0" smtClean="0"/>
              <a:t>D- </a:t>
            </a:r>
            <a:r>
              <a:rPr lang="en-US" sz="2400" dirty="0" err="1" smtClean="0"/>
              <a:t>Tất</a:t>
            </a:r>
            <a:r>
              <a:rPr lang="en-US" sz="2400" dirty="0" smtClean="0"/>
              <a:t> </a:t>
            </a:r>
            <a:r>
              <a:rPr lang="en-US" sz="2400" dirty="0" err="1"/>
              <a:t>cả</a:t>
            </a:r>
            <a:r>
              <a:rPr lang="en-US" sz="2400" dirty="0"/>
              <a:t> </a:t>
            </a:r>
            <a:r>
              <a:rPr lang="en-US" sz="2400" dirty="0" err="1"/>
              <a:t>các</a:t>
            </a:r>
            <a:r>
              <a:rPr lang="en-US" sz="2400" dirty="0"/>
              <a:t> </a:t>
            </a:r>
            <a:r>
              <a:rPr lang="en-US" sz="2400" dirty="0" err="1"/>
              <a:t>trường</a:t>
            </a:r>
            <a:r>
              <a:rPr lang="en-US" sz="2400" dirty="0"/>
              <a:t> </a:t>
            </a:r>
            <a:r>
              <a:rPr lang="en-US" sz="2400" dirty="0" err="1"/>
              <a:t>hợp</a:t>
            </a:r>
            <a:r>
              <a:rPr lang="en-US" sz="2400" dirty="0"/>
              <a:t> </a:t>
            </a:r>
            <a:r>
              <a:rPr lang="en-US" sz="2400" dirty="0" err="1"/>
              <a:t>trên</a:t>
            </a:r>
            <a:r>
              <a:rPr lang="en-US" sz="2400" dirty="0"/>
              <a:t> </a:t>
            </a:r>
            <a:r>
              <a:rPr lang="en-US" sz="2400" dirty="0" err="1"/>
              <a:t>đều</a:t>
            </a:r>
            <a:r>
              <a:rPr lang="en-US" sz="2400" dirty="0"/>
              <a:t> </a:t>
            </a:r>
            <a:r>
              <a:rPr lang="en-US" sz="2400" dirty="0" err="1"/>
              <a:t>sai</a:t>
            </a:r>
            <a:endParaRPr lang="en-US" sz="2400" dirty="0"/>
          </a:p>
          <a:p>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19530215"/>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4893647"/>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16</a:t>
            </a:r>
            <a:r>
              <a:rPr lang="en-US" sz="2400" b="1" dirty="0" smtClean="0">
                <a:latin typeface="Times New Roman" pitchFamily="18" charset="0"/>
                <a:cs typeface="Times New Roman" pitchFamily="18" charset="0"/>
              </a:rPr>
              <a:t>: </a:t>
            </a:r>
            <a:r>
              <a:rPr lang="en-US" sz="2400" dirty="0" err="1" smtClean="0"/>
              <a:t>Yếu</a:t>
            </a:r>
            <a:r>
              <a:rPr lang="en-US" sz="2400" dirty="0" smtClean="0"/>
              <a:t> </a:t>
            </a:r>
            <a:r>
              <a:rPr lang="en-US" sz="2400" dirty="0" err="1"/>
              <a:t>tố</a:t>
            </a:r>
            <a:r>
              <a:rPr lang="en-US" sz="2400" dirty="0"/>
              <a:t> </a:t>
            </a:r>
            <a:r>
              <a:rPr lang="en-US" sz="2400" dirty="0" err="1"/>
              <a:t>nào</a:t>
            </a:r>
            <a:r>
              <a:rPr lang="en-US" sz="2400" dirty="0"/>
              <a:t> </a:t>
            </a:r>
            <a:r>
              <a:rPr lang="en-US" sz="2400" dirty="0" err="1"/>
              <a:t>sau</a:t>
            </a:r>
            <a:r>
              <a:rPr lang="en-US" sz="2400" dirty="0"/>
              <a:t> </a:t>
            </a:r>
            <a:r>
              <a:rPr lang="en-US" sz="2400" dirty="0" err="1"/>
              <a:t>đây</a:t>
            </a:r>
            <a:r>
              <a:rPr lang="en-US" sz="2400" dirty="0"/>
              <a:t> </a:t>
            </a:r>
            <a:r>
              <a:rPr lang="en-US" sz="2400" dirty="0" err="1"/>
              <a:t>không</a:t>
            </a:r>
            <a:r>
              <a:rPr lang="en-US" sz="2400" dirty="0"/>
              <a:t> </a:t>
            </a:r>
            <a:r>
              <a:rPr lang="en-US" sz="2400" dirty="0" err="1"/>
              <a:t>ảnh</a:t>
            </a:r>
            <a:r>
              <a:rPr lang="en-US" sz="2400" dirty="0"/>
              <a:t> </a:t>
            </a:r>
            <a:r>
              <a:rPr lang="en-US" sz="2400" dirty="0" err="1"/>
              <a:t>hưởng</a:t>
            </a:r>
            <a:r>
              <a:rPr lang="en-US" sz="2400" dirty="0"/>
              <a:t> </a:t>
            </a:r>
            <a:r>
              <a:rPr lang="en-US" sz="2400" dirty="0" err="1"/>
              <a:t>đến</a:t>
            </a:r>
            <a:r>
              <a:rPr lang="en-US" sz="2400" dirty="0"/>
              <a:t> </a:t>
            </a:r>
            <a:r>
              <a:rPr lang="en-US" sz="2400" dirty="0" err="1"/>
              <a:t>điện</a:t>
            </a:r>
            <a:r>
              <a:rPr lang="en-US" sz="2400" dirty="0"/>
              <a:t> </a:t>
            </a:r>
            <a:r>
              <a:rPr lang="en-US" sz="2400" dirty="0" err="1"/>
              <a:t>trở</a:t>
            </a:r>
            <a:r>
              <a:rPr lang="en-US" sz="2400" dirty="0"/>
              <a:t> </a:t>
            </a:r>
            <a:r>
              <a:rPr lang="en-US" sz="2400" dirty="0" err="1"/>
              <a:t>người</a:t>
            </a:r>
            <a:r>
              <a:rPr lang="en-US" sz="2400" dirty="0"/>
              <a:t>:</a:t>
            </a:r>
          </a:p>
          <a:p>
            <a:pPr lvl="0"/>
            <a:r>
              <a:rPr lang="en-US" sz="2400" dirty="0" smtClean="0"/>
              <a:t>A- </a:t>
            </a:r>
            <a:r>
              <a:rPr lang="en-US" sz="2400" dirty="0" err="1" smtClean="0"/>
              <a:t>Trị</a:t>
            </a:r>
            <a:r>
              <a:rPr lang="en-US" sz="2400" dirty="0" smtClean="0"/>
              <a:t> </a:t>
            </a:r>
            <a:r>
              <a:rPr lang="en-US" sz="2400" dirty="0" err="1"/>
              <a:t>số</a:t>
            </a:r>
            <a:r>
              <a:rPr lang="en-US" sz="2400" dirty="0"/>
              <a:t> </a:t>
            </a:r>
            <a:r>
              <a:rPr lang="en-US" sz="2400" dirty="0" err="1"/>
              <a:t>và</a:t>
            </a:r>
            <a:r>
              <a:rPr lang="en-US" sz="2400" dirty="0"/>
              <a:t> </a:t>
            </a:r>
            <a:r>
              <a:rPr lang="en-US" sz="2400" dirty="0" err="1"/>
              <a:t>loại</a:t>
            </a:r>
            <a:r>
              <a:rPr lang="en-US" sz="2400" dirty="0"/>
              <a:t> </a:t>
            </a:r>
            <a:r>
              <a:rPr lang="en-US" sz="2400" dirty="0" err="1"/>
              <a:t>dòng</a:t>
            </a:r>
            <a:r>
              <a:rPr lang="en-US" sz="2400" dirty="0"/>
              <a:t> </a:t>
            </a:r>
            <a:r>
              <a:rPr lang="en-US" sz="2400" dirty="0" err="1"/>
              <a:t>điện</a:t>
            </a:r>
            <a:r>
              <a:rPr lang="en-US" sz="2400" dirty="0"/>
              <a:t> qua </a:t>
            </a:r>
            <a:r>
              <a:rPr lang="en-US" sz="2400" dirty="0" err="1"/>
              <a:t>người</a:t>
            </a:r>
            <a:endParaRPr lang="en-US" sz="2400" dirty="0"/>
          </a:p>
          <a:p>
            <a:pPr lvl="0"/>
            <a:r>
              <a:rPr lang="en-US" sz="2400" dirty="0" smtClean="0"/>
              <a:t>B- </a:t>
            </a:r>
            <a:r>
              <a:rPr lang="en-US" sz="2400" dirty="0" err="1" smtClean="0"/>
              <a:t>Thời</a:t>
            </a:r>
            <a:r>
              <a:rPr lang="en-US" sz="2400" dirty="0" smtClean="0"/>
              <a:t> </a:t>
            </a:r>
            <a:r>
              <a:rPr lang="en-US" sz="2400" dirty="0" err="1"/>
              <a:t>gian</a:t>
            </a:r>
            <a:r>
              <a:rPr lang="en-US" sz="2400" dirty="0"/>
              <a:t> </a:t>
            </a:r>
            <a:r>
              <a:rPr lang="en-US" sz="2400" dirty="0" err="1"/>
              <a:t>dòng</a:t>
            </a:r>
            <a:r>
              <a:rPr lang="en-US" sz="2400" dirty="0"/>
              <a:t> </a:t>
            </a:r>
            <a:r>
              <a:rPr lang="en-US" sz="2400" dirty="0" err="1"/>
              <a:t>điện</a:t>
            </a:r>
            <a:r>
              <a:rPr lang="en-US" sz="2400" dirty="0"/>
              <a:t> </a:t>
            </a:r>
            <a:r>
              <a:rPr lang="en-US" sz="2400" dirty="0" err="1"/>
              <a:t>tác</a:t>
            </a:r>
            <a:r>
              <a:rPr lang="en-US" sz="2400" dirty="0"/>
              <a:t> </a:t>
            </a:r>
            <a:r>
              <a:rPr lang="en-US" sz="2400" dirty="0" err="1"/>
              <a:t>dụng</a:t>
            </a:r>
            <a:endParaRPr lang="en-US" sz="2400" dirty="0"/>
          </a:p>
          <a:p>
            <a:pPr lvl="0"/>
            <a:r>
              <a:rPr lang="en-US" sz="2400" dirty="0" smtClean="0"/>
              <a:t>C- </a:t>
            </a:r>
            <a:r>
              <a:rPr lang="en-US" sz="2400" dirty="0" err="1" smtClean="0"/>
              <a:t>Vị</a:t>
            </a:r>
            <a:r>
              <a:rPr lang="en-US" sz="2400" dirty="0" smtClean="0"/>
              <a:t> </a:t>
            </a:r>
            <a:r>
              <a:rPr lang="en-US" sz="2400" dirty="0" err="1"/>
              <a:t>trí</a:t>
            </a:r>
            <a:r>
              <a:rPr lang="en-US" sz="2400" dirty="0"/>
              <a:t> </a:t>
            </a:r>
            <a:r>
              <a:rPr lang="en-US" sz="2400" dirty="0" err="1"/>
              <a:t>tiếp</a:t>
            </a:r>
            <a:r>
              <a:rPr lang="en-US" sz="2400" dirty="0"/>
              <a:t> </a:t>
            </a:r>
            <a:r>
              <a:rPr lang="en-US" sz="2400" dirty="0" err="1"/>
              <a:t>xúc</a:t>
            </a:r>
            <a:endParaRPr lang="en-US" sz="2400" dirty="0"/>
          </a:p>
          <a:p>
            <a:pPr lvl="0"/>
            <a:r>
              <a:rPr lang="en-US" sz="2400" dirty="0" smtClean="0"/>
              <a:t>D- </a:t>
            </a:r>
            <a:r>
              <a:rPr lang="en-US" sz="2400" dirty="0" err="1" smtClean="0"/>
              <a:t>Đường</a:t>
            </a:r>
            <a:r>
              <a:rPr lang="en-US" sz="2400" dirty="0" smtClean="0"/>
              <a:t> </a:t>
            </a:r>
            <a:r>
              <a:rPr lang="en-US" sz="2400" dirty="0" err="1"/>
              <a:t>đi</a:t>
            </a:r>
            <a:r>
              <a:rPr lang="en-US" sz="2400" dirty="0"/>
              <a:t> </a:t>
            </a:r>
            <a:r>
              <a:rPr lang="en-US" sz="2400" dirty="0" err="1"/>
              <a:t>của</a:t>
            </a:r>
            <a:r>
              <a:rPr lang="en-US" sz="2400" dirty="0"/>
              <a:t> </a:t>
            </a:r>
            <a:r>
              <a:rPr lang="en-US" sz="2400" dirty="0" err="1"/>
              <a:t>dòng</a:t>
            </a:r>
            <a:r>
              <a:rPr lang="en-US" sz="2400" dirty="0"/>
              <a:t> </a:t>
            </a:r>
            <a:r>
              <a:rPr lang="en-US" sz="2400" dirty="0" err="1"/>
              <a:t>điện</a:t>
            </a:r>
            <a:r>
              <a:rPr lang="en-US" sz="2400" dirty="0"/>
              <a:t> qua </a:t>
            </a:r>
            <a:r>
              <a:rPr lang="en-US" sz="2400" dirty="0" err="1"/>
              <a:t>người</a:t>
            </a:r>
            <a:r>
              <a:rPr lang="en-US" sz="2400" dirty="0"/>
              <a:t>.</a:t>
            </a:r>
          </a:p>
          <a:p>
            <a:endParaRPr lang="en-US" sz="2400" b="1" u="sng" dirty="0" smtClean="0"/>
          </a:p>
          <a:p>
            <a:pPr algn="just"/>
            <a:r>
              <a:rPr lang="en-US" sz="2400" b="1" u="sng" dirty="0" err="1" smtClean="0"/>
              <a:t>Câu</a:t>
            </a:r>
            <a:r>
              <a:rPr lang="en-US" sz="2400" b="1" u="sng" dirty="0" smtClean="0"/>
              <a:t> </a:t>
            </a:r>
            <a:r>
              <a:rPr lang="en-US" sz="2400" b="1" u="sng" dirty="0" smtClean="0"/>
              <a:t>17</a:t>
            </a:r>
            <a:r>
              <a:rPr lang="en-US" sz="2400" dirty="0" smtClean="0"/>
              <a:t>: </a:t>
            </a:r>
            <a:r>
              <a:rPr lang="en-US" sz="2400" dirty="0" err="1" smtClean="0"/>
              <a:t>Các</a:t>
            </a:r>
            <a:r>
              <a:rPr lang="en-US" sz="2400" dirty="0" smtClean="0"/>
              <a:t> </a:t>
            </a:r>
            <a:r>
              <a:rPr lang="en-US" sz="2400" dirty="0"/>
              <a:t>chi </a:t>
            </a:r>
            <a:r>
              <a:rPr lang="en-US" sz="2400" dirty="0" err="1"/>
              <a:t>phí</a:t>
            </a:r>
            <a:r>
              <a:rPr lang="en-US" sz="2400" dirty="0"/>
              <a:t> </a:t>
            </a:r>
            <a:r>
              <a:rPr lang="en-US" sz="2400" dirty="0" err="1"/>
              <a:t>mua</a:t>
            </a:r>
            <a:r>
              <a:rPr lang="en-US" sz="2400" dirty="0"/>
              <a:t> </a:t>
            </a:r>
            <a:r>
              <a:rPr lang="en-US" sz="2400" dirty="0" err="1"/>
              <a:t>sắm</a:t>
            </a:r>
            <a:r>
              <a:rPr lang="en-US" sz="2400" dirty="0"/>
              <a:t> </a:t>
            </a:r>
            <a:r>
              <a:rPr lang="en-US" sz="2400" dirty="0" err="1"/>
              <a:t>trang</a:t>
            </a:r>
            <a:r>
              <a:rPr lang="en-US" sz="2400" dirty="0"/>
              <a:t> </a:t>
            </a:r>
            <a:r>
              <a:rPr lang="en-US" sz="2400" dirty="0" err="1"/>
              <a:t>bị</a:t>
            </a:r>
            <a:r>
              <a:rPr lang="en-US" sz="2400" dirty="0"/>
              <a:t> </a:t>
            </a:r>
            <a:r>
              <a:rPr lang="en-US" sz="2400" dirty="0" err="1"/>
              <a:t>phương</a:t>
            </a:r>
            <a:r>
              <a:rPr lang="en-US" sz="2400" dirty="0"/>
              <a:t> </a:t>
            </a:r>
            <a:r>
              <a:rPr lang="en-US" sz="2400" dirty="0" err="1"/>
              <a:t>tiện</a:t>
            </a:r>
            <a:r>
              <a:rPr lang="en-US" sz="2400" dirty="0"/>
              <a:t> </a:t>
            </a:r>
            <a:r>
              <a:rPr lang="en-US" sz="2400" dirty="0" err="1"/>
              <a:t>bảo</a:t>
            </a:r>
            <a:r>
              <a:rPr lang="en-US" sz="2400" dirty="0"/>
              <a:t> </a:t>
            </a:r>
            <a:r>
              <a:rPr lang="en-US" sz="2400" dirty="0" err="1"/>
              <a:t>vệ</a:t>
            </a:r>
            <a:r>
              <a:rPr lang="en-US" sz="2400" dirty="0"/>
              <a:t> </a:t>
            </a:r>
            <a:r>
              <a:rPr lang="en-US" sz="2400" dirty="0" err="1"/>
              <a:t>cá</a:t>
            </a:r>
            <a:r>
              <a:rPr lang="en-US" sz="2400" dirty="0"/>
              <a:t> </a:t>
            </a:r>
            <a:r>
              <a:rPr lang="en-US" sz="2400" dirty="0" err="1"/>
              <a:t>nhân</a:t>
            </a:r>
            <a:r>
              <a:rPr lang="en-US" sz="2400" dirty="0"/>
              <a:t> </a:t>
            </a:r>
            <a:r>
              <a:rPr lang="en-US" sz="2400" dirty="0" err="1"/>
              <a:t>được</a:t>
            </a:r>
            <a:r>
              <a:rPr lang="en-US" sz="2400" dirty="0"/>
              <a:t> </a:t>
            </a:r>
            <a:r>
              <a:rPr lang="en-US" sz="2400" dirty="0" err="1"/>
              <a:t>tính</a:t>
            </a:r>
            <a:r>
              <a:rPr lang="en-US" sz="2400" dirty="0"/>
              <a:t> </a:t>
            </a:r>
            <a:r>
              <a:rPr lang="en-US" sz="2400" dirty="0" err="1"/>
              <a:t>vào</a:t>
            </a:r>
            <a:r>
              <a:rPr lang="en-US" sz="2400" dirty="0"/>
              <a:t>:</a:t>
            </a:r>
          </a:p>
          <a:p>
            <a:pPr lvl="0"/>
            <a:r>
              <a:rPr lang="en-US" sz="2400" dirty="0" smtClean="0"/>
              <a:t>A- </a:t>
            </a:r>
            <a:r>
              <a:rPr lang="en-US" sz="2400" dirty="0" err="1" smtClean="0"/>
              <a:t>Giá</a:t>
            </a:r>
            <a:r>
              <a:rPr lang="en-US" sz="2400" dirty="0" smtClean="0"/>
              <a:t> </a:t>
            </a:r>
            <a:r>
              <a:rPr lang="en-US" sz="2400" dirty="0" err="1"/>
              <a:t>thành</a:t>
            </a:r>
            <a:r>
              <a:rPr lang="en-US" sz="2400" dirty="0"/>
              <a:t> </a:t>
            </a:r>
            <a:r>
              <a:rPr lang="en-US" sz="2400" dirty="0" err="1"/>
              <a:t>sản</a:t>
            </a:r>
            <a:r>
              <a:rPr lang="en-US" sz="2400" dirty="0"/>
              <a:t> </a:t>
            </a:r>
            <a:r>
              <a:rPr lang="en-US" sz="2400" dirty="0" err="1"/>
              <a:t>phẩm</a:t>
            </a:r>
            <a:endParaRPr lang="en-US" sz="2400" dirty="0"/>
          </a:p>
          <a:p>
            <a:pPr lvl="0"/>
            <a:r>
              <a:rPr lang="en-US" sz="2400" dirty="0" smtClean="0"/>
              <a:t>B- </a:t>
            </a:r>
            <a:r>
              <a:rPr lang="en-US" sz="2400" dirty="0" err="1" smtClean="0"/>
              <a:t>Vốn</a:t>
            </a:r>
            <a:r>
              <a:rPr lang="en-US" sz="2400" dirty="0" smtClean="0"/>
              <a:t>  </a:t>
            </a:r>
            <a:r>
              <a:rPr lang="en-US" sz="2400" dirty="0" err="1"/>
              <a:t>của</a:t>
            </a:r>
            <a:r>
              <a:rPr lang="en-US" sz="2400" dirty="0"/>
              <a:t> </a:t>
            </a:r>
            <a:r>
              <a:rPr lang="en-US" sz="2400" dirty="0" err="1"/>
              <a:t>doanh</a:t>
            </a:r>
            <a:r>
              <a:rPr lang="en-US" sz="2400" dirty="0"/>
              <a:t> </a:t>
            </a:r>
            <a:r>
              <a:rPr lang="en-US" sz="2400" dirty="0" err="1"/>
              <a:t>nghiệp</a:t>
            </a:r>
            <a:endParaRPr lang="en-US" sz="2400" dirty="0"/>
          </a:p>
          <a:p>
            <a:pPr lvl="0"/>
            <a:r>
              <a:rPr lang="en-US" sz="2400" dirty="0" smtClean="0"/>
              <a:t>C- </a:t>
            </a:r>
            <a:r>
              <a:rPr lang="en-US" sz="2400" dirty="0" err="1" smtClean="0"/>
              <a:t>Trừ</a:t>
            </a:r>
            <a:r>
              <a:rPr lang="en-US" sz="2400" dirty="0" smtClean="0"/>
              <a:t> </a:t>
            </a:r>
            <a:r>
              <a:rPr lang="en-US" sz="2400" dirty="0" err="1"/>
              <a:t>vào</a:t>
            </a:r>
            <a:r>
              <a:rPr lang="en-US" sz="2400" dirty="0"/>
              <a:t> </a:t>
            </a:r>
            <a:r>
              <a:rPr lang="en-US" sz="2400" dirty="0" err="1"/>
              <a:t>tiền</a:t>
            </a:r>
            <a:r>
              <a:rPr lang="en-US" sz="2400" dirty="0"/>
              <a:t> </a:t>
            </a:r>
            <a:r>
              <a:rPr lang="en-US" sz="2400" dirty="0" err="1"/>
              <a:t>lương</a:t>
            </a:r>
            <a:r>
              <a:rPr lang="en-US" sz="2400" dirty="0"/>
              <a:t> </a:t>
            </a:r>
            <a:r>
              <a:rPr lang="en-US" sz="2400" dirty="0" err="1"/>
              <a:t>của</a:t>
            </a:r>
            <a:r>
              <a:rPr lang="en-US" sz="2400" dirty="0"/>
              <a:t> </a:t>
            </a:r>
            <a:r>
              <a:rPr lang="en-US" sz="2400" dirty="0" err="1"/>
              <a:t>công</a:t>
            </a:r>
            <a:r>
              <a:rPr lang="en-US" sz="2400" dirty="0"/>
              <a:t> </a:t>
            </a:r>
            <a:r>
              <a:rPr lang="en-US" sz="2400" dirty="0" err="1"/>
              <a:t>nhân</a:t>
            </a:r>
            <a:endParaRPr lang="en-US" sz="2400" dirty="0"/>
          </a:p>
          <a:p>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09368798"/>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1124744"/>
            <a:ext cx="8072494" cy="5632311"/>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18</a:t>
            </a:r>
            <a:r>
              <a:rPr lang="en-US" sz="2400" b="1" dirty="0" smtClean="0">
                <a:latin typeface="Times New Roman" pitchFamily="18" charset="0"/>
                <a:cs typeface="Times New Roman" pitchFamily="18" charset="0"/>
              </a:rPr>
              <a:t>:</a:t>
            </a:r>
            <a:r>
              <a:rPr lang="en-US" sz="2400" dirty="0" smtClean="0"/>
              <a:t>Theo </a:t>
            </a:r>
            <a:r>
              <a:rPr lang="en-US" sz="2400" dirty="0" err="1"/>
              <a:t>Thông</a:t>
            </a:r>
            <a:r>
              <a:rPr lang="en-US" sz="2400" dirty="0"/>
              <a:t> </a:t>
            </a:r>
            <a:r>
              <a:rPr lang="en-US" sz="2400" dirty="0" err="1"/>
              <a:t>tư</a:t>
            </a:r>
            <a:r>
              <a:rPr lang="en-US" sz="2400" dirty="0"/>
              <a:t> 37/2005/TT-BLĐTBXH </a:t>
            </a:r>
            <a:r>
              <a:rPr lang="en-US" sz="2400" dirty="0" err="1"/>
              <a:t>ngày</a:t>
            </a:r>
            <a:r>
              <a:rPr lang="en-US" sz="2400" dirty="0"/>
              <a:t> 29/12/2005 </a:t>
            </a:r>
            <a:r>
              <a:rPr lang="en-US" sz="2400" dirty="0" err="1"/>
              <a:t>thì</a:t>
            </a:r>
            <a:r>
              <a:rPr lang="en-US" sz="2400" dirty="0"/>
              <a:t> </a:t>
            </a:r>
            <a:r>
              <a:rPr lang="en-US" sz="2400" dirty="0" err="1"/>
              <a:t>ai</a:t>
            </a:r>
            <a:r>
              <a:rPr lang="en-US" sz="2400" dirty="0"/>
              <a:t> </a:t>
            </a:r>
            <a:r>
              <a:rPr lang="en-US" sz="2400" dirty="0" err="1"/>
              <a:t>có</a:t>
            </a:r>
            <a:r>
              <a:rPr lang="en-US" sz="2400" dirty="0"/>
              <a:t> </a:t>
            </a:r>
            <a:r>
              <a:rPr lang="en-US" sz="2400" dirty="0" err="1"/>
              <a:t>trách</a:t>
            </a:r>
            <a:r>
              <a:rPr lang="en-US" sz="2400" dirty="0"/>
              <a:t> </a:t>
            </a:r>
            <a:r>
              <a:rPr lang="en-US" sz="2400" dirty="0" err="1"/>
              <a:t>nhiệm</a:t>
            </a:r>
            <a:r>
              <a:rPr lang="en-US" sz="2400" dirty="0"/>
              <a:t> </a:t>
            </a:r>
            <a:r>
              <a:rPr lang="en-US" sz="2400" dirty="0" err="1"/>
              <a:t>cấp</a:t>
            </a:r>
            <a:r>
              <a:rPr lang="en-US" sz="2400" dirty="0"/>
              <a:t> </a:t>
            </a:r>
            <a:r>
              <a:rPr lang="en-US" sz="2400" dirty="0" err="1"/>
              <a:t>Thẻ</a:t>
            </a:r>
            <a:r>
              <a:rPr lang="en-US" sz="2400" dirty="0"/>
              <a:t> an </a:t>
            </a:r>
            <a:r>
              <a:rPr lang="en-US" sz="2400" b="1" dirty="0" err="1"/>
              <a:t>to</a:t>
            </a:r>
            <a:r>
              <a:rPr lang="en-US" sz="2400" dirty="0" err="1"/>
              <a:t>àn</a:t>
            </a:r>
            <a:r>
              <a:rPr lang="en-US" sz="2400" dirty="0"/>
              <a:t> </a:t>
            </a:r>
            <a:r>
              <a:rPr lang="en-US" sz="2400" dirty="0" err="1"/>
              <a:t>lao</a:t>
            </a:r>
            <a:r>
              <a:rPr lang="en-US" sz="2400" dirty="0"/>
              <a:t> </a:t>
            </a:r>
            <a:r>
              <a:rPr lang="en-US" sz="2400" dirty="0" err="1"/>
              <a:t>động</a:t>
            </a:r>
            <a:r>
              <a:rPr lang="en-US" sz="2400" dirty="0"/>
              <a:t> </a:t>
            </a:r>
            <a:r>
              <a:rPr lang="en-US" sz="2400" dirty="0" err="1"/>
              <a:t>cho</a:t>
            </a:r>
            <a:r>
              <a:rPr lang="en-US" sz="2400" dirty="0"/>
              <a:t> </a:t>
            </a:r>
            <a:r>
              <a:rPr lang="en-US" sz="2400" dirty="0" err="1"/>
              <a:t>người</a:t>
            </a:r>
            <a:r>
              <a:rPr lang="en-US" sz="2400" dirty="0"/>
              <a:t> </a:t>
            </a:r>
            <a:r>
              <a:rPr lang="en-US" sz="2400" dirty="0" err="1"/>
              <a:t>lao</a:t>
            </a:r>
            <a:r>
              <a:rPr lang="en-US" sz="2400" dirty="0"/>
              <a:t> </a:t>
            </a:r>
            <a:r>
              <a:rPr lang="en-US" sz="2400" dirty="0" err="1"/>
              <a:t>động</a:t>
            </a:r>
            <a:r>
              <a:rPr lang="en-US" sz="2400" dirty="0"/>
              <a:t> </a:t>
            </a:r>
            <a:r>
              <a:rPr lang="en-US" sz="2400" dirty="0" err="1"/>
              <a:t>làm</a:t>
            </a:r>
            <a:r>
              <a:rPr lang="en-US" sz="2400" dirty="0"/>
              <a:t> </a:t>
            </a:r>
            <a:r>
              <a:rPr lang="en-US" sz="2400" dirty="0" err="1"/>
              <a:t>các</a:t>
            </a:r>
            <a:r>
              <a:rPr lang="en-US" sz="2400" dirty="0"/>
              <a:t> </a:t>
            </a:r>
            <a:r>
              <a:rPr lang="en-US" sz="2400" dirty="0" err="1"/>
              <a:t>công</a:t>
            </a:r>
            <a:r>
              <a:rPr lang="en-US" sz="2400" dirty="0"/>
              <a:t> </a:t>
            </a:r>
            <a:r>
              <a:rPr lang="en-US" sz="2400" dirty="0" err="1"/>
              <a:t>việc</a:t>
            </a:r>
            <a:r>
              <a:rPr lang="en-US" sz="2400" dirty="0"/>
              <a:t> </a:t>
            </a:r>
            <a:r>
              <a:rPr lang="en-US" sz="2400" dirty="0" err="1"/>
              <a:t>có</a:t>
            </a:r>
            <a:r>
              <a:rPr lang="en-US" sz="2400" dirty="0"/>
              <a:t> </a:t>
            </a:r>
            <a:r>
              <a:rPr lang="en-US" sz="2400" dirty="0" err="1"/>
              <a:t>yêu</a:t>
            </a:r>
            <a:r>
              <a:rPr lang="en-US" sz="2400" dirty="0"/>
              <a:t> </a:t>
            </a:r>
            <a:r>
              <a:rPr lang="en-US" sz="2400" dirty="0" err="1"/>
              <a:t>cầu</a:t>
            </a:r>
            <a:r>
              <a:rPr lang="en-US" sz="2400" dirty="0"/>
              <a:t> </a:t>
            </a:r>
            <a:r>
              <a:rPr lang="en-US" sz="2400" dirty="0" err="1"/>
              <a:t>nghiêm</a:t>
            </a:r>
            <a:r>
              <a:rPr lang="en-US" sz="2400" dirty="0"/>
              <a:t> </a:t>
            </a:r>
            <a:r>
              <a:rPr lang="en-US" sz="2400" dirty="0" err="1"/>
              <a:t>ngặt</a:t>
            </a:r>
            <a:r>
              <a:rPr lang="en-US" sz="2400" dirty="0"/>
              <a:t> </a:t>
            </a:r>
            <a:r>
              <a:rPr lang="en-US" sz="2400" dirty="0" err="1"/>
              <a:t>về</a:t>
            </a:r>
            <a:r>
              <a:rPr lang="en-US" sz="2400" dirty="0"/>
              <a:t> an </a:t>
            </a:r>
            <a:r>
              <a:rPr lang="en-US" sz="2400" dirty="0" err="1"/>
              <a:t>toàn</a:t>
            </a:r>
            <a:r>
              <a:rPr lang="en-US" sz="2400" dirty="0"/>
              <a:t> </a:t>
            </a:r>
            <a:r>
              <a:rPr lang="en-US" sz="2400" dirty="0" err="1"/>
              <a:t>lao</a:t>
            </a:r>
            <a:r>
              <a:rPr lang="en-US" sz="2400" dirty="0"/>
              <a:t> </a:t>
            </a:r>
            <a:r>
              <a:rPr lang="en-US" sz="2400" dirty="0" err="1"/>
              <a:t>động</a:t>
            </a:r>
            <a:r>
              <a:rPr lang="en-US" sz="2400" dirty="0"/>
              <a:t>, </a:t>
            </a:r>
            <a:r>
              <a:rPr lang="en-US" sz="2400" dirty="0" err="1"/>
              <a:t>vệ</a:t>
            </a:r>
            <a:r>
              <a:rPr lang="en-US" sz="2400" dirty="0"/>
              <a:t> </a:t>
            </a:r>
            <a:r>
              <a:rPr lang="en-US" sz="2400" dirty="0" err="1"/>
              <a:t>sinh</a:t>
            </a:r>
            <a:r>
              <a:rPr lang="en-US" sz="2400" dirty="0"/>
              <a:t> </a:t>
            </a:r>
            <a:r>
              <a:rPr lang="en-US" sz="2400" dirty="0" err="1"/>
              <a:t>lao</a:t>
            </a:r>
            <a:r>
              <a:rPr lang="en-US" sz="2400" dirty="0"/>
              <a:t> </a:t>
            </a:r>
            <a:r>
              <a:rPr lang="en-US" sz="2400" dirty="0" err="1"/>
              <a:t>động</a:t>
            </a:r>
            <a:r>
              <a:rPr lang="en-US" sz="2400" dirty="0"/>
              <a:t> </a:t>
            </a:r>
            <a:r>
              <a:rPr lang="en-US" sz="2400" dirty="0" err="1"/>
              <a:t>sau</a:t>
            </a:r>
            <a:r>
              <a:rPr lang="en-US" sz="2400" dirty="0"/>
              <a:t> </a:t>
            </a:r>
            <a:r>
              <a:rPr lang="en-US" sz="2400" dirty="0" err="1"/>
              <a:t>khi</a:t>
            </a:r>
            <a:r>
              <a:rPr lang="en-US" sz="2400" dirty="0"/>
              <a:t> </a:t>
            </a:r>
            <a:r>
              <a:rPr lang="en-US" sz="2400" dirty="0" err="1"/>
              <a:t>người</a:t>
            </a:r>
            <a:r>
              <a:rPr lang="en-US" sz="2400" dirty="0"/>
              <a:t> </a:t>
            </a:r>
            <a:r>
              <a:rPr lang="en-US" sz="2400" dirty="0" err="1"/>
              <a:t>lao</a:t>
            </a:r>
            <a:r>
              <a:rPr lang="en-US" sz="2400" dirty="0"/>
              <a:t> </a:t>
            </a:r>
            <a:r>
              <a:rPr lang="en-US" sz="2400" dirty="0" err="1"/>
              <a:t>động</a:t>
            </a:r>
            <a:r>
              <a:rPr lang="en-US" sz="2400" dirty="0"/>
              <a:t> </a:t>
            </a:r>
            <a:r>
              <a:rPr lang="en-US" sz="2400" dirty="0" err="1"/>
              <a:t>được</a:t>
            </a:r>
            <a:r>
              <a:rPr lang="en-US" sz="2400" dirty="0"/>
              <a:t> </a:t>
            </a:r>
            <a:r>
              <a:rPr lang="en-US" sz="2400" dirty="0" err="1"/>
              <a:t>huấn</a:t>
            </a:r>
            <a:r>
              <a:rPr lang="en-US" sz="2400" dirty="0"/>
              <a:t> </a:t>
            </a:r>
            <a:r>
              <a:rPr lang="en-US" sz="2400" dirty="0" err="1"/>
              <a:t>luyện</a:t>
            </a:r>
            <a:r>
              <a:rPr lang="en-US" sz="2400" dirty="0"/>
              <a:t> </a:t>
            </a:r>
            <a:r>
              <a:rPr lang="en-US" sz="2400" dirty="0" err="1"/>
              <a:t>lần</a:t>
            </a:r>
            <a:r>
              <a:rPr lang="en-US" sz="2400" dirty="0"/>
              <a:t> </a:t>
            </a:r>
            <a:r>
              <a:rPr lang="en-US" sz="2400" dirty="0" err="1"/>
              <a:t>đầu</a:t>
            </a:r>
            <a:r>
              <a:rPr lang="en-US" sz="2400" dirty="0"/>
              <a:t> </a:t>
            </a:r>
            <a:r>
              <a:rPr lang="en-US" sz="2400" dirty="0" err="1"/>
              <a:t>và</a:t>
            </a:r>
            <a:r>
              <a:rPr lang="en-US" sz="2400" dirty="0"/>
              <a:t> </a:t>
            </a:r>
            <a:r>
              <a:rPr lang="en-US" sz="2400" dirty="0" err="1"/>
              <a:t>kiểm</a:t>
            </a:r>
            <a:r>
              <a:rPr lang="en-US" sz="2400" dirty="0"/>
              <a:t> </a:t>
            </a:r>
            <a:r>
              <a:rPr lang="en-US" sz="2400" dirty="0" err="1"/>
              <a:t>tra</a:t>
            </a:r>
            <a:r>
              <a:rPr lang="en-US" sz="2400" dirty="0"/>
              <a:t> </a:t>
            </a:r>
            <a:r>
              <a:rPr lang="en-US" sz="2400" dirty="0" err="1"/>
              <a:t>sát</a:t>
            </a:r>
            <a:r>
              <a:rPr lang="en-US" sz="2400" dirty="0"/>
              <a:t> </a:t>
            </a:r>
            <a:r>
              <a:rPr lang="en-US" sz="2400" dirty="0" err="1"/>
              <a:t>hạch</a:t>
            </a:r>
            <a:r>
              <a:rPr lang="en-US" sz="2400" dirty="0"/>
              <a:t> </a:t>
            </a:r>
            <a:r>
              <a:rPr lang="en-US" sz="2400" dirty="0" err="1"/>
              <a:t>đạt</a:t>
            </a:r>
            <a:r>
              <a:rPr lang="en-US" sz="2400" dirty="0"/>
              <a:t> </a:t>
            </a:r>
            <a:r>
              <a:rPr lang="en-US" sz="2400" dirty="0" err="1"/>
              <a:t>yêu</a:t>
            </a:r>
            <a:r>
              <a:rPr lang="en-US" sz="2400" dirty="0"/>
              <a:t> </a:t>
            </a:r>
            <a:r>
              <a:rPr lang="en-US" sz="2400" dirty="0" err="1"/>
              <a:t>cầu</a:t>
            </a:r>
            <a:r>
              <a:rPr lang="en-US" sz="2400" dirty="0"/>
              <a:t> ?</a:t>
            </a:r>
          </a:p>
          <a:p>
            <a:pPr lvl="0"/>
            <a:r>
              <a:rPr lang="en-US" sz="2400" dirty="0" smtClean="0"/>
              <a:t>A- </a:t>
            </a:r>
            <a:r>
              <a:rPr lang="en-US" sz="2400" dirty="0" err="1" smtClean="0"/>
              <a:t>Người</a:t>
            </a:r>
            <a:r>
              <a:rPr lang="en-US" sz="2400" dirty="0" smtClean="0"/>
              <a:t> </a:t>
            </a:r>
            <a:r>
              <a:rPr lang="en-US" sz="2400" dirty="0" err="1"/>
              <a:t>sử</a:t>
            </a:r>
            <a:r>
              <a:rPr lang="en-US" sz="2400" dirty="0"/>
              <a:t> </a:t>
            </a:r>
            <a:r>
              <a:rPr lang="en-US" sz="2400" dirty="0" err="1"/>
              <a:t>dụng</a:t>
            </a:r>
            <a:r>
              <a:rPr lang="en-US" sz="2400" dirty="0"/>
              <a:t> </a:t>
            </a:r>
            <a:r>
              <a:rPr lang="en-US" sz="2400" dirty="0" err="1"/>
              <a:t>lao</a:t>
            </a:r>
            <a:r>
              <a:rPr lang="en-US" sz="2400" dirty="0"/>
              <a:t> </a:t>
            </a:r>
            <a:r>
              <a:rPr lang="en-US" sz="2400" dirty="0" err="1"/>
              <a:t>động</a:t>
            </a:r>
            <a:endParaRPr lang="en-US" sz="2400" dirty="0"/>
          </a:p>
          <a:p>
            <a:pPr lvl="0"/>
            <a:r>
              <a:rPr lang="en-US" sz="2400" dirty="0" smtClean="0"/>
              <a:t>B- </a:t>
            </a:r>
            <a:r>
              <a:rPr lang="en-US" sz="2400" dirty="0" err="1" smtClean="0"/>
              <a:t>Sở</a:t>
            </a:r>
            <a:r>
              <a:rPr lang="en-US" sz="2400" dirty="0" smtClean="0"/>
              <a:t> </a:t>
            </a:r>
            <a:r>
              <a:rPr lang="en-US" sz="2400" dirty="0" err="1"/>
              <a:t>lao</a:t>
            </a:r>
            <a:r>
              <a:rPr lang="en-US" sz="2400" dirty="0"/>
              <a:t> </a:t>
            </a:r>
            <a:r>
              <a:rPr lang="en-US" sz="2400" dirty="0" err="1"/>
              <a:t>động</a:t>
            </a:r>
            <a:r>
              <a:rPr lang="en-US" sz="2400" dirty="0"/>
              <a:t>- </a:t>
            </a:r>
            <a:r>
              <a:rPr lang="en-US" sz="2400" dirty="0" err="1"/>
              <a:t>thương</a:t>
            </a:r>
            <a:r>
              <a:rPr lang="en-US" sz="2400" dirty="0"/>
              <a:t> </a:t>
            </a:r>
            <a:r>
              <a:rPr lang="en-US" sz="2400" dirty="0" err="1"/>
              <a:t>binh</a:t>
            </a:r>
            <a:r>
              <a:rPr lang="en-US" sz="2400" dirty="0"/>
              <a:t> </a:t>
            </a:r>
            <a:r>
              <a:rPr lang="en-US" sz="2400" dirty="0" err="1"/>
              <a:t>và</a:t>
            </a:r>
            <a:r>
              <a:rPr lang="en-US" sz="2400" dirty="0"/>
              <a:t> </a:t>
            </a:r>
            <a:r>
              <a:rPr lang="en-US" sz="2400" dirty="0" err="1"/>
              <a:t>xã</a:t>
            </a:r>
            <a:r>
              <a:rPr lang="en-US" sz="2400" dirty="0"/>
              <a:t> </a:t>
            </a:r>
            <a:r>
              <a:rPr lang="en-US" sz="2400" dirty="0" err="1"/>
              <a:t>hội</a:t>
            </a:r>
            <a:r>
              <a:rPr lang="en-US" sz="2400" dirty="0"/>
              <a:t> </a:t>
            </a:r>
            <a:r>
              <a:rPr lang="en-US" sz="2400" dirty="0" err="1"/>
              <a:t>địa</a:t>
            </a:r>
            <a:r>
              <a:rPr lang="en-US" sz="2400" dirty="0"/>
              <a:t> </a:t>
            </a:r>
            <a:r>
              <a:rPr lang="en-US" sz="2400" dirty="0" err="1"/>
              <a:t>phương</a:t>
            </a:r>
            <a:endParaRPr lang="en-US" sz="2400" dirty="0"/>
          </a:p>
          <a:p>
            <a:pPr lvl="0"/>
            <a:r>
              <a:rPr lang="en-US" sz="2400" dirty="0" smtClean="0"/>
              <a:t>C- </a:t>
            </a:r>
            <a:r>
              <a:rPr lang="en-US" sz="2400" dirty="0" err="1" smtClean="0"/>
              <a:t>Đơn</a:t>
            </a:r>
            <a:r>
              <a:rPr lang="en-US" sz="2400" dirty="0" smtClean="0"/>
              <a:t> </a:t>
            </a:r>
            <a:r>
              <a:rPr lang="en-US" sz="2400" dirty="0" err="1"/>
              <a:t>vị</a:t>
            </a:r>
            <a:r>
              <a:rPr lang="en-US" sz="2400" dirty="0"/>
              <a:t> </a:t>
            </a:r>
            <a:r>
              <a:rPr lang="en-US" sz="2400" dirty="0" err="1"/>
              <a:t>tổ</a:t>
            </a:r>
            <a:r>
              <a:rPr lang="en-US" sz="2400" dirty="0"/>
              <a:t> </a:t>
            </a:r>
            <a:r>
              <a:rPr lang="en-US" sz="2400" dirty="0" err="1"/>
              <a:t>chức</a:t>
            </a:r>
            <a:r>
              <a:rPr lang="en-US" sz="2400" dirty="0"/>
              <a:t> </a:t>
            </a:r>
            <a:r>
              <a:rPr lang="en-US" sz="2400" dirty="0" err="1"/>
              <a:t>huấn</a:t>
            </a:r>
            <a:r>
              <a:rPr lang="en-US" sz="2400" dirty="0"/>
              <a:t> </a:t>
            </a:r>
            <a:r>
              <a:rPr lang="en-US" sz="2400" dirty="0" err="1"/>
              <a:t>luyện</a:t>
            </a:r>
            <a:endParaRPr lang="en-US" sz="2400" dirty="0"/>
          </a:p>
          <a:p>
            <a:pPr algn="just"/>
            <a:r>
              <a:rPr lang="en-US" sz="2400" b="1" u="sng" dirty="0" err="1" smtClean="0"/>
              <a:t>Câu</a:t>
            </a:r>
            <a:r>
              <a:rPr lang="en-US" sz="2400" b="1" u="sng" dirty="0" smtClean="0"/>
              <a:t> </a:t>
            </a:r>
            <a:r>
              <a:rPr lang="en-US" sz="2400" b="1" u="sng" dirty="0" smtClean="0"/>
              <a:t>19</a:t>
            </a:r>
            <a:r>
              <a:rPr lang="en-US" sz="2400" dirty="0" smtClean="0"/>
              <a:t>:Theo </a:t>
            </a:r>
            <a:r>
              <a:rPr lang="en-US" sz="2400" dirty="0" err="1"/>
              <a:t>Thông</a:t>
            </a:r>
            <a:r>
              <a:rPr lang="en-US" sz="2400" dirty="0"/>
              <a:t> </a:t>
            </a:r>
            <a:r>
              <a:rPr lang="en-US" sz="2400" dirty="0" err="1"/>
              <a:t>tư</a:t>
            </a:r>
            <a:r>
              <a:rPr lang="en-US" sz="2400" dirty="0"/>
              <a:t> 37/2005/TT-BLĐTBXH </a:t>
            </a:r>
            <a:r>
              <a:rPr lang="en-US" sz="2400" dirty="0" err="1"/>
              <a:t>ngày</a:t>
            </a:r>
            <a:r>
              <a:rPr lang="en-US" sz="2400" dirty="0"/>
              <a:t> 29/12/2005 </a:t>
            </a:r>
            <a:r>
              <a:rPr lang="en-US" sz="2400" dirty="0" err="1"/>
              <a:t>thì</a:t>
            </a:r>
            <a:r>
              <a:rPr lang="en-US" sz="2400" dirty="0"/>
              <a:t> </a:t>
            </a:r>
            <a:r>
              <a:rPr lang="en-US" sz="2400" dirty="0" err="1"/>
              <a:t>Thẻ</a:t>
            </a:r>
            <a:r>
              <a:rPr lang="en-US" sz="2400" dirty="0"/>
              <a:t> an </a:t>
            </a:r>
            <a:r>
              <a:rPr lang="en-US" sz="2400" dirty="0" err="1"/>
              <a:t>toàn</a:t>
            </a:r>
            <a:r>
              <a:rPr lang="en-US" sz="2400" dirty="0"/>
              <a:t> </a:t>
            </a:r>
            <a:r>
              <a:rPr lang="en-US" sz="2400" dirty="0" err="1"/>
              <a:t>lao</a:t>
            </a:r>
            <a:r>
              <a:rPr lang="en-US" sz="2400" dirty="0"/>
              <a:t> </a:t>
            </a:r>
            <a:r>
              <a:rPr lang="en-US" sz="2400" dirty="0" err="1"/>
              <a:t>động</a:t>
            </a:r>
            <a:r>
              <a:rPr lang="en-US" sz="2400" dirty="0"/>
              <a:t> </a:t>
            </a:r>
            <a:r>
              <a:rPr lang="en-US" sz="2400" dirty="0" err="1"/>
              <a:t>có</a:t>
            </a:r>
            <a:r>
              <a:rPr lang="en-US" sz="2400" dirty="0"/>
              <a:t> </a:t>
            </a:r>
            <a:r>
              <a:rPr lang="en-US" sz="2400" dirty="0" err="1"/>
              <a:t>thời</a:t>
            </a:r>
            <a:r>
              <a:rPr lang="en-US" sz="2400" dirty="0"/>
              <a:t> </a:t>
            </a:r>
            <a:r>
              <a:rPr lang="en-US" sz="2400" dirty="0" err="1"/>
              <a:t>hạn</a:t>
            </a:r>
            <a:r>
              <a:rPr lang="en-US" sz="2400" dirty="0"/>
              <a:t> </a:t>
            </a:r>
            <a:r>
              <a:rPr lang="en-US" sz="2400" dirty="0" err="1"/>
              <a:t>mấy</a:t>
            </a:r>
            <a:r>
              <a:rPr lang="en-US" sz="2400" dirty="0"/>
              <a:t> </a:t>
            </a:r>
            <a:r>
              <a:rPr lang="en-US" sz="2400" dirty="0" err="1"/>
              <a:t>năm</a:t>
            </a:r>
            <a:r>
              <a:rPr lang="en-US" sz="2400" dirty="0"/>
              <a:t> ?</a:t>
            </a:r>
          </a:p>
          <a:p>
            <a:pPr lvl="0"/>
            <a:r>
              <a:rPr lang="en-US" sz="2400" dirty="0" smtClean="0"/>
              <a:t>A- 1 </a:t>
            </a:r>
            <a:r>
              <a:rPr lang="en-US" sz="2400" dirty="0" err="1"/>
              <a:t>năm</a:t>
            </a:r>
            <a:endParaRPr lang="en-US" sz="2400" dirty="0"/>
          </a:p>
          <a:p>
            <a:pPr lvl="0"/>
            <a:r>
              <a:rPr lang="en-US" sz="2400" dirty="0" smtClean="0"/>
              <a:t>B- 3 </a:t>
            </a:r>
            <a:r>
              <a:rPr lang="en-US" sz="2400" dirty="0" err="1"/>
              <a:t>năm</a:t>
            </a:r>
            <a:endParaRPr lang="en-US" sz="2400" dirty="0"/>
          </a:p>
          <a:p>
            <a:pPr lvl="0"/>
            <a:r>
              <a:rPr lang="en-US" sz="2400" dirty="0" smtClean="0"/>
              <a:t>C- 5 </a:t>
            </a:r>
            <a:r>
              <a:rPr lang="en-US" sz="2400" dirty="0" err="1"/>
              <a:t>năm</a:t>
            </a:r>
            <a:r>
              <a:rPr lang="en-US" sz="2400" dirty="0"/>
              <a:t> </a:t>
            </a:r>
          </a:p>
          <a:p>
            <a:pPr lvl="0"/>
            <a:r>
              <a:rPr lang="en-US" sz="2400" dirty="0" smtClean="0"/>
              <a:t>D- </a:t>
            </a:r>
            <a:r>
              <a:rPr lang="en-US" sz="2400" dirty="0" err="1" smtClean="0"/>
              <a:t>Vô</a:t>
            </a:r>
            <a:r>
              <a:rPr lang="en-US" sz="2400" dirty="0" smtClean="0"/>
              <a:t> </a:t>
            </a:r>
            <a:r>
              <a:rPr lang="en-US" sz="2400" dirty="0" err="1"/>
              <a:t>thời</a:t>
            </a:r>
            <a:r>
              <a:rPr lang="en-US" sz="2400" dirty="0"/>
              <a:t> </a:t>
            </a:r>
            <a:r>
              <a:rPr lang="en-US" sz="2400" dirty="0" err="1"/>
              <a:t>hạn</a:t>
            </a:r>
            <a:endParaRPr lang="en-US" sz="2400" dirty="0"/>
          </a:p>
          <a:p>
            <a:pPr algn="just"/>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04739229"/>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6001643"/>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20</a:t>
            </a:r>
            <a:r>
              <a:rPr lang="en-US" sz="2400" b="1" dirty="0" smtClean="0">
                <a:latin typeface="Times New Roman" pitchFamily="18" charset="0"/>
                <a:cs typeface="Times New Roman" pitchFamily="18" charset="0"/>
              </a:rPr>
              <a:t>: </a:t>
            </a:r>
            <a:r>
              <a:rPr lang="en-US" sz="2400" dirty="0"/>
              <a:t>Theo </a:t>
            </a:r>
            <a:r>
              <a:rPr lang="en-US" sz="2400" dirty="0" err="1"/>
              <a:t>Thông</a:t>
            </a:r>
            <a:r>
              <a:rPr lang="en-US" sz="2400" dirty="0"/>
              <a:t> </a:t>
            </a:r>
            <a:r>
              <a:rPr lang="en-US" sz="2400" dirty="0" err="1"/>
              <a:t>tư</a:t>
            </a:r>
            <a:r>
              <a:rPr lang="en-US" sz="2400" dirty="0"/>
              <a:t> 37/2005/TT-BLĐTBXH </a:t>
            </a:r>
            <a:r>
              <a:rPr lang="en-US" sz="2400" dirty="0" err="1"/>
              <a:t>ngày</a:t>
            </a:r>
            <a:r>
              <a:rPr lang="en-US" sz="2400" dirty="0"/>
              <a:t> 29/012/2005 </a:t>
            </a:r>
            <a:r>
              <a:rPr lang="en-US" sz="2400" dirty="0" err="1"/>
              <a:t>thì</a:t>
            </a:r>
            <a:r>
              <a:rPr lang="en-US" sz="2400" dirty="0"/>
              <a:t> </a:t>
            </a:r>
            <a:r>
              <a:rPr lang="en-US" sz="2400" dirty="0" err="1"/>
              <a:t>những</a:t>
            </a:r>
            <a:r>
              <a:rPr lang="en-US" sz="2400" dirty="0"/>
              <a:t> </a:t>
            </a:r>
            <a:r>
              <a:rPr lang="en-US" sz="2400" dirty="0" err="1"/>
              <a:t>đối</a:t>
            </a:r>
            <a:r>
              <a:rPr lang="en-US" sz="2400" dirty="0"/>
              <a:t> </a:t>
            </a:r>
            <a:r>
              <a:rPr lang="en-US" sz="2400" dirty="0" err="1"/>
              <a:t>tượng</a:t>
            </a:r>
            <a:r>
              <a:rPr lang="en-US" sz="2400" dirty="0"/>
              <a:t> </a:t>
            </a:r>
            <a:r>
              <a:rPr lang="en-US" sz="2400" dirty="0" err="1"/>
              <a:t>nào</a:t>
            </a:r>
            <a:r>
              <a:rPr lang="en-US" sz="2400" dirty="0"/>
              <a:t> </a:t>
            </a:r>
            <a:r>
              <a:rPr lang="en-US" sz="2400" dirty="0" err="1"/>
              <a:t>liệt</a:t>
            </a:r>
            <a:r>
              <a:rPr lang="en-US" sz="2400" dirty="0"/>
              <a:t> </a:t>
            </a:r>
            <a:r>
              <a:rPr lang="en-US" sz="2400" dirty="0" err="1"/>
              <a:t>kê</a:t>
            </a:r>
            <a:r>
              <a:rPr lang="en-US" sz="2400" dirty="0"/>
              <a:t> </a:t>
            </a:r>
            <a:r>
              <a:rPr lang="en-US" sz="2400" dirty="0" err="1"/>
              <a:t>dưới</a:t>
            </a:r>
            <a:r>
              <a:rPr lang="en-US" sz="2400" dirty="0"/>
              <a:t> </a:t>
            </a:r>
            <a:r>
              <a:rPr lang="en-US" sz="2400" dirty="0" err="1"/>
              <a:t>đây</a:t>
            </a:r>
            <a:r>
              <a:rPr lang="en-US" sz="2400" dirty="0"/>
              <a:t> </a:t>
            </a:r>
            <a:r>
              <a:rPr lang="en-US" sz="2400" dirty="0" err="1"/>
              <a:t>được</a:t>
            </a:r>
            <a:r>
              <a:rPr lang="en-US" sz="2400" dirty="0"/>
              <a:t> </a:t>
            </a:r>
            <a:r>
              <a:rPr lang="en-US" sz="2400" dirty="0" err="1"/>
              <a:t>cấp</a:t>
            </a:r>
            <a:r>
              <a:rPr lang="en-US" sz="2400" dirty="0"/>
              <a:t> </a:t>
            </a:r>
            <a:r>
              <a:rPr lang="en-US" sz="2400" dirty="0" err="1"/>
              <a:t>Giấy</a:t>
            </a:r>
            <a:r>
              <a:rPr lang="en-US" sz="2400" dirty="0"/>
              <a:t> </a:t>
            </a:r>
            <a:r>
              <a:rPr lang="en-US" sz="2400" dirty="0" err="1"/>
              <a:t>chứng</a:t>
            </a:r>
            <a:r>
              <a:rPr lang="en-US" sz="2400" dirty="0"/>
              <a:t> </a:t>
            </a:r>
            <a:r>
              <a:rPr lang="en-US" sz="2400" dirty="0" err="1"/>
              <a:t>nhận</a:t>
            </a:r>
            <a:r>
              <a:rPr lang="en-US" sz="2400" dirty="0"/>
              <a:t> </a:t>
            </a:r>
            <a:r>
              <a:rPr lang="en-US" sz="2400" dirty="0" err="1"/>
              <a:t>huấn</a:t>
            </a:r>
            <a:r>
              <a:rPr lang="en-US" sz="2400" dirty="0"/>
              <a:t> </a:t>
            </a:r>
            <a:r>
              <a:rPr lang="en-US" sz="2400" dirty="0" err="1"/>
              <a:t>luyện</a:t>
            </a:r>
            <a:r>
              <a:rPr lang="en-US" sz="2400" dirty="0"/>
              <a:t> an </a:t>
            </a:r>
            <a:r>
              <a:rPr lang="en-US" sz="2400" dirty="0" err="1"/>
              <a:t>toàn</a:t>
            </a:r>
            <a:r>
              <a:rPr lang="en-US" sz="2400" dirty="0"/>
              <a:t> </a:t>
            </a:r>
            <a:r>
              <a:rPr lang="en-US" sz="2400" dirty="0" err="1"/>
              <a:t>lao</a:t>
            </a:r>
            <a:r>
              <a:rPr lang="en-US" sz="2400" dirty="0"/>
              <a:t> </a:t>
            </a:r>
            <a:r>
              <a:rPr lang="en-US" sz="2400" dirty="0" err="1"/>
              <a:t>động</a:t>
            </a:r>
            <a:r>
              <a:rPr lang="en-US" sz="2400" dirty="0"/>
              <a:t>, </a:t>
            </a:r>
            <a:r>
              <a:rPr lang="en-US" sz="2400" dirty="0" err="1"/>
              <a:t>vệ</a:t>
            </a:r>
            <a:r>
              <a:rPr lang="en-US" sz="2400" dirty="0"/>
              <a:t> </a:t>
            </a:r>
            <a:r>
              <a:rPr lang="en-US" sz="2400" dirty="0" err="1"/>
              <a:t>sinh</a:t>
            </a:r>
            <a:r>
              <a:rPr lang="en-US" sz="2400" dirty="0"/>
              <a:t> </a:t>
            </a:r>
            <a:r>
              <a:rPr lang="en-US" sz="2400" dirty="0" err="1"/>
              <a:t>lao</a:t>
            </a:r>
            <a:r>
              <a:rPr lang="en-US" sz="2400" dirty="0"/>
              <a:t> </a:t>
            </a:r>
            <a:r>
              <a:rPr lang="en-US" sz="2400" dirty="0" err="1"/>
              <a:t>động</a:t>
            </a:r>
            <a:r>
              <a:rPr lang="en-US" sz="2400" dirty="0"/>
              <a:t> </a:t>
            </a:r>
            <a:r>
              <a:rPr lang="en-US" sz="2400" dirty="0" err="1"/>
              <a:t>sau</a:t>
            </a:r>
            <a:r>
              <a:rPr lang="en-US" sz="2400" dirty="0"/>
              <a:t> </a:t>
            </a:r>
            <a:r>
              <a:rPr lang="en-US" sz="2400" dirty="0" err="1"/>
              <a:t>khi</a:t>
            </a:r>
            <a:r>
              <a:rPr lang="en-US" sz="2400" dirty="0"/>
              <a:t> </a:t>
            </a:r>
            <a:r>
              <a:rPr lang="en-US" sz="2400" dirty="0" err="1"/>
              <a:t>đã</a:t>
            </a:r>
            <a:r>
              <a:rPr lang="en-US" sz="2400" dirty="0"/>
              <a:t> </a:t>
            </a:r>
            <a:r>
              <a:rPr lang="en-US" sz="2400" dirty="0" err="1"/>
              <a:t>tham</a:t>
            </a:r>
            <a:r>
              <a:rPr lang="en-US" sz="2400" dirty="0"/>
              <a:t> </a:t>
            </a:r>
            <a:r>
              <a:rPr lang="en-US" sz="2400" dirty="0" err="1"/>
              <a:t>gia</a:t>
            </a:r>
            <a:r>
              <a:rPr lang="en-US" sz="2400" dirty="0"/>
              <a:t> </a:t>
            </a:r>
            <a:r>
              <a:rPr lang="en-US" sz="2400" dirty="0" err="1"/>
              <a:t>huấn</a:t>
            </a:r>
            <a:r>
              <a:rPr lang="en-US" sz="2400" dirty="0"/>
              <a:t> </a:t>
            </a:r>
            <a:r>
              <a:rPr lang="en-US" sz="2400" dirty="0" err="1"/>
              <a:t>luyện</a:t>
            </a:r>
            <a:r>
              <a:rPr lang="en-US" sz="2400" dirty="0"/>
              <a:t> </a:t>
            </a:r>
            <a:r>
              <a:rPr lang="en-US" sz="2400" dirty="0" err="1"/>
              <a:t>và</a:t>
            </a:r>
            <a:r>
              <a:rPr lang="en-US" sz="2400" dirty="0"/>
              <a:t> </a:t>
            </a:r>
            <a:r>
              <a:rPr lang="en-US" sz="2400" dirty="0" err="1"/>
              <a:t>kiểm</a:t>
            </a:r>
            <a:r>
              <a:rPr lang="en-US" sz="2400" dirty="0"/>
              <a:t> </a:t>
            </a:r>
            <a:r>
              <a:rPr lang="en-US" sz="2400" dirty="0" err="1"/>
              <a:t>tra</a:t>
            </a:r>
            <a:r>
              <a:rPr lang="en-US" sz="2400" dirty="0"/>
              <a:t> </a:t>
            </a:r>
            <a:r>
              <a:rPr lang="en-US" sz="2400" dirty="0" err="1"/>
              <a:t>đạt</a:t>
            </a:r>
            <a:r>
              <a:rPr lang="en-US" sz="2400" dirty="0"/>
              <a:t> </a:t>
            </a:r>
            <a:r>
              <a:rPr lang="en-US" sz="2400" dirty="0" err="1"/>
              <a:t>yêu</a:t>
            </a:r>
            <a:r>
              <a:rPr lang="en-US" sz="2400" dirty="0"/>
              <a:t> </a:t>
            </a:r>
            <a:r>
              <a:rPr lang="en-US" sz="2400" dirty="0" err="1"/>
              <a:t>cầu</a:t>
            </a:r>
            <a:r>
              <a:rPr lang="en-US" sz="2400" dirty="0"/>
              <a:t> ?</a:t>
            </a:r>
          </a:p>
          <a:p>
            <a:pPr marL="393700" lvl="0" indent="-393700" algn="just"/>
            <a:r>
              <a:rPr lang="en-US" sz="2400" dirty="0" smtClean="0"/>
              <a:t>A- </a:t>
            </a:r>
            <a:r>
              <a:rPr lang="en-US" sz="2400" dirty="0" err="1" smtClean="0"/>
              <a:t>Người</a:t>
            </a:r>
            <a:r>
              <a:rPr lang="en-US" sz="2400" dirty="0" smtClean="0"/>
              <a:t> </a:t>
            </a:r>
            <a:r>
              <a:rPr lang="en-US" sz="2400" dirty="0" err="1"/>
              <a:t>sử</a:t>
            </a:r>
            <a:r>
              <a:rPr lang="en-US" sz="2400" dirty="0"/>
              <a:t> </a:t>
            </a:r>
            <a:r>
              <a:rPr lang="en-US" sz="2400" dirty="0" err="1"/>
              <a:t>dụng</a:t>
            </a:r>
            <a:r>
              <a:rPr lang="en-US" sz="2400" dirty="0"/>
              <a:t> </a:t>
            </a:r>
            <a:r>
              <a:rPr lang="en-US" sz="2400" dirty="0" err="1"/>
              <a:t>lao</a:t>
            </a:r>
            <a:r>
              <a:rPr lang="en-US" sz="2400" dirty="0"/>
              <a:t> </a:t>
            </a:r>
            <a:r>
              <a:rPr lang="en-US" sz="2400" dirty="0" err="1"/>
              <a:t>động</a:t>
            </a:r>
            <a:r>
              <a:rPr lang="en-US" sz="2400" dirty="0"/>
              <a:t> </a:t>
            </a:r>
            <a:r>
              <a:rPr lang="en-US" sz="2400" dirty="0" err="1"/>
              <a:t>và</a:t>
            </a:r>
            <a:r>
              <a:rPr lang="en-US" sz="2400" dirty="0"/>
              <a:t> </a:t>
            </a:r>
            <a:r>
              <a:rPr lang="en-US" sz="2400" dirty="0" err="1"/>
              <a:t>người</a:t>
            </a:r>
            <a:r>
              <a:rPr lang="en-US" sz="2400" dirty="0"/>
              <a:t> </a:t>
            </a:r>
            <a:r>
              <a:rPr lang="en-US" sz="2400" dirty="0" err="1"/>
              <a:t>làm</a:t>
            </a:r>
            <a:r>
              <a:rPr lang="en-US" sz="2400" dirty="0"/>
              <a:t> </a:t>
            </a:r>
            <a:r>
              <a:rPr lang="en-US" sz="2400" dirty="0" err="1"/>
              <a:t>công</a:t>
            </a:r>
            <a:r>
              <a:rPr lang="en-US" sz="2400" dirty="0"/>
              <a:t> </a:t>
            </a:r>
            <a:r>
              <a:rPr lang="en-US" sz="2400" dirty="0" err="1"/>
              <a:t>tác</a:t>
            </a:r>
            <a:r>
              <a:rPr lang="en-US" sz="2400" dirty="0"/>
              <a:t> an </a:t>
            </a:r>
            <a:r>
              <a:rPr lang="en-US" sz="2400" dirty="0" err="1"/>
              <a:t>toàn</a:t>
            </a:r>
            <a:r>
              <a:rPr lang="en-US" sz="2400" dirty="0"/>
              <a:t> </a:t>
            </a:r>
            <a:r>
              <a:rPr lang="en-US" sz="2400" dirty="0" err="1"/>
              <a:t>vệ</a:t>
            </a:r>
            <a:r>
              <a:rPr lang="en-US" sz="2400" dirty="0"/>
              <a:t> </a:t>
            </a:r>
            <a:r>
              <a:rPr lang="en-US" sz="2400" dirty="0" err="1"/>
              <a:t>sinh</a:t>
            </a:r>
            <a:r>
              <a:rPr lang="en-US" sz="2400" dirty="0"/>
              <a:t> </a:t>
            </a:r>
            <a:r>
              <a:rPr lang="en-US" sz="2400" dirty="0" err="1"/>
              <a:t>lao</a:t>
            </a:r>
            <a:r>
              <a:rPr lang="en-US" sz="2400" dirty="0"/>
              <a:t> </a:t>
            </a:r>
            <a:r>
              <a:rPr lang="en-US" sz="2400" dirty="0" err="1"/>
              <a:t>động</a:t>
            </a:r>
            <a:r>
              <a:rPr lang="en-US" sz="2400" dirty="0"/>
              <a:t> </a:t>
            </a:r>
            <a:r>
              <a:rPr lang="en-US" sz="2400" dirty="0" err="1"/>
              <a:t>tại</a:t>
            </a:r>
            <a:r>
              <a:rPr lang="en-US" sz="2400" dirty="0"/>
              <a:t> </a:t>
            </a:r>
            <a:r>
              <a:rPr lang="en-US" sz="2400" dirty="0" err="1"/>
              <a:t>cơ</a:t>
            </a:r>
            <a:r>
              <a:rPr lang="en-US" sz="2400" dirty="0"/>
              <a:t> </a:t>
            </a:r>
            <a:r>
              <a:rPr lang="en-US" sz="2400" dirty="0" err="1"/>
              <a:t>sở</a:t>
            </a:r>
            <a:endParaRPr lang="en-US" sz="2400" dirty="0"/>
          </a:p>
          <a:p>
            <a:pPr marL="393700" lvl="0" indent="-393700"/>
            <a:r>
              <a:rPr lang="en-US" sz="2400" dirty="0" smtClean="0"/>
              <a:t>B- </a:t>
            </a:r>
            <a:r>
              <a:rPr lang="en-US" sz="2400" dirty="0" err="1" smtClean="0"/>
              <a:t>Người</a:t>
            </a:r>
            <a:r>
              <a:rPr lang="en-US" sz="2400" dirty="0" smtClean="0"/>
              <a:t> </a:t>
            </a:r>
            <a:r>
              <a:rPr lang="en-US" sz="2400" dirty="0" err="1"/>
              <a:t>lao</a:t>
            </a:r>
            <a:r>
              <a:rPr lang="en-US" sz="2400" dirty="0"/>
              <a:t> </a:t>
            </a:r>
            <a:r>
              <a:rPr lang="en-US" sz="2400" dirty="0" err="1"/>
              <a:t>động</a:t>
            </a:r>
            <a:r>
              <a:rPr lang="en-US" sz="2400" dirty="0"/>
              <a:t> </a:t>
            </a:r>
            <a:r>
              <a:rPr lang="en-US" sz="2400" dirty="0" err="1"/>
              <a:t>và</a:t>
            </a:r>
            <a:r>
              <a:rPr lang="en-US" sz="2400" dirty="0"/>
              <a:t> an </a:t>
            </a:r>
            <a:r>
              <a:rPr lang="en-US" sz="2400" dirty="0" err="1"/>
              <a:t>toàn</a:t>
            </a:r>
            <a:r>
              <a:rPr lang="en-US" sz="2400" dirty="0"/>
              <a:t> </a:t>
            </a:r>
            <a:r>
              <a:rPr lang="en-US" sz="2400" dirty="0" err="1"/>
              <a:t>vệ</a:t>
            </a:r>
            <a:r>
              <a:rPr lang="en-US" sz="2400" dirty="0"/>
              <a:t> </a:t>
            </a:r>
            <a:r>
              <a:rPr lang="en-US" sz="2400" dirty="0" err="1"/>
              <a:t>sinh</a:t>
            </a:r>
            <a:r>
              <a:rPr lang="en-US" sz="2400" dirty="0"/>
              <a:t> </a:t>
            </a:r>
            <a:r>
              <a:rPr lang="en-US" sz="2400" dirty="0" err="1"/>
              <a:t>viên</a:t>
            </a:r>
            <a:endParaRPr lang="en-US" sz="2400" dirty="0"/>
          </a:p>
          <a:p>
            <a:pPr marL="393700" lvl="0" indent="-393700"/>
            <a:r>
              <a:rPr lang="en-US" sz="2400" dirty="0" smtClean="0"/>
              <a:t>C- </a:t>
            </a:r>
            <a:r>
              <a:rPr lang="en-US" sz="2400" dirty="0" err="1" smtClean="0"/>
              <a:t>Tất</a:t>
            </a:r>
            <a:r>
              <a:rPr lang="en-US" sz="2400" dirty="0" smtClean="0"/>
              <a:t> </a:t>
            </a:r>
            <a:r>
              <a:rPr lang="en-US" sz="2400" dirty="0" err="1"/>
              <a:t>cả</a:t>
            </a:r>
            <a:r>
              <a:rPr lang="en-US" sz="2400" dirty="0"/>
              <a:t> </a:t>
            </a:r>
            <a:r>
              <a:rPr lang="en-US" sz="2400" dirty="0" err="1"/>
              <a:t>mọi</a:t>
            </a:r>
            <a:r>
              <a:rPr lang="en-US" sz="2400" dirty="0"/>
              <a:t> </a:t>
            </a:r>
            <a:r>
              <a:rPr lang="en-US" sz="2400" dirty="0" err="1"/>
              <a:t>người</a:t>
            </a:r>
            <a:r>
              <a:rPr lang="en-US" sz="2400" dirty="0"/>
              <a:t> </a:t>
            </a:r>
            <a:r>
              <a:rPr lang="en-US" sz="2400" dirty="0" err="1"/>
              <a:t>được</a:t>
            </a:r>
            <a:r>
              <a:rPr lang="en-US" sz="2400" dirty="0"/>
              <a:t> </a:t>
            </a:r>
            <a:r>
              <a:rPr lang="en-US" sz="2400" dirty="0" err="1"/>
              <a:t>huấn</a:t>
            </a:r>
            <a:r>
              <a:rPr lang="en-US" sz="2400" dirty="0"/>
              <a:t> </a:t>
            </a:r>
            <a:r>
              <a:rPr lang="en-US" sz="2400" dirty="0" err="1"/>
              <a:t>luyện</a:t>
            </a:r>
            <a:r>
              <a:rPr lang="en-US" sz="2400" dirty="0"/>
              <a:t> </a:t>
            </a:r>
            <a:r>
              <a:rPr lang="en-US" sz="2400" dirty="0" err="1"/>
              <a:t>về</a:t>
            </a:r>
            <a:r>
              <a:rPr lang="en-US" sz="2400" dirty="0"/>
              <a:t> an </a:t>
            </a:r>
            <a:r>
              <a:rPr lang="en-US" sz="2400" dirty="0" err="1"/>
              <a:t>toàn</a:t>
            </a:r>
            <a:r>
              <a:rPr lang="en-US" sz="2400" dirty="0"/>
              <a:t> </a:t>
            </a:r>
            <a:r>
              <a:rPr lang="en-US" sz="2400" dirty="0" err="1"/>
              <a:t>lao</a:t>
            </a:r>
            <a:r>
              <a:rPr lang="en-US" sz="2400" dirty="0"/>
              <a:t> </a:t>
            </a:r>
            <a:r>
              <a:rPr lang="en-US" sz="2400" dirty="0" err="1"/>
              <a:t>động</a:t>
            </a:r>
            <a:r>
              <a:rPr lang="en-US" sz="2400" dirty="0"/>
              <a:t> </a:t>
            </a:r>
            <a:r>
              <a:rPr lang="en-US" sz="2400" dirty="0" err="1"/>
              <a:t>vệ</a:t>
            </a:r>
            <a:r>
              <a:rPr lang="en-US" sz="2400" dirty="0"/>
              <a:t> </a:t>
            </a:r>
            <a:r>
              <a:rPr lang="en-US" sz="2400" dirty="0" err="1"/>
              <a:t>sinh</a:t>
            </a:r>
            <a:r>
              <a:rPr lang="en-US" sz="2400" dirty="0"/>
              <a:t> </a:t>
            </a:r>
            <a:r>
              <a:rPr lang="en-US" sz="2400" dirty="0" err="1"/>
              <a:t>lao</a:t>
            </a:r>
            <a:r>
              <a:rPr lang="en-US" sz="2400" dirty="0"/>
              <a:t> </a:t>
            </a:r>
            <a:r>
              <a:rPr lang="en-US" sz="2400" dirty="0" err="1"/>
              <a:t>động</a:t>
            </a:r>
            <a:r>
              <a:rPr lang="en-US" sz="2400" dirty="0"/>
              <a:t> </a:t>
            </a:r>
            <a:r>
              <a:rPr lang="en-US" sz="2400" dirty="0" err="1"/>
              <a:t>kiểm</a:t>
            </a:r>
            <a:r>
              <a:rPr lang="en-US" sz="2400" dirty="0"/>
              <a:t> </a:t>
            </a:r>
            <a:r>
              <a:rPr lang="en-US" sz="2400" dirty="0" err="1"/>
              <a:t>tra</a:t>
            </a:r>
            <a:r>
              <a:rPr lang="en-US" sz="2400" dirty="0"/>
              <a:t> </a:t>
            </a:r>
            <a:r>
              <a:rPr lang="en-US" sz="2400" dirty="0" err="1"/>
              <a:t>đạt</a:t>
            </a:r>
            <a:r>
              <a:rPr lang="en-US" sz="2400" dirty="0"/>
              <a:t> </a:t>
            </a:r>
            <a:r>
              <a:rPr lang="en-US" sz="2400" dirty="0" err="1"/>
              <a:t>yêu</a:t>
            </a:r>
            <a:r>
              <a:rPr lang="en-US" sz="2400" dirty="0"/>
              <a:t> </a:t>
            </a:r>
            <a:r>
              <a:rPr lang="en-US" sz="2400" dirty="0" err="1"/>
              <a:t>cầu</a:t>
            </a:r>
            <a:r>
              <a:rPr lang="en-US" sz="2400" dirty="0"/>
              <a:t>.</a:t>
            </a:r>
          </a:p>
          <a:p>
            <a:r>
              <a:rPr lang="en-US" sz="2400" b="1" u="sng" dirty="0" err="1" smtClean="0"/>
              <a:t>Câu</a:t>
            </a:r>
            <a:r>
              <a:rPr lang="en-US" sz="2400" b="1" u="sng" dirty="0" smtClean="0"/>
              <a:t> </a:t>
            </a:r>
            <a:r>
              <a:rPr lang="en-US" sz="2400" b="1" u="sng" dirty="0" smtClean="0"/>
              <a:t>21</a:t>
            </a:r>
            <a:r>
              <a:rPr lang="en-US" sz="2400" dirty="0" smtClean="0"/>
              <a:t>: </a:t>
            </a:r>
            <a:r>
              <a:rPr lang="en-US" sz="2400" dirty="0" err="1"/>
              <a:t>Luật</a:t>
            </a:r>
            <a:r>
              <a:rPr lang="en-US" sz="2400" dirty="0"/>
              <a:t> </a:t>
            </a:r>
            <a:r>
              <a:rPr lang="en-US" sz="2400" dirty="0" err="1"/>
              <a:t>pháp</a:t>
            </a:r>
            <a:r>
              <a:rPr lang="en-US" sz="2400" dirty="0"/>
              <a:t> </a:t>
            </a:r>
            <a:r>
              <a:rPr lang="en-US" sz="2400" dirty="0" err="1"/>
              <a:t>Bảo</a:t>
            </a:r>
            <a:r>
              <a:rPr lang="en-US" sz="2400" dirty="0"/>
              <a:t> </a:t>
            </a:r>
            <a:r>
              <a:rPr lang="en-US" sz="2400" dirty="0" err="1"/>
              <a:t>hộ</a:t>
            </a:r>
            <a:r>
              <a:rPr lang="en-US" sz="2400" dirty="0"/>
              <a:t> </a:t>
            </a:r>
            <a:r>
              <a:rPr lang="en-US" sz="2400" dirty="0" err="1"/>
              <a:t>lao</a:t>
            </a:r>
            <a:r>
              <a:rPr lang="en-US" sz="2400" dirty="0"/>
              <a:t> </a:t>
            </a:r>
            <a:r>
              <a:rPr lang="en-US" sz="2400" dirty="0" err="1"/>
              <a:t>động</a:t>
            </a:r>
            <a:r>
              <a:rPr lang="en-US" sz="2400" dirty="0"/>
              <a:t> </a:t>
            </a:r>
            <a:r>
              <a:rPr lang="en-US" sz="2400" dirty="0" err="1"/>
              <a:t>quy</a:t>
            </a:r>
            <a:r>
              <a:rPr lang="en-US" sz="2400" dirty="0"/>
              <a:t> </a:t>
            </a:r>
            <a:r>
              <a:rPr lang="en-US" sz="2400" dirty="0" err="1"/>
              <a:t>định</a:t>
            </a:r>
            <a:r>
              <a:rPr lang="en-US" sz="2400" dirty="0"/>
              <a:t> </a:t>
            </a:r>
            <a:r>
              <a:rPr lang="en-US" sz="2400" dirty="0" err="1"/>
              <a:t>việc</a:t>
            </a:r>
            <a:r>
              <a:rPr lang="en-US" sz="2400" dirty="0"/>
              <a:t> </a:t>
            </a:r>
            <a:r>
              <a:rPr lang="en-US" sz="2400" dirty="0" err="1"/>
              <a:t>thống</a:t>
            </a:r>
            <a:r>
              <a:rPr lang="en-US" sz="2400" dirty="0"/>
              <a:t> </a:t>
            </a:r>
            <a:r>
              <a:rPr lang="en-US" sz="2400" dirty="0" err="1"/>
              <a:t>kê</a:t>
            </a:r>
            <a:r>
              <a:rPr lang="en-US" sz="2400" dirty="0"/>
              <a:t> </a:t>
            </a:r>
            <a:r>
              <a:rPr lang="en-US" sz="2400" dirty="0" err="1"/>
              <a:t>báo</a:t>
            </a:r>
            <a:r>
              <a:rPr lang="en-US" sz="2400" dirty="0"/>
              <a:t> </a:t>
            </a:r>
            <a:r>
              <a:rPr lang="en-US" sz="2400" dirty="0" err="1"/>
              <a:t>cáo</a:t>
            </a:r>
            <a:r>
              <a:rPr lang="en-US" sz="2400" dirty="0"/>
              <a:t> </a:t>
            </a:r>
            <a:r>
              <a:rPr lang="en-US" sz="2400" dirty="0" err="1"/>
              <a:t>định</a:t>
            </a:r>
            <a:r>
              <a:rPr lang="en-US" sz="2400" dirty="0"/>
              <a:t> </a:t>
            </a:r>
            <a:r>
              <a:rPr lang="en-US" sz="2400" dirty="0" err="1"/>
              <a:t>kỳ</a:t>
            </a:r>
            <a:r>
              <a:rPr lang="en-US" sz="2400" dirty="0"/>
              <a:t> tai </a:t>
            </a:r>
            <a:r>
              <a:rPr lang="en-US" sz="2400" dirty="0" err="1"/>
              <a:t>nạn</a:t>
            </a:r>
            <a:r>
              <a:rPr lang="en-US" sz="2400" dirty="0"/>
              <a:t> </a:t>
            </a:r>
            <a:r>
              <a:rPr lang="en-US" sz="2400" dirty="0" err="1"/>
              <a:t>lao</a:t>
            </a:r>
            <a:r>
              <a:rPr lang="en-US" sz="2400" dirty="0"/>
              <a:t> </a:t>
            </a:r>
            <a:r>
              <a:rPr lang="en-US" sz="2400" dirty="0" err="1"/>
              <a:t>động</a:t>
            </a:r>
            <a:r>
              <a:rPr lang="en-US" sz="2400" dirty="0"/>
              <a:t> </a:t>
            </a:r>
            <a:r>
              <a:rPr lang="en-US" sz="2400" dirty="0" err="1"/>
              <a:t>đối</a:t>
            </a:r>
            <a:r>
              <a:rPr lang="en-US" sz="2400" dirty="0"/>
              <a:t> </a:t>
            </a:r>
            <a:r>
              <a:rPr lang="en-US" sz="2400" dirty="0" err="1"/>
              <a:t>với</a:t>
            </a:r>
            <a:r>
              <a:rPr lang="en-US" sz="2400" dirty="0"/>
              <a:t> </a:t>
            </a:r>
            <a:r>
              <a:rPr lang="en-US" sz="2400" dirty="0" err="1"/>
              <a:t>các</a:t>
            </a:r>
            <a:r>
              <a:rPr lang="en-US" sz="2400" dirty="0"/>
              <a:t> </a:t>
            </a:r>
            <a:r>
              <a:rPr lang="en-US" sz="2400" dirty="0" err="1"/>
              <a:t>vụ</a:t>
            </a:r>
            <a:r>
              <a:rPr lang="en-US" sz="2400" dirty="0"/>
              <a:t> tai </a:t>
            </a:r>
            <a:r>
              <a:rPr lang="en-US" sz="2400" dirty="0" err="1"/>
              <a:t>nạn</a:t>
            </a:r>
            <a:r>
              <a:rPr lang="en-US" sz="2400" dirty="0"/>
              <a:t> </a:t>
            </a:r>
            <a:r>
              <a:rPr lang="en-US" sz="2400" dirty="0" err="1"/>
              <a:t>lao</a:t>
            </a:r>
            <a:r>
              <a:rPr lang="en-US" sz="2400" dirty="0"/>
              <a:t> </a:t>
            </a:r>
            <a:r>
              <a:rPr lang="en-US" sz="2400" dirty="0" err="1"/>
              <a:t>động</a:t>
            </a:r>
            <a:r>
              <a:rPr lang="en-US" sz="2400" dirty="0"/>
              <a:t> </a:t>
            </a:r>
            <a:r>
              <a:rPr lang="en-US" sz="2400" dirty="0" err="1"/>
              <a:t>làm</a:t>
            </a:r>
            <a:r>
              <a:rPr lang="en-US" sz="2400" dirty="0"/>
              <a:t> </a:t>
            </a:r>
            <a:r>
              <a:rPr lang="en-US" sz="2400" dirty="0" err="1"/>
              <a:t>người</a:t>
            </a:r>
            <a:r>
              <a:rPr lang="en-US" sz="2400" dirty="0"/>
              <a:t> </a:t>
            </a:r>
            <a:r>
              <a:rPr lang="en-US" sz="2400" dirty="0" err="1"/>
              <a:t>lao</a:t>
            </a:r>
            <a:r>
              <a:rPr lang="en-US" sz="2400" dirty="0"/>
              <a:t> </a:t>
            </a:r>
            <a:r>
              <a:rPr lang="en-US" sz="2400" dirty="0" err="1"/>
              <a:t>động</a:t>
            </a:r>
            <a:r>
              <a:rPr lang="en-US" sz="2400" dirty="0"/>
              <a:t> </a:t>
            </a:r>
            <a:r>
              <a:rPr lang="en-US" sz="2400" dirty="0" err="1"/>
              <a:t>bị</a:t>
            </a:r>
            <a:r>
              <a:rPr lang="en-US" sz="2400" dirty="0"/>
              <a:t> tai </a:t>
            </a:r>
            <a:r>
              <a:rPr lang="en-US" sz="2400" dirty="0" err="1"/>
              <a:t>nạn</a:t>
            </a:r>
            <a:r>
              <a:rPr lang="en-US" sz="2400" dirty="0"/>
              <a:t> </a:t>
            </a:r>
            <a:r>
              <a:rPr lang="en-US" sz="2400" dirty="0" err="1"/>
              <a:t>phải</a:t>
            </a:r>
            <a:r>
              <a:rPr lang="en-US" sz="2400" dirty="0"/>
              <a:t> </a:t>
            </a:r>
            <a:r>
              <a:rPr lang="en-US" sz="2400" dirty="0" err="1"/>
              <a:t>nghỉ</a:t>
            </a:r>
            <a:r>
              <a:rPr lang="en-US" sz="2400" dirty="0"/>
              <a:t> </a:t>
            </a:r>
            <a:r>
              <a:rPr lang="en-US" sz="2400" dirty="0" err="1"/>
              <a:t>việc</a:t>
            </a:r>
            <a:r>
              <a:rPr lang="en-US" sz="2400" dirty="0"/>
              <a:t> </a:t>
            </a:r>
            <a:r>
              <a:rPr lang="en-US" sz="2400" dirty="0" err="1"/>
              <a:t>từ</a:t>
            </a:r>
            <a:r>
              <a:rPr lang="en-US" sz="2400" dirty="0"/>
              <a:t> :</a:t>
            </a:r>
          </a:p>
          <a:p>
            <a:pPr lvl="0"/>
            <a:r>
              <a:rPr lang="en-US" sz="2400" dirty="0" smtClean="0"/>
              <a:t>A- 1 </a:t>
            </a:r>
            <a:r>
              <a:rPr lang="en-US" sz="2400" dirty="0" err="1"/>
              <a:t>ngày</a:t>
            </a:r>
            <a:r>
              <a:rPr lang="en-US" sz="2400" dirty="0"/>
              <a:t> </a:t>
            </a:r>
            <a:r>
              <a:rPr lang="en-US" sz="2400" dirty="0" err="1"/>
              <a:t>trở</a:t>
            </a:r>
            <a:r>
              <a:rPr lang="en-US" sz="2400" dirty="0"/>
              <a:t> </a:t>
            </a:r>
            <a:r>
              <a:rPr lang="en-US" sz="2400" dirty="0" err="1"/>
              <a:t>lên</a:t>
            </a:r>
            <a:endParaRPr lang="en-US" sz="2400" dirty="0"/>
          </a:p>
          <a:p>
            <a:pPr lvl="0"/>
            <a:r>
              <a:rPr lang="en-US" sz="2400" dirty="0" smtClean="0"/>
              <a:t>B- 3 </a:t>
            </a:r>
            <a:r>
              <a:rPr lang="en-US" sz="2400" dirty="0" err="1"/>
              <a:t>ngày</a:t>
            </a:r>
            <a:r>
              <a:rPr lang="en-US" sz="2400" dirty="0"/>
              <a:t> </a:t>
            </a:r>
            <a:r>
              <a:rPr lang="en-US" sz="2400" dirty="0" err="1"/>
              <a:t>trở</a:t>
            </a:r>
            <a:r>
              <a:rPr lang="en-US" sz="2400" dirty="0"/>
              <a:t> </a:t>
            </a:r>
            <a:r>
              <a:rPr lang="en-US" sz="2400" dirty="0" err="1"/>
              <a:t>lên</a:t>
            </a:r>
            <a:endParaRPr lang="en-US" sz="2400" dirty="0"/>
          </a:p>
          <a:p>
            <a:pPr lvl="0"/>
            <a:r>
              <a:rPr lang="en-US" sz="2400" dirty="0" smtClean="0"/>
              <a:t>C- 1 </a:t>
            </a:r>
            <a:r>
              <a:rPr lang="en-US" sz="2400" dirty="0" err="1"/>
              <a:t>tuần</a:t>
            </a:r>
            <a:r>
              <a:rPr lang="en-US" sz="2400" dirty="0"/>
              <a:t> </a:t>
            </a:r>
            <a:r>
              <a:rPr lang="en-US" sz="2400" dirty="0" err="1"/>
              <a:t>trở</a:t>
            </a:r>
            <a:r>
              <a:rPr lang="en-US" sz="2400" dirty="0"/>
              <a:t> </a:t>
            </a:r>
            <a:r>
              <a:rPr lang="en-US" sz="2400" dirty="0" err="1"/>
              <a:t>lên</a:t>
            </a:r>
            <a:endParaRPr lang="en-US" sz="2400" dirty="0"/>
          </a:p>
          <a:p>
            <a:pPr algn="just"/>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11365257"/>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4524315"/>
          </a:xfrm>
          <a:prstGeom prst="rect">
            <a:avLst/>
          </a:prstGeom>
        </p:spPr>
        <p:txBody>
          <a:bodyPr wrap="square">
            <a:spAutoFit/>
          </a:bodyPr>
          <a:lstStyle/>
          <a:p>
            <a:pPr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22</a:t>
            </a:r>
            <a:r>
              <a:rPr lang="en-US" sz="2400" b="1"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Người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sử</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dụng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những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quyền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gì</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đây</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A-  </a:t>
            </a:r>
            <a:r>
              <a:rPr lang="en-US" sz="2400" dirty="0" err="1" smtClean="0">
                <a:latin typeface="Times New Roman" pitchFamily="18" charset="0"/>
                <a:cs typeface="Times New Roman" pitchFamily="18" charset="0"/>
              </a:rPr>
              <a:t>Chấm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dứt</a:t>
            </a:r>
            <a:r>
              <a:rPr lang="en-US" sz="2400" dirty="0" smtClean="0">
                <a:latin typeface="Times New Roman" pitchFamily="18" charset="0"/>
                <a:cs typeface="Times New Roman" pitchFamily="18" charset="0"/>
              </a:rPr>
              <a:t> HĐLĐ </a:t>
            </a:r>
            <a:r>
              <a:rPr lang="en-US" sz="2400" dirty="0" err="1" smtClean="0">
                <a:latin typeface="Times New Roman" pitchFamily="18" charset="0"/>
                <a:cs typeface="Times New Roman" pitchFamily="18" charset="0"/>
              </a:rPr>
              <a:t>vô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kiện</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B- </a:t>
            </a:r>
            <a:r>
              <a:rPr lang="en-US" sz="2400" dirty="0" err="1" smtClean="0">
                <a:latin typeface="Times New Roman" pitchFamily="18" charset="0"/>
                <a:cs typeface="Times New Roman" pitchFamily="18" charset="0"/>
              </a:rPr>
              <a:t>Chấm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dứt</a:t>
            </a:r>
            <a:r>
              <a:rPr lang="en-US" sz="2400" dirty="0" smtClean="0">
                <a:latin typeface="Times New Roman" pitchFamily="18" charset="0"/>
                <a:cs typeface="Times New Roman" pitchFamily="18" charset="0"/>
              </a:rPr>
              <a:t> HĐLĐ </a:t>
            </a:r>
            <a:r>
              <a:rPr lang="en-US" sz="2400" dirty="0" err="1" smtClean="0">
                <a:latin typeface="Times New Roman" pitchFamily="18" charset="0"/>
                <a:cs typeface="Times New Roman" pitchFamily="18" charset="0"/>
              </a:rPr>
              <a:t>phải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kiện</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C- </a:t>
            </a:r>
            <a:r>
              <a:rPr lang="en-US" sz="2400" dirty="0" err="1" smtClean="0">
                <a:latin typeface="Times New Roman" pitchFamily="18" charset="0"/>
                <a:cs typeface="Times New Roman" pitchFamily="18" charset="0"/>
              </a:rPr>
              <a:t>Tăng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kiện</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D- </a:t>
            </a:r>
            <a:r>
              <a:rPr lang="en-US" sz="2400" dirty="0" err="1" smtClean="0">
                <a:latin typeface="Times New Roman" pitchFamily="18" charset="0"/>
                <a:cs typeface="Times New Roman" pitchFamily="18" charset="0"/>
              </a:rPr>
              <a:t>Tăng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theo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công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việc</a:t>
            </a:r>
            <a:endParaRPr lang="en-US" sz="2400" dirty="0" smtClean="0">
              <a:latin typeface="Times New Roman" pitchFamily="18" charset="0"/>
              <a:cs typeface="Times New Roman" pitchFamily="18" charset="0"/>
            </a:endParaRPr>
          </a:p>
          <a:p>
            <a:pPr algn="just"/>
            <a:endParaRPr lang="en-US" sz="2400" b="1" u="sng" dirty="0" smtClean="0"/>
          </a:p>
          <a:p>
            <a:pPr algn="just"/>
            <a:r>
              <a:rPr lang="en-US" sz="2400" b="1" u="sng" dirty="0" err="1" smtClean="0"/>
              <a:t>Câu</a:t>
            </a:r>
            <a:r>
              <a:rPr lang="en-US" sz="2400" b="1" u="sng" dirty="0" smtClean="0"/>
              <a:t> </a:t>
            </a:r>
            <a:r>
              <a:rPr lang="en-US" sz="2400" b="1" u="sng" dirty="0" smtClean="0"/>
              <a:t>23</a:t>
            </a:r>
            <a:r>
              <a:rPr lang="en-US" sz="2400" dirty="0" smtClean="0"/>
              <a:t>: </a:t>
            </a:r>
            <a:r>
              <a:rPr lang="en-US" sz="2400" dirty="0" err="1" smtClean="0"/>
              <a:t>Môi</a:t>
            </a:r>
            <a:r>
              <a:rPr lang="en-US" sz="2400" dirty="0" smtClean="0"/>
              <a:t> </a:t>
            </a:r>
            <a:r>
              <a:rPr lang="en-US" sz="2400" dirty="0" err="1" smtClean="0"/>
              <a:t>trường</a:t>
            </a:r>
            <a:r>
              <a:rPr lang="en-US" sz="2400" dirty="0" smtClean="0"/>
              <a:t> </a:t>
            </a:r>
            <a:r>
              <a:rPr lang="en-US" sz="2400" dirty="0" err="1" smtClean="0"/>
              <a:t>làm</a:t>
            </a:r>
            <a:r>
              <a:rPr lang="en-US" sz="2400" dirty="0" smtClean="0"/>
              <a:t> </a:t>
            </a:r>
            <a:r>
              <a:rPr lang="en-US" sz="2400" dirty="0" err="1" smtClean="0"/>
              <a:t>việc</a:t>
            </a:r>
            <a:r>
              <a:rPr lang="en-US" sz="2400" dirty="0" smtClean="0"/>
              <a:t> </a:t>
            </a:r>
            <a:r>
              <a:rPr lang="en-US" sz="2400" dirty="0" err="1" smtClean="0"/>
              <a:t>độc</a:t>
            </a:r>
            <a:r>
              <a:rPr lang="en-US" sz="2400" dirty="0" smtClean="0"/>
              <a:t> </a:t>
            </a:r>
            <a:r>
              <a:rPr lang="en-US" sz="2400" dirty="0" err="1" smtClean="0"/>
              <a:t>hại</a:t>
            </a:r>
            <a:r>
              <a:rPr lang="en-US" sz="2400" dirty="0" smtClean="0"/>
              <a:t>, </a:t>
            </a:r>
            <a:r>
              <a:rPr lang="en-US" sz="2400" dirty="0" err="1" smtClean="0"/>
              <a:t>nguy</a:t>
            </a:r>
            <a:r>
              <a:rPr lang="en-US" sz="2400" dirty="0" smtClean="0"/>
              <a:t> </a:t>
            </a:r>
            <a:r>
              <a:rPr lang="en-US" sz="2400" dirty="0" err="1" smtClean="0"/>
              <a:t>hiểm</a:t>
            </a:r>
            <a:r>
              <a:rPr lang="en-US" sz="2400" dirty="0" smtClean="0"/>
              <a:t> </a:t>
            </a:r>
            <a:r>
              <a:rPr lang="en-US" sz="2400" dirty="0" err="1" smtClean="0"/>
              <a:t>là</a:t>
            </a:r>
            <a:r>
              <a:rPr lang="en-US" sz="2400" dirty="0" smtClean="0"/>
              <a:t> do</a:t>
            </a:r>
          </a:p>
          <a:p>
            <a:pPr algn="just"/>
            <a:r>
              <a:rPr lang="en-US" sz="2400" dirty="0" smtClean="0"/>
              <a:t>A- Qui </a:t>
            </a:r>
            <a:r>
              <a:rPr lang="en-US" sz="2400" dirty="0" err="1" smtClean="0"/>
              <a:t>định</a:t>
            </a:r>
            <a:r>
              <a:rPr lang="en-US" sz="2400" dirty="0" smtClean="0"/>
              <a:t> </a:t>
            </a:r>
            <a:r>
              <a:rPr lang="en-US" sz="2400" dirty="0" err="1" smtClean="0"/>
              <a:t>của</a:t>
            </a:r>
            <a:r>
              <a:rPr lang="en-US" sz="2400" dirty="0" smtClean="0"/>
              <a:t> </a:t>
            </a:r>
            <a:r>
              <a:rPr lang="en-US" sz="2400" dirty="0" err="1" smtClean="0"/>
              <a:t>doanh</a:t>
            </a:r>
            <a:r>
              <a:rPr lang="en-US" sz="2400" dirty="0" smtClean="0"/>
              <a:t> </a:t>
            </a:r>
            <a:r>
              <a:rPr lang="en-US" sz="2400" dirty="0" err="1" smtClean="0"/>
              <a:t>nghiệp</a:t>
            </a:r>
            <a:endParaRPr lang="en-US" sz="2400" dirty="0" smtClean="0"/>
          </a:p>
          <a:p>
            <a:pPr algn="just"/>
            <a:r>
              <a:rPr lang="en-US" sz="2400" dirty="0" smtClean="0"/>
              <a:t>B- Qui </a:t>
            </a:r>
            <a:r>
              <a:rPr lang="en-US" sz="2400" dirty="0" err="1" smtClean="0"/>
              <a:t>định</a:t>
            </a:r>
            <a:r>
              <a:rPr lang="en-US" sz="2400" dirty="0" smtClean="0"/>
              <a:t> </a:t>
            </a:r>
            <a:r>
              <a:rPr lang="en-US" sz="2400" dirty="0" err="1" smtClean="0"/>
              <a:t>của</a:t>
            </a:r>
            <a:r>
              <a:rPr lang="en-US" sz="2400" dirty="0" smtClean="0"/>
              <a:t> </a:t>
            </a:r>
            <a:r>
              <a:rPr lang="en-US" sz="2400" dirty="0" err="1" smtClean="0"/>
              <a:t>người</a:t>
            </a:r>
            <a:r>
              <a:rPr lang="en-US" sz="2400" dirty="0" smtClean="0"/>
              <a:t> </a:t>
            </a:r>
            <a:r>
              <a:rPr lang="en-US" sz="2400" dirty="0" err="1" smtClean="0"/>
              <a:t>lao</a:t>
            </a:r>
            <a:r>
              <a:rPr lang="en-US" sz="2400" dirty="0" smtClean="0"/>
              <a:t> </a:t>
            </a:r>
            <a:r>
              <a:rPr lang="en-US" sz="2400" dirty="0" err="1" smtClean="0"/>
              <a:t>động</a:t>
            </a:r>
            <a:endParaRPr lang="en-US" sz="2400" dirty="0" smtClean="0"/>
          </a:p>
          <a:p>
            <a:pPr algn="just"/>
            <a:r>
              <a:rPr lang="en-US" sz="2400" dirty="0" smtClean="0"/>
              <a:t>C- Qui </a:t>
            </a:r>
            <a:r>
              <a:rPr lang="en-US" sz="2400" dirty="0" err="1" smtClean="0"/>
              <a:t>định</a:t>
            </a:r>
            <a:r>
              <a:rPr lang="en-US" sz="2400" dirty="0" smtClean="0"/>
              <a:t> </a:t>
            </a:r>
            <a:r>
              <a:rPr lang="en-US" sz="2400" dirty="0" err="1" smtClean="0"/>
              <a:t>của</a:t>
            </a:r>
            <a:r>
              <a:rPr lang="en-US" sz="2400" dirty="0" smtClean="0"/>
              <a:t> </a:t>
            </a:r>
            <a:r>
              <a:rPr lang="en-US" sz="2400" dirty="0" err="1" smtClean="0"/>
              <a:t>Bộ</a:t>
            </a:r>
            <a:r>
              <a:rPr lang="en-US" sz="2400" dirty="0" smtClean="0"/>
              <a:t> </a:t>
            </a:r>
            <a:r>
              <a:rPr lang="en-US" sz="2400" dirty="0" err="1" smtClean="0"/>
              <a:t>Công</a:t>
            </a:r>
            <a:r>
              <a:rPr lang="en-US" sz="2400" dirty="0" smtClean="0"/>
              <a:t> </a:t>
            </a:r>
            <a:r>
              <a:rPr lang="en-US" sz="2400" dirty="0" err="1" smtClean="0"/>
              <a:t>thương</a:t>
            </a:r>
            <a:endParaRPr lang="en-US" sz="2400" dirty="0" smtClean="0"/>
          </a:p>
          <a:p>
            <a:pPr marL="338138" indent="-338138" algn="just"/>
            <a:r>
              <a:rPr lang="en-US" sz="2400" dirty="0" smtClean="0"/>
              <a:t>D- Qui </a:t>
            </a:r>
            <a:r>
              <a:rPr lang="en-US" sz="2400" dirty="0" err="1" smtClean="0"/>
              <a:t>định</a:t>
            </a:r>
            <a:r>
              <a:rPr lang="en-US" sz="2400" dirty="0" smtClean="0"/>
              <a:t> </a:t>
            </a:r>
            <a:r>
              <a:rPr lang="en-US" sz="2400" dirty="0" err="1" smtClean="0"/>
              <a:t>của</a:t>
            </a:r>
            <a:r>
              <a:rPr lang="en-US" sz="2400" dirty="0" smtClean="0"/>
              <a:t> </a:t>
            </a:r>
            <a:r>
              <a:rPr lang="en-US" sz="2400" dirty="0" err="1" smtClean="0"/>
              <a:t>Bộ</a:t>
            </a:r>
            <a:r>
              <a:rPr lang="en-US" sz="2400" dirty="0" smtClean="0"/>
              <a:t> Lao </a:t>
            </a:r>
            <a:r>
              <a:rPr lang="en-US" sz="2400" dirty="0" err="1" smtClean="0"/>
              <a:t>động</a:t>
            </a:r>
            <a:r>
              <a:rPr lang="en-US" sz="2400" dirty="0" smtClean="0"/>
              <a:t> </a:t>
            </a:r>
            <a:r>
              <a:rPr lang="en-US" sz="2400" dirty="0" err="1" smtClean="0"/>
              <a:t>Thương</a:t>
            </a:r>
            <a:r>
              <a:rPr lang="en-US" sz="2400" dirty="0" smtClean="0"/>
              <a:t> </a:t>
            </a:r>
            <a:r>
              <a:rPr lang="en-US" sz="2400" dirty="0" err="1" smtClean="0"/>
              <a:t>Binh</a:t>
            </a:r>
            <a:r>
              <a:rPr lang="en-US" sz="2400" dirty="0" smtClean="0"/>
              <a:t> </a:t>
            </a:r>
            <a:r>
              <a:rPr lang="en-US" sz="2400" dirty="0" err="1" smtClean="0"/>
              <a:t>Xã</a:t>
            </a:r>
            <a:r>
              <a:rPr lang="en-US" sz="2400" dirty="0" smtClean="0"/>
              <a:t> </a:t>
            </a:r>
            <a:r>
              <a:rPr lang="en-US" sz="2400" dirty="0" err="1" smtClean="0"/>
              <a:t>Hội</a:t>
            </a:r>
            <a:r>
              <a:rPr lang="en-US" sz="2400" dirty="0" smtClean="0"/>
              <a:t> </a:t>
            </a:r>
            <a:r>
              <a:rPr lang="en-US" sz="2400" dirty="0" err="1" smtClean="0"/>
              <a:t>phối</a:t>
            </a:r>
            <a:r>
              <a:rPr lang="en-US" sz="2400" dirty="0" smtClean="0"/>
              <a:t> </a:t>
            </a:r>
            <a:r>
              <a:rPr lang="en-US" sz="2400" dirty="0" err="1" smtClean="0"/>
              <a:t>hợp</a:t>
            </a:r>
            <a:r>
              <a:rPr lang="en-US" sz="2400" dirty="0" smtClean="0"/>
              <a:t> </a:t>
            </a:r>
            <a:r>
              <a:rPr lang="en-US" sz="2400" dirty="0" err="1" smtClean="0"/>
              <a:t>với</a:t>
            </a:r>
            <a:r>
              <a:rPr lang="en-US" sz="2400" dirty="0" smtClean="0"/>
              <a:t> </a:t>
            </a:r>
            <a:r>
              <a:rPr lang="en-US" sz="2400" dirty="0" err="1" smtClean="0"/>
              <a:t>Bộ</a:t>
            </a:r>
            <a:r>
              <a:rPr lang="en-US" sz="2400" dirty="0" smtClean="0"/>
              <a:t> Y </a:t>
            </a:r>
            <a:r>
              <a:rPr lang="en-US" sz="2400" dirty="0" err="1" smtClean="0"/>
              <a:t>Tế</a:t>
            </a:r>
            <a:endParaRPr lang="en-US" sz="2400" dirty="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11945446"/>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6370975"/>
          </a:xfrm>
          <a:prstGeom prst="rect">
            <a:avLst/>
          </a:prstGeom>
        </p:spPr>
        <p:txBody>
          <a:bodyPr wrap="square">
            <a:spAutoFit/>
          </a:bodyPr>
          <a:lstStyle/>
          <a:p>
            <a:pPr lvl="0"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24</a:t>
            </a:r>
            <a:r>
              <a:rPr lang="en-US" sz="2400" b="1" dirty="0" smtClean="0">
                <a:latin typeface="Times New Roman" pitchFamily="18" charset="0"/>
                <a:cs typeface="Times New Roman" pitchFamily="18" charset="0"/>
              </a:rPr>
              <a:t>: </a:t>
            </a:r>
            <a:r>
              <a:rPr lang="en-US" sz="2400" b="1" dirty="0"/>
              <a:t>Theo </a:t>
            </a:r>
            <a:r>
              <a:rPr lang="en-US" sz="2400" b="1" dirty="0" err="1"/>
              <a:t>Thông</a:t>
            </a:r>
            <a:r>
              <a:rPr lang="en-US" sz="2400" b="1" dirty="0"/>
              <a:t> </a:t>
            </a:r>
            <a:r>
              <a:rPr lang="en-US" sz="2400" b="1" dirty="0" err="1"/>
              <a:t>tư</a:t>
            </a:r>
            <a:r>
              <a:rPr lang="en-US" sz="2400" b="1" dirty="0"/>
              <a:t> 26/2013/TT-BLĐTBXH </a:t>
            </a:r>
            <a:r>
              <a:rPr lang="en-US" sz="2400" b="1" dirty="0" err="1"/>
              <a:t>ngày</a:t>
            </a:r>
            <a:r>
              <a:rPr lang="en-US" sz="2400" b="1" dirty="0"/>
              <a:t> 18/10/2013 </a:t>
            </a:r>
            <a:r>
              <a:rPr lang="en-US" sz="2400" b="1" dirty="0" err="1"/>
              <a:t>của</a:t>
            </a:r>
            <a:r>
              <a:rPr lang="en-US" sz="2400" b="1" dirty="0"/>
              <a:t> </a:t>
            </a:r>
            <a:r>
              <a:rPr lang="en-US" sz="2400" b="1" dirty="0" err="1"/>
              <a:t>Bộ</a:t>
            </a:r>
            <a:r>
              <a:rPr lang="en-US" sz="2400" b="1" dirty="0"/>
              <a:t> LĐTB&amp;XH - Ban </a:t>
            </a:r>
            <a:r>
              <a:rPr lang="en-US" sz="2400" b="1" dirty="0" err="1"/>
              <a:t>hành</a:t>
            </a:r>
            <a:r>
              <a:rPr lang="en-US" sz="2400" b="1" dirty="0"/>
              <a:t> </a:t>
            </a:r>
            <a:r>
              <a:rPr lang="en-US" sz="2400" b="1" dirty="0" err="1"/>
              <a:t>danh</a:t>
            </a:r>
            <a:r>
              <a:rPr lang="en-US" sz="2400" b="1" dirty="0"/>
              <a:t> </a:t>
            </a:r>
            <a:r>
              <a:rPr lang="en-US" sz="2400" b="1" dirty="0" err="1"/>
              <a:t>mục</a:t>
            </a:r>
            <a:r>
              <a:rPr lang="en-US" sz="2400" b="1" dirty="0"/>
              <a:t> </a:t>
            </a:r>
            <a:r>
              <a:rPr lang="en-US" sz="2400" b="1" dirty="0" err="1"/>
              <a:t>công</a:t>
            </a:r>
            <a:r>
              <a:rPr lang="en-US" sz="2400" b="1" dirty="0"/>
              <a:t> </a:t>
            </a:r>
            <a:r>
              <a:rPr lang="en-US" sz="2400" b="1" dirty="0" err="1"/>
              <a:t>việc</a:t>
            </a:r>
            <a:r>
              <a:rPr lang="en-US" sz="2400" b="1" dirty="0"/>
              <a:t> </a:t>
            </a:r>
            <a:r>
              <a:rPr lang="en-US" sz="2400" b="1" dirty="0" err="1"/>
              <a:t>không</a:t>
            </a:r>
            <a:r>
              <a:rPr lang="en-US" sz="2400" b="1" dirty="0"/>
              <a:t> </a:t>
            </a:r>
            <a:r>
              <a:rPr lang="en-US" sz="2400" b="1" dirty="0" err="1"/>
              <a:t>được</a:t>
            </a:r>
            <a:r>
              <a:rPr lang="en-US" sz="2400" b="1" dirty="0"/>
              <a:t> </a:t>
            </a:r>
            <a:r>
              <a:rPr lang="en-US" sz="2400" b="1" dirty="0" err="1"/>
              <a:t>sử</a:t>
            </a:r>
            <a:r>
              <a:rPr lang="en-US" sz="2400" b="1" dirty="0"/>
              <a:t> </a:t>
            </a:r>
            <a:r>
              <a:rPr lang="en-US" sz="2400" b="1" dirty="0" err="1"/>
              <a:t>dụng</a:t>
            </a:r>
            <a:r>
              <a:rPr lang="en-US" sz="2400" b="1" dirty="0"/>
              <a:t> </a:t>
            </a:r>
            <a:r>
              <a:rPr lang="en-US" sz="2400" b="1" dirty="0" err="1"/>
              <a:t>lao</a:t>
            </a:r>
            <a:r>
              <a:rPr lang="en-US" sz="2400" b="1" dirty="0"/>
              <a:t> </a:t>
            </a:r>
            <a:r>
              <a:rPr lang="en-US" sz="2400" b="1" dirty="0" err="1"/>
              <a:t>động</a:t>
            </a:r>
            <a:r>
              <a:rPr lang="en-US" sz="2400" b="1" dirty="0"/>
              <a:t> </a:t>
            </a:r>
            <a:r>
              <a:rPr lang="en-US" sz="2400" b="1" dirty="0" err="1"/>
              <a:t>nữ</a:t>
            </a:r>
            <a:r>
              <a:rPr lang="en-US" sz="2400" b="1" dirty="0"/>
              <a:t>. </a:t>
            </a:r>
            <a:r>
              <a:rPr lang="en-US" sz="2400" b="1" dirty="0" err="1"/>
              <a:t>Các</a:t>
            </a:r>
            <a:r>
              <a:rPr lang="en-US" sz="2400" b="1" dirty="0"/>
              <a:t> </a:t>
            </a:r>
            <a:r>
              <a:rPr lang="en-US" sz="2400" b="1" dirty="0" err="1"/>
              <a:t>công</a:t>
            </a:r>
            <a:r>
              <a:rPr lang="en-US" sz="2400" b="1" dirty="0"/>
              <a:t> </a:t>
            </a:r>
            <a:r>
              <a:rPr lang="en-US" sz="2400" b="1" dirty="0" err="1"/>
              <a:t>việc</a:t>
            </a:r>
            <a:r>
              <a:rPr lang="en-US" sz="2400" b="1" dirty="0"/>
              <a:t> </a:t>
            </a:r>
            <a:r>
              <a:rPr lang="en-US" sz="2400" b="1" dirty="0" err="1"/>
              <a:t>không</a:t>
            </a:r>
            <a:r>
              <a:rPr lang="en-US" sz="2400" b="1" dirty="0"/>
              <a:t> </a:t>
            </a:r>
            <a:r>
              <a:rPr lang="en-US" sz="2400" b="1" dirty="0" err="1"/>
              <a:t>được</a:t>
            </a:r>
            <a:r>
              <a:rPr lang="en-US" sz="2400" b="1" dirty="0"/>
              <a:t> </a:t>
            </a:r>
            <a:r>
              <a:rPr lang="en-US" sz="2400" b="1" dirty="0" err="1"/>
              <a:t>sử</a:t>
            </a:r>
            <a:r>
              <a:rPr lang="en-US" sz="2400" b="1" dirty="0"/>
              <a:t> </a:t>
            </a:r>
            <a:r>
              <a:rPr lang="en-US" sz="2400" b="1" dirty="0" err="1"/>
              <a:t>dụng</a:t>
            </a:r>
            <a:r>
              <a:rPr lang="en-US" sz="2400" b="1" dirty="0"/>
              <a:t> </a:t>
            </a:r>
            <a:r>
              <a:rPr lang="en-US" sz="2400" b="1" dirty="0" err="1"/>
              <a:t>lao</a:t>
            </a:r>
            <a:r>
              <a:rPr lang="en-US" sz="2400" b="1" dirty="0"/>
              <a:t> </a:t>
            </a:r>
            <a:r>
              <a:rPr lang="en-US" sz="2400" b="1" dirty="0" err="1"/>
              <a:t>động</a:t>
            </a:r>
            <a:r>
              <a:rPr lang="en-US" sz="2400" b="1" dirty="0"/>
              <a:t> </a:t>
            </a:r>
            <a:r>
              <a:rPr lang="en-US" sz="2400" b="1" dirty="0" err="1"/>
              <a:t>nữ</a:t>
            </a:r>
            <a:r>
              <a:rPr lang="en-US" sz="2400" b="1" dirty="0"/>
              <a:t> </a:t>
            </a:r>
            <a:r>
              <a:rPr lang="en-US" sz="2400" b="1" dirty="0" err="1"/>
              <a:t>có</a:t>
            </a:r>
            <a:r>
              <a:rPr lang="en-US" sz="2400" b="1" dirty="0"/>
              <a:t> </a:t>
            </a:r>
            <a:r>
              <a:rPr lang="en-US" sz="2400" b="1" dirty="0" err="1"/>
              <a:t>thai</a:t>
            </a:r>
            <a:r>
              <a:rPr lang="en-US" sz="2400" b="1" dirty="0"/>
              <a:t> </a:t>
            </a:r>
            <a:r>
              <a:rPr lang="en-US" sz="2400" b="1" dirty="0" err="1"/>
              <a:t>hoặc</a:t>
            </a:r>
            <a:r>
              <a:rPr lang="en-US" sz="2400" b="1" dirty="0"/>
              <a:t> </a:t>
            </a:r>
            <a:r>
              <a:rPr lang="en-US" sz="2400" b="1" dirty="0" err="1"/>
              <a:t>đang</a:t>
            </a:r>
            <a:r>
              <a:rPr lang="en-US" sz="2400" b="1" dirty="0"/>
              <a:t> </a:t>
            </a:r>
            <a:r>
              <a:rPr lang="en-US" sz="2400" b="1" dirty="0" err="1"/>
              <a:t>nuôi</a:t>
            </a:r>
            <a:r>
              <a:rPr lang="en-US" sz="2400" b="1" dirty="0"/>
              <a:t> con </a:t>
            </a:r>
            <a:r>
              <a:rPr lang="en-US" sz="2400" b="1" dirty="0" err="1"/>
              <a:t>dưới</a:t>
            </a:r>
            <a:r>
              <a:rPr lang="en-US" sz="2400" b="1" dirty="0"/>
              <a:t> 12 </a:t>
            </a:r>
            <a:r>
              <a:rPr lang="en-US" sz="2400" b="1" dirty="0" err="1"/>
              <a:t>tháng</a:t>
            </a:r>
            <a:r>
              <a:rPr lang="en-US" sz="2400" b="1" dirty="0"/>
              <a:t> </a:t>
            </a:r>
            <a:r>
              <a:rPr lang="en-US" sz="2400" b="1" dirty="0" err="1"/>
              <a:t>tuổi</a:t>
            </a:r>
            <a:r>
              <a:rPr lang="en-US" sz="2400" b="1" dirty="0"/>
              <a:t> </a:t>
            </a:r>
            <a:r>
              <a:rPr lang="en-US" sz="2400" b="1" dirty="0" err="1"/>
              <a:t>bao</a:t>
            </a:r>
            <a:r>
              <a:rPr lang="en-US" sz="2400" b="1" dirty="0"/>
              <a:t> </a:t>
            </a:r>
            <a:r>
              <a:rPr lang="en-US" sz="2400" b="1" dirty="0" err="1" smtClean="0"/>
              <a:t>gồm</a:t>
            </a:r>
            <a:endParaRPr lang="en-US" sz="2400" dirty="0"/>
          </a:p>
          <a:p>
            <a:r>
              <a:rPr lang="en-US" sz="2400" b="1" dirty="0" smtClean="0"/>
              <a:t>A.</a:t>
            </a:r>
            <a:r>
              <a:rPr lang="en-US" sz="2400" dirty="0" smtClean="0"/>
              <a:t>  </a:t>
            </a:r>
            <a:r>
              <a:rPr lang="en-US" sz="2400" dirty="0"/>
              <a:t>38 </a:t>
            </a:r>
            <a:r>
              <a:rPr lang="en-US" sz="2400" dirty="0" err="1"/>
              <a:t>công</a:t>
            </a:r>
            <a:r>
              <a:rPr lang="en-US" sz="2400" dirty="0"/>
              <a:t> </a:t>
            </a:r>
            <a:r>
              <a:rPr lang="en-US" sz="2400" dirty="0" err="1"/>
              <a:t>việc</a:t>
            </a:r>
            <a:r>
              <a:rPr lang="en-US" sz="2400" dirty="0"/>
              <a:t>	</a:t>
            </a:r>
            <a:r>
              <a:rPr lang="en-US" sz="2400" b="1" dirty="0" smtClean="0"/>
              <a:t>B.</a:t>
            </a:r>
            <a:r>
              <a:rPr lang="en-US" sz="2400" dirty="0" smtClean="0"/>
              <a:t>  </a:t>
            </a:r>
            <a:r>
              <a:rPr lang="en-US" sz="2400" dirty="0"/>
              <a:t>49 </a:t>
            </a:r>
            <a:r>
              <a:rPr lang="en-US" sz="2400" dirty="0" err="1"/>
              <a:t>công</a:t>
            </a:r>
            <a:r>
              <a:rPr lang="en-US" sz="2400" dirty="0"/>
              <a:t> </a:t>
            </a:r>
            <a:r>
              <a:rPr lang="en-US" sz="2400" dirty="0" err="1"/>
              <a:t>việc</a:t>
            </a:r>
            <a:r>
              <a:rPr lang="en-US" sz="2400" dirty="0"/>
              <a:t>	</a:t>
            </a:r>
            <a:r>
              <a:rPr lang="en-US" sz="2400" b="1" dirty="0" smtClean="0"/>
              <a:t>C.</a:t>
            </a:r>
            <a:r>
              <a:rPr lang="en-US" sz="2400" dirty="0" smtClean="0"/>
              <a:t>  </a:t>
            </a:r>
            <a:r>
              <a:rPr lang="en-US" sz="2400" dirty="0"/>
              <a:t>66 </a:t>
            </a:r>
            <a:r>
              <a:rPr lang="en-US" sz="2400" dirty="0" err="1"/>
              <a:t>công</a:t>
            </a:r>
            <a:r>
              <a:rPr lang="en-US" sz="2400" dirty="0"/>
              <a:t> </a:t>
            </a:r>
            <a:r>
              <a:rPr lang="en-US" sz="2400" dirty="0" err="1" smtClean="0"/>
              <a:t>việc</a:t>
            </a:r>
            <a:r>
              <a:rPr lang="en-US" sz="2400" dirty="0"/>
              <a:t> </a:t>
            </a:r>
            <a:r>
              <a:rPr lang="en-US" sz="2400" dirty="0" smtClean="0"/>
              <a:t>    </a:t>
            </a:r>
            <a:r>
              <a:rPr lang="en-US" sz="2400" b="1" dirty="0" smtClean="0"/>
              <a:t>D.</a:t>
            </a:r>
            <a:r>
              <a:rPr lang="en-US" sz="2400" dirty="0" smtClean="0"/>
              <a:t>  </a:t>
            </a:r>
            <a:r>
              <a:rPr lang="en-US" sz="2400" dirty="0"/>
              <a:t>77 </a:t>
            </a:r>
            <a:r>
              <a:rPr lang="en-US" sz="2400" dirty="0" err="1"/>
              <a:t>công</a:t>
            </a:r>
            <a:r>
              <a:rPr lang="en-US" sz="2400" dirty="0"/>
              <a:t> </a:t>
            </a:r>
            <a:r>
              <a:rPr lang="en-US" sz="2400" dirty="0" err="1"/>
              <a:t>việc</a:t>
            </a:r>
            <a:endParaRPr lang="en-US" sz="2400" dirty="0"/>
          </a:p>
          <a:p>
            <a:pPr lvl="0"/>
            <a:r>
              <a:rPr lang="en-US" sz="2400" b="1" dirty="0" smtClean="0">
                <a:latin typeface="Times New Roman" pitchFamily="18" charset="0"/>
                <a:cs typeface="Times New Roman" pitchFamily="18" charset="0"/>
              </a:rPr>
              <a:t> </a:t>
            </a:r>
            <a:r>
              <a:rPr lang="en-US" sz="2400" b="1" u="sng" dirty="0" err="1">
                <a:cs typeface="Times New Roman" pitchFamily="18" charset="0"/>
              </a:rPr>
              <a:t>Câu</a:t>
            </a:r>
            <a:r>
              <a:rPr lang="en-US" sz="2400" b="1" u="sng" dirty="0">
                <a:cs typeface="Times New Roman" pitchFamily="18" charset="0"/>
              </a:rPr>
              <a:t> </a:t>
            </a:r>
            <a:r>
              <a:rPr lang="en-US" sz="2400" b="1" u="sng" dirty="0" smtClean="0">
                <a:cs typeface="Times New Roman" pitchFamily="18" charset="0"/>
              </a:rPr>
              <a:t>25:</a:t>
            </a:r>
            <a:r>
              <a:rPr lang="en-US" sz="2400" b="1" dirty="0" smtClean="0">
                <a:cs typeface="Times New Roman" pitchFamily="18" charset="0"/>
              </a:rPr>
              <a:t> </a:t>
            </a:r>
            <a:r>
              <a:rPr lang="en-US" sz="2400" b="1" dirty="0" err="1"/>
              <a:t>Luật</a:t>
            </a:r>
            <a:r>
              <a:rPr lang="en-US" sz="2400" b="1" dirty="0"/>
              <a:t> </a:t>
            </a:r>
            <a:r>
              <a:rPr lang="en-US" sz="2400" b="1" dirty="0" err="1"/>
              <a:t>lao</a:t>
            </a:r>
            <a:r>
              <a:rPr lang="en-US" sz="2400" b="1" dirty="0"/>
              <a:t> </a:t>
            </a:r>
            <a:r>
              <a:rPr lang="en-US" sz="2400" b="1" dirty="0" err="1"/>
              <a:t>động</a:t>
            </a:r>
            <a:r>
              <a:rPr lang="en-US" sz="2400" b="1" dirty="0"/>
              <a:t> (2012) </a:t>
            </a:r>
            <a:r>
              <a:rPr lang="en-US" sz="2400" b="1" dirty="0" err="1"/>
              <a:t>quy</a:t>
            </a:r>
            <a:r>
              <a:rPr lang="en-US" sz="2400" b="1" dirty="0"/>
              <a:t> </a:t>
            </a:r>
            <a:r>
              <a:rPr lang="en-US" sz="2400" b="1" dirty="0" err="1"/>
              <a:t>định</a:t>
            </a:r>
            <a:r>
              <a:rPr lang="en-US" sz="2400" b="1" dirty="0"/>
              <a:t> </a:t>
            </a:r>
            <a:r>
              <a:rPr lang="en-US" sz="2400" b="1" dirty="0" err="1"/>
              <a:t>trách</a:t>
            </a:r>
            <a:r>
              <a:rPr lang="en-US" sz="2400" b="1" dirty="0"/>
              <a:t> </a:t>
            </a:r>
            <a:r>
              <a:rPr lang="en-US" sz="2400" b="1" dirty="0" err="1"/>
              <a:t>nhiệm</a:t>
            </a:r>
            <a:r>
              <a:rPr lang="en-US" sz="2400" b="1" dirty="0"/>
              <a:t> </a:t>
            </a:r>
            <a:r>
              <a:rPr lang="en-US" sz="2400" b="1" dirty="0" err="1"/>
              <a:t>của</a:t>
            </a:r>
            <a:r>
              <a:rPr lang="en-US" sz="2400" b="1" dirty="0"/>
              <a:t> NSDLĐ </a:t>
            </a:r>
            <a:r>
              <a:rPr lang="en-US" sz="2400" b="1" dirty="0" err="1"/>
              <a:t>trong</a:t>
            </a:r>
            <a:r>
              <a:rPr lang="en-US" sz="2400" b="1" dirty="0"/>
              <a:t> </a:t>
            </a:r>
            <a:r>
              <a:rPr lang="en-US" sz="2400" b="1" dirty="0" err="1"/>
              <a:t>công</a:t>
            </a:r>
            <a:r>
              <a:rPr lang="en-US" sz="2400" b="1" dirty="0"/>
              <a:t> </a:t>
            </a:r>
            <a:r>
              <a:rPr lang="en-US" sz="2400" b="1" dirty="0" err="1"/>
              <a:t>tác</a:t>
            </a:r>
            <a:r>
              <a:rPr lang="en-US" sz="2400" b="1" dirty="0"/>
              <a:t> AT-VSLĐ, </a:t>
            </a:r>
            <a:r>
              <a:rPr lang="en-US" sz="2400" b="1" dirty="0" err="1"/>
              <a:t>khi</a:t>
            </a:r>
            <a:r>
              <a:rPr lang="en-US" sz="2400" b="1" dirty="0"/>
              <a:t> </a:t>
            </a:r>
            <a:r>
              <a:rPr lang="en-US" sz="2400" b="1" dirty="0" err="1"/>
              <a:t>sử</a:t>
            </a:r>
            <a:r>
              <a:rPr lang="en-US" sz="2400" b="1" dirty="0"/>
              <a:t> </a:t>
            </a:r>
            <a:r>
              <a:rPr lang="en-US" sz="2400" b="1" dirty="0" err="1"/>
              <a:t>dụng</a:t>
            </a:r>
            <a:r>
              <a:rPr lang="en-US" sz="2400" b="1" dirty="0"/>
              <a:t> NLĐ </a:t>
            </a:r>
            <a:r>
              <a:rPr lang="en-US" sz="2400" b="1" dirty="0" err="1"/>
              <a:t>cao</a:t>
            </a:r>
            <a:r>
              <a:rPr lang="en-US" sz="2400" b="1" dirty="0"/>
              <a:t> </a:t>
            </a:r>
            <a:r>
              <a:rPr lang="en-US" sz="2400" b="1" dirty="0" err="1"/>
              <a:t>tuổi</a:t>
            </a:r>
            <a:r>
              <a:rPr lang="en-US" sz="2400" b="1" dirty="0"/>
              <a:t> </a:t>
            </a:r>
            <a:endParaRPr lang="en-US" sz="2400" dirty="0"/>
          </a:p>
          <a:p>
            <a:pPr lvl="0"/>
            <a:r>
              <a:rPr lang="nl-NL" sz="2400" dirty="0" smtClean="0"/>
              <a:t>A- Quan </a:t>
            </a:r>
            <a:r>
              <a:rPr lang="nl-NL" sz="2400" dirty="0"/>
              <a:t>tâm chăm sóc sức khoẻ của NLĐ cao tuổi tại nơi làm việc.</a:t>
            </a:r>
            <a:endParaRPr lang="en-US" sz="2400" dirty="0"/>
          </a:p>
          <a:p>
            <a:pPr lvl="0"/>
            <a:r>
              <a:rPr lang="nl-NL" sz="2400" dirty="0" smtClean="0"/>
              <a:t>B- Làm </a:t>
            </a:r>
            <a:r>
              <a:rPr lang="nl-NL" sz="2400" dirty="0"/>
              <a:t>công việc khác gây tổn hại cho sức khoẻ, an toàn hoặc đạo đức của người cao tuổi</a:t>
            </a:r>
            <a:endParaRPr lang="en-US" sz="2400" dirty="0"/>
          </a:p>
          <a:p>
            <a:pPr lvl="0"/>
            <a:r>
              <a:rPr lang="nl-NL" sz="2400" dirty="0" smtClean="0"/>
              <a:t>C- Bảo </a:t>
            </a:r>
            <a:r>
              <a:rPr lang="nl-NL" sz="2400" dirty="0"/>
              <a:t>đảm điều kiện làm việc, AT-VSLĐ phù hợp với lứa tuổi.</a:t>
            </a:r>
            <a:endParaRPr lang="en-US" sz="2400" dirty="0"/>
          </a:p>
          <a:p>
            <a:pPr lvl="0"/>
            <a:r>
              <a:rPr lang="nl-NL" sz="2400" dirty="0" smtClean="0"/>
              <a:t>D- Không </a:t>
            </a:r>
            <a:r>
              <a:rPr lang="nl-NL" sz="2400" dirty="0"/>
              <a:t>được đơn phương chấm dứt hợp đồng lao động đối với NLĐ cao tuổi vì lý do sức khỏe.</a:t>
            </a:r>
            <a:endParaRPr lang="en-US" sz="2400" dirty="0"/>
          </a:p>
          <a:p>
            <a:pPr algn="just"/>
            <a:endParaRPr lang="en-US" sz="2400" b="1" u="sng" dirty="0" smtClean="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77974799"/>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6370975"/>
          </a:xfrm>
          <a:prstGeom prst="rect">
            <a:avLst/>
          </a:prstGeom>
        </p:spPr>
        <p:txBody>
          <a:bodyPr wrap="square">
            <a:spAutoFit/>
          </a:bodyPr>
          <a:lstStyle/>
          <a:p>
            <a:pPr lvl="0" algn="just"/>
            <a:r>
              <a:rPr lang="en-US" sz="2400" b="1" u="sng" dirty="0" err="1" smtClean="0">
                <a:latin typeface="+mj-lt"/>
                <a:cs typeface="Times New Roman" pitchFamily="18" charset="0"/>
              </a:rPr>
              <a:t>Câu</a:t>
            </a:r>
            <a:r>
              <a:rPr lang="en-US" sz="2400" b="1" u="sng" dirty="0">
                <a:latin typeface="+mj-lt"/>
                <a:cs typeface="Times New Roman" pitchFamily="18" charset="0"/>
              </a:rPr>
              <a:t> </a:t>
            </a:r>
            <a:r>
              <a:rPr lang="en-US" sz="2400" b="1" u="sng" dirty="0" smtClean="0">
                <a:latin typeface="+mj-lt"/>
                <a:cs typeface="Times New Roman" pitchFamily="18" charset="0"/>
              </a:rPr>
              <a:t>26</a:t>
            </a:r>
            <a:r>
              <a:rPr lang="en-US" sz="2400" b="1" dirty="0" smtClean="0">
                <a:latin typeface="Times New Roman" pitchFamily="18" charset="0"/>
                <a:cs typeface="Times New Roman" pitchFamily="18" charset="0"/>
              </a:rPr>
              <a:t>: </a:t>
            </a:r>
            <a:r>
              <a:rPr lang="en-US" sz="2400" b="1" dirty="0"/>
              <a:t>Theo </a:t>
            </a:r>
            <a:r>
              <a:rPr lang="en-US" sz="2400" b="1" dirty="0" err="1"/>
              <a:t>Thông</a:t>
            </a:r>
            <a:r>
              <a:rPr lang="en-US" sz="2400" b="1" dirty="0"/>
              <a:t> </a:t>
            </a:r>
            <a:r>
              <a:rPr lang="en-US" sz="2400" b="1" dirty="0" err="1"/>
              <a:t>tư</a:t>
            </a:r>
            <a:r>
              <a:rPr lang="en-US" sz="2400" b="1" dirty="0"/>
              <a:t> </a:t>
            </a:r>
            <a:r>
              <a:rPr lang="en-US" sz="2400" b="1" dirty="0" err="1"/>
              <a:t>số</a:t>
            </a:r>
            <a:r>
              <a:rPr lang="en-US" sz="2400" b="1" dirty="0"/>
              <a:t> 25/2013/TT-BLĐTBXH </a:t>
            </a:r>
            <a:r>
              <a:rPr lang="en-US" sz="2400" b="1" dirty="0" err="1"/>
              <a:t>ngày</a:t>
            </a:r>
            <a:r>
              <a:rPr lang="en-US" sz="2400" b="1" dirty="0"/>
              <a:t> 18/10/2013 </a:t>
            </a:r>
            <a:r>
              <a:rPr lang="en-US" sz="2400" b="1" dirty="0" err="1"/>
              <a:t>của</a:t>
            </a:r>
            <a:r>
              <a:rPr lang="en-US" sz="2400" b="1" dirty="0"/>
              <a:t> </a:t>
            </a:r>
            <a:r>
              <a:rPr lang="en-US" sz="2400" b="1" dirty="0" err="1"/>
              <a:t>Bộ</a:t>
            </a:r>
            <a:r>
              <a:rPr lang="en-US" sz="2400" b="1" dirty="0"/>
              <a:t> LĐ-TB&amp;XH – </a:t>
            </a:r>
            <a:r>
              <a:rPr lang="en-US" sz="2400" b="1" dirty="0" err="1"/>
              <a:t>Hướng</a:t>
            </a:r>
            <a:r>
              <a:rPr lang="en-US" sz="2400" b="1" dirty="0"/>
              <a:t> </a:t>
            </a:r>
            <a:r>
              <a:rPr lang="en-US" sz="2400" b="1" dirty="0" err="1"/>
              <a:t>dẫn</a:t>
            </a:r>
            <a:r>
              <a:rPr lang="en-US" sz="2400" b="1" dirty="0"/>
              <a:t> </a:t>
            </a:r>
            <a:r>
              <a:rPr lang="en-US" sz="2400" b="1" dirty="0" err="1"/>
              <a:t>thực</a:t>
            </a:r>
            <a:r>
              <a:rPr lang="en-US" sz="2400" b="1" dirty="0"/>
              <a:t> </a:t>
            </a:r>
            <a:r>
              <a:rPr lang="en-US" sz="2400" b="1" dirty="0" err="1"/>
              <a:t>hiện</a:t>
            </a:r>
            <a:r>
              <a:rPr lang="en-US" sz="2400" b="1" dirty="0"/>
              <a:t> </a:t>
            </a:r>
            <a:r>
              <a:rPr lang="en-US" sz="2400" b="1" dirty="0" err="1"/>
              <a:t>chế</a:t>
            </a:r>
            <a:r>
              <a:rPr lang="en-US" sz="2400" b="1" dirty="0"/>
              <a:t> </a:t>
            </a:r>
            <a:r>
              <a:rPr lang="en-US" sz="2400" b="1" dirty="0" err="1"/>
              <a:t>độ</a:t>
            </a:r>
            <a:r>
              <a:rPr lang="en-US" sz="2400" b="1" dirty="0"/>
              <a:t> </a:t>
            </a:r>
            <a:r>
              <a:rPr lang="en-US" sz="2400" b="1" dirty="0" err="1"/>
              <a:t>bồi</a:t>
            </a:r>
            <a:r>
              <a:rPr lang="en-US" sz="2400" b="1" dirty="0"/>
              <a:t> </a:t>
            </a:r>
            <a:r>
              <a:rPr lang="en-US" sz="2400" b="1" dirty="0" err="1"/>
              <a:t>dưỡng</a:t>
            </a:r>
            <a:r>
              <a:rPr lang="en-US" sz="2400" b="1" dirty="0"/>
              <a:t> </a:t>
            </a:r>
            <a:r>
              <a:rPr lang="en-US" sz="2400" b="1" dirty="0" err="1"/>
              <a:t>đối</a:t>
            </a:r>
            <a:r>
              <a:rPr lang="en-US" sz="2400" b="1" dirty="0"/>
              <a:t> </a:t>
            </a:r>
            <a:r>
              <a:rPr lang="en-US" sz="2400" b="1" dirty="0" err="1"/>
              <a:t>với</a:t>
            </a:r>
            <a:r>
              <a:rPr lang="en-US" sz="2400" b="1" dirty="0"/>
              <a:t> NLĐ </a:t>
            </a:r>
            <a:r>
              <a:rPr lang="en-US" sz="2400" b="1" dirty="0" err="1"/>
              <a:t>làm</a:t>
            </a:r>
            <a:r>
              <a:rPr lang="en-US" sz="2400" b="1" dirty="0"/>
              <a:t> </a:t>
            </a:r>
            <a:r>
              <a:rPr lang="en-US" sz="2400" b="1" dirty="0" err="1"/>
              <a:t>việc</a:t>
            </a:r>
            <a:r>
              <a:rPr lang="en-US" sz="2400" b="1" dirty="0"/>
              <a:t> </a:t>
            </a:r>
            <a:r>
              <a:rPr lang="en-US" sz="2400" b="1" dirty="0" err="1"/>
              <a:t>trong</a:t>
            </a:r>
            <a:r>
              <a:rPr lang="en-US" sz="2400" b="1" dirty="0"/>
              <a:t> </a:t>
            </a:r>
            <a:r>
              <a:rPr lang="en-US" sz="2400" b="1" dirty="0" err="1"/>
              <a:t>điều</a:t>
            </a:r>
            <a:r>
              <a:rPr lang="en-US" sz="2400" b="1" dirty="0"/>
              <a:t> </a:t>
            </a:r>
            <a:r>
              <a:rPr lang="en-US" sz="2400" b="1" dirty="0" err="1"/>
              <a:t>kiện</a:t>
            </a:r>
            <a:r>
              <a:rPr lang="en-US" sz="2400" b="1" dirty="0"/>
              <a:t> </a:t>
            </a:r>
            <a:r>
              <a:rPr lang="en-US" sz="2400" b="1" dirty="0" err="1"/>
              <a:t>có</a:t>
            </a:r>
            <a:r>
              <a:rPr lang="en-US" sz="2400" b="1" dirty="0"/>
              <a:t> </a:t>
            </a:r>
            <a:r>
              <a:rPr lang="en-US" sz="2400" b="1" dirty="0" err="1"/>
              <a:t>yếu</a:t>
            </a:r>
            <a:r>
              <a:rPr lang="en-US" sz="2400" b="1" dirty="0"/>
              <a:t> </a:t>
            </a:r>
            <a:r>
              <a:rPr lang="en-US" sz="2400" b="1" dirty="0" err="1"/>
              <a:t>tố</a:t>
            </a:r>
            <a:r>
              <a:rPr lang="en-US" sz="2400" b="1" dirty="0"/>
              <a:t> </a:t>
            </a:r>
            <a:r>
              <a:rPr lang="en-US" sz="2400" b="1" dirty="0" err="1"/>
              <a:t>nguy</a:t>
            </a:r>
            <a:r>
              <a:rPr lang="en-US" sz="2400" b="1" dirty="0"/>
              <a:t> </a:t>
            </a:r>
            <a:r>
              <a:rPr lang="en-US" sz="2400" b="1" dirty="0" err="1"/>
              <a:t>hiểm</a:t>
            </a:r>
            <a:r>
              <a:rPr lang="en-US" sz="2400" b="1" dirty="0"/>
              <a:t> </a:t>
            </a:r>
            <a:r>
              <a:rPr lang="en-US" sz="2400" b="1" dirty="0" err="1"/>
              <a:t>độc</a:t>
            </a:r>
            <a:r>
              <a:rPr lang="en-US" sz="2400" b="1" dirty="0"/>
              <a:t> </a:t>
            </a:r>
            <a:r>
              <a:rPr lang="en-US" sz="2400" b="1" dirty="0" err="1"/>
              <a:t>hại</a:t>
            </a:r>
            <a:r>
              <a:rPr lang="en-US" sz="2400" b="1" dirty="0"/>
              <a:t>. </a:t>
            </a:r>
            <a:r>
              <a:rPr lang="en-US" sz="2400" b="1" dirty="0" err="1"/>
              <a:t>Nguyên</a:t>
            </a:r>
            <a:r>
              <a:rPr lang="en-US" sz="2400" b="1" dirty="0"/>
              <a:t> </a:t>
            </a:r>
            <a:r>
              <a:rPr lang="en-US" sz="2400" b="1" dirty="0" err="1"/>
              <a:t>tắc</a:t>
            </a:r>
            <a:r>
              <a:rPr lang="en-US" sz="2400" b="1" dirty="0"/>
              <a:t> </a:t>
            </a:r>
            <a:r>
              <a:rPr lang="en-US" sz="2400" b="1" dirty="0" err="1"/>
              <a:t>tổ</a:t>
            </a:r>
            <a:r>
              <a:rPr lang="en-US" sz="2400" b="1" dirty="0"/>
              <a:t> </a:t>
            </a:r>
            <a:r>
              <a:rPr lang="en-US" sz="2400" b="1" dirty="0" err="1"/>
              <a:t>chức</a:t>
            </a:r>
            <a:r>
              <a:rPr lang="en-US" sz="2400" b="1" dirty="0"/>
              <a:t> </a:t>
            </a:r>
            <a:r>
              <a:rPr lang="en-US" sz="2400" b="1" dirty="0" err="1"/>
              <a:t>bồi</a:t>
            </a:r>
            <a:r>
              <a:rPr lang="en-US" sz="2400" b="1" dirty="0"/>
              <a:t> </a:t>
            </a:r>
            <a:r>
              <a:rPr lang="en-US" sz="2400" b="1" dirty="0" err="1"/>
              <a:t>dưỡng</a:t>
            </a:r>
            <a:r>
              <a:rPr lang="en-US" sz="2400" b="1" dirty="0"/>
              <a:t> </a:t>
            </a:r>
            <a:r>
              <a:rPr lang="en-US" sz="2400" b="1" dirty="0" err="1"/>
              <a:t>bằng</a:t>
            </a:r>
            <a:r>
              <a:rPr lang="en-US" sz="2400" b="1" dirty="0"/>
              <a:t> </a:t>
            </a:r>
            <a:r>
              <a:rPr lang="en-US" sz="2400" b="1" dirty="0" err="1"/>
              <a:t>hiện</a:t>
            </a:r>
            <a:r>
              <a:rPr lang="en-US" sz="2400" b="1" dirty="0"/>
              <a:t> </a:t>
            </a:r>
            <a:r>
              <a:rPr lang="en-US" sz="2400" b="1" dirty="0" err="1"/>
              <a:t>vật</a:t>
            </a:r>
            <a:r>
              <a:rPr lang="en-US" sz="2400" b="1" dirty="0"/>
              <a:t>:</a:t>
            </a:r>
            <a:endParaRPr lang="en-US" sz="2400" dirty="0"/>
          </a:p>
          <a:p>
            <a:pPr lvl="0" algn="just"/>
            <a:r>
              <a:rPr lang="en-US" sz="2400" dirty="0" smtClean="0"/>
              <a:t>A- </a:t>
            </a:r>
            <a:r>
              <a:rPr lang="vi-VN" sz="2400" dirty="0" smtClean="0"/>
              <a:t>NLĐ </a:t>
            </a:r>
            <a:r>
              <a:rPr lang="vi-VN" sz="2400" dirty="0"/>
              <a:t>làm việc trong các ngành, nghề đặc thù được hưởng chế độ ăn định lượng theo quy định của Chính phủ sẽ không được hưởng chế độ bồi dưỡng bằng hiện vật</a:t>
            </a:r>
            <a:r>
              <a:rPr lang="en-US" sz="2400" dirty="0"/>
              <a:t>.</a:t>
            </a:r>
          </a:p>
          <a:p>
            <a:pPr lvl="0" algn="just"/>
            <a:r>
              <a:rPr lang="en-US" sz="2400" dirty="0" smtClean="0"/>
              <a:t>B- </a:t>
            </a:r>
            <a:r>
              <a:rPr lang="vi-VN" sz="2400" dirty="0" smtClean="0"/>
              <a:t>Trong </a:t>
            </a:r>
            <a:r>
              <a:rPr lang="vi-VN" sz="2400" dirty="0"/>
              <a:t>trường hợp NLĐ làm thêm giờ, định suất bồi dưỡng bằng hiện vật được tăng lên tương ứng với số giờ làm thêm</a:t>
            </a:r>
            <a:r>
              <a:rPr lang="en-US" sz="2400" dirty="0"/>
              <a:t>.</a:t>
            </a:r>
          </a:p>
          <a:p>
            <a:pPr lvl="0" algn="just"/>
            <a:r>
              <a:rPr lang="en-US" sz="2400" dirty="0" smtClean="0"/>
              <a:t>C- </a:t>
            </a:r>
            <a:r>
              <a:rPr lang="en-US" sz="2400" dirty="0" err="1" smtClean="0"/>
              <a:t>Việc</a:t>
            </a:r>
            <a:r>
              <a:rPr lang="en-US" sz="2400" dirty="0" smtClean="0"/>
              <a:t> </a:t>
            </a:r>
            <a:r>
              <a:rPr lang="en-US" sz="2400" dirty="0" err="1"/>
              <a:t>tổ</a:t>
            </a:r>
            <a:r>
              <a:rPr lang="en-US" sz="2400" dirty="0"/>
              <a:t> </a:t>
            </a:r>
            <a:r>
              <a:rPr lang="en-US" sz="2400" dirty="0" err="1"/>
              <a:t>chức</a:t>
            </a:r>
            <a:r>
              <a:rPr lang="en-US" sz="2400" dirty="0"/>
              <a:t> </a:t>
            </a:r>
            <a:r>
              <a:rPr lang="en-US" sz="2400" dirty="0" err="1"/>
              <a:t>bồi</a:t>
            </a:r>
            <a:r>
              <a:rPr lang="en-US" sz="2400" dirty="0"/>
              <a:t> </a:t>
            </a:r>
            <a:r>
              <a:rPr lang="en-US" sz="2400" dirty="0" err="1"/>
              <a:t>dưỡng</a:t>
            </a:r>
            <a:r>
              <a:rPr lang="en-US" sz="2400" dirty="0"/>
              <a:t> </a:t>
            </a:r>
            <a:r>
              <a:rPr lang="en-US" sz="2400" dirty="0" err="1"/>
              <a:t>bằng</a:t>
            </a:r>
            <a:r>
              <a:rPr lang="en-US" sz="2400" dirty="0"/>
              <a:t> </a:t>
            </a:r>
            <a:r>
              <a:rPr lang="en-US" sz="2400" dirty="0" err="1"/>
              <a:t>hiện</a:t>
            </a:r>
            <a:r>
              <a:rPr lang="en-US" sz="2400" dirty="0"/>
              <a:t> </a:t>
            </a:r>
            <a:r>
              <a:rPr lang="en-US" sz="2400" dirty="0" err="1"/>
              <a:t>vật</a:t>
            </a:r>
            <a:r>
              <a:rPr lang="en-US" sz="2400" dirty="0"/>
              <a:t> </a:t>
            </a:r>
            <a:r>
              <a:rPr lang="en-US" sz="2400" dirty="0" err="1"/>
              <a:t>phải</a:t>
            </a:r>
            <a:r>
              <a:rPr lang="en-US" sz="2400" dirty="0"/>
              <a:t> </a:t>
            </a:r>
            <a:r>
              <a:rPr lang="en-US" sz="2400" dirty="0" err="1"/>
              <a:t>thực</a:t>
            </a:r>
            <a:r>
              <a:rPr lang="en-US" sz="2400" dirty="0"/>
              <a:t> </a:t>
            </a:r>
            <a:r>
              <a:rPr lang="en-US" sz="2400" dirty="0" err="1"/>
              <a:t>hiện</a:t>
            </a:r>
            <a:r>
              <a:rPr lang="en-US" sz="2400" dirty="0"/>
              <a:t> </a:t>
            </a:r>
            <a:r>
              <a:rPr lang="en-US" sz="2400" dirty="0" err="1"/>
              <a:t>trong</a:t>
            </a:r>
            <a:r>
              <a:rPr lang="en-US" sz="2400" dirty="0"/>
              <a:t> </a:t>
            </a:r>
            <a:r>
              <a:rPr lang="en-US" sz="2400" dirty="0" err="1"/>
              <a:t>ca</a:t>
            </a:r>
            <a:r>
              <a:rPr lang="en-US" sz="2400" dirty="0"/>
              <a:t> </a:t>
            </a:r>
            <a:r>
              <a:rPr lang="en-US" sz="2400" dirty="0" err="1"/>
              <a:t>hoặc</a:t>
            </a:r>
            <a:r>
              <a:rPr lang="en-US" sz="2400" dirty="0"/>
              <a:t> </a:t>
            </a:r>
            <a:r>
              <a:rPr lang="en-US" sz="2400" dirty="0" err="1"/>
              <a:t>ngày</a:t>
            </a:r>
            <a:r>
              <a:rPr lang="en-US" sz="2400" dirty="0"/>
              <a:t> </a:t>
            </a:r>
            <a:r>
              <a:rPr lang="en-US" sz="2400" dirty="0" err="1"/>
              <a:t>làm</a:t>
            </a:r>
            <a:r>
              <a:rPr lang="en-US" sz="2400" dirty="0"/>
              <a:t> </a:t>
            </a:r>
            <a:r>
              <a:rPr lang="en-US" sz="2400" dirty="0" err="1"/>
              <a:t>việc</a:t>
            </a:r>
            <a:r>
              <a:rPr lang="en-US" sz="2400" dirty="0"/>
              <a:t>, </a:t>
            </a:r>
            <a:r>
              <a:rPr lang="en-US" sz="2400" dirty="0" err="1"/>
              <a:t>bảo</a:t>
            </a:r>
            <a:r>
              <a:rPr lang="en-US" sz="2400" dirty="0"/>
              <a:t> </a:t>
            </a:r>
            <a:r>
              <a:rPr lang="en-US" sz="2400" dirty="0" err="1"/>
              <a:t>đảm</a:t>
            </a:r>
            <a:r>
              <a:rPr lang="en-US" sz="2400" dirty="0"/>
              <a:t> </a:t>
            </a:r>
            <a:r>
              <a:rPr lang="en-US" sz="2400" dirty="0" err="1"/>
              <a:t>thuận</a:t>
            </a:r>
            <a:r>
              <a:rPr lang="en-US" sz="2400" dirty="0"/>
              <a:t> </a:t>
            </a:r>
            <a:r>
              <a:rPr lang="en-US" sz="2400" dirty="0" err="1"/>
              <a:t>tiện</a:t>
            </a:r>
            <a:r>
              <a:rPr lang="en-US" sz="2400" dirty="0"/>
              <a:t> </a:t>
            </a:r>
            <a:r>
              <a:rPr lang="en-US" sz="2400" dirty="0" err="1"/>
              <a:t>và</a:t>
            </a:r>
            <a:r>
              <a:rPr lang="en-US" sz="2400" dirty="0"/>
              <a:t> </a:t>
            </a:r>
            <a:r>
              <a:rPr lang="en-US" sz="2400" dirty="0" err="1"/>
              <a:t>vệ</a:t>
            </a:r>
            <a:r>
              <a:rPr lang="en-US" sz="2400" dirty="0"/>
              <a:t> </a:t>
            </a:r>
            <a:r>
              <a:rPr lang="en-US" sz="2400" dirty="0" err="1"/>
              <a:t>sinh</a:t>
            </a:r>
            <a:r>
              <a:rPr lang="en-US" sz="2400" dirty="0"/>
              <a:t>; </a:t>
            </a:r>
            <a:r>
              <a:rPr lang="en-US" sz="2400" dirty="0" err="1"/>
              <a:t>Không</a:t>
            </a:r>
            <a:r>
              <a:rPr lang="en-US" sz="2400" dirty="0"/>
              <a:t> </a:t>
            </a:r>
            <a:r>
              <a:rPr lang="en-US" sz="2400" dirty="0" err="1"/>
              <a:t>được</a:t>
            </a:r>
            <a:r>
              <a:rPr lang="en-US" sz="2400" dirty="0"/>
              <a:t> </a:t>
            </a:r>
            <a:r>
              <a:rPr lang="en-US" sz="2400" dirty="0" err="1"/>
              <a:t>trả</a:t>
            </a:r>
            <a:r>
              <a:rPr lang="en-US" sz="2400" dirty="0"/>
              <a:t> </a:t>
            </a:r>
            <a:r>
              <a:rPr lang="en-US" sz="2400" dirty="0" err="1"/>
              <a:t>bằng</a:t>
            </a:r>
            <a:r>
              <a:rPr lang="en-US" sz="2400" dirty="0"/>
              <a:t> </a:t>
            </a:r>
            <a:r>
              <a:rPr lang="en-US" sz="2400" dirty="0" err="1"/>
              <a:t>tiền</a:t>
            </a:r>
            <a:r>
              <a:rPr lang="en-US" sz="2400" dirty="0"/>
              <a:t>, </a:t>
            </a:r>
            <a:r>
              <a:rPr lang="en-US" sz="2400" dirty="0" err="1"/>
              <a:t>không</a:t>
            </a:r>
            <a:r>
              <a:rPr lang="en-US" sz="2400" dirty="0"/>
              <a:t> </a:t>
            </a:r>
            <a:r>
              <a:rPr lang="en-US" sz="2400" dirty="0" err="1"/>
              <a:t>được</a:t>
            </a:r>
            <a:r>
              <a:rPr lang="en-US" sz="2400" dirty="0"/>
              <a:t> </a:t>
            </a:r>
            <a:r>
              <a:rPr lang="en-US" sz="2400" dirty="0" err="1"/>
              <a:t>trả</a:t>
            </a:r>
            <a:r>
              <a:rPr lang="en-US" sz="2400" dirty="0"/>
              <a:t> </a:t>
            </a:r>
            <a:r>
              <a:rPr lang="en-US" sz="2400" dirty="0" err="1"/>
              <a:t>vào</a:t>
            </a:r>
            <a:r>
              <a:rPr lang="en-US" sz="2400" dirty="0"/>
              <a:t> </a:t>
            </a:r>
            <a:r>
              <a:rPr lang="en-US" sz="2400" dirty="0" err="1"/>
              <a:t>lương</a:t>
            </a:r>
            <a:r>
              <a:rPr lang="en-US" sz="2400" dirty="0"/>
              <a:t> (</a:t>
            </a:r>
            <a:r>
              <a:rPr lang="en-US" sz="2400" dirty="0" err="1"/>
              <a:t>gồm</a:t>
            </a:r>
            <a:r>
              <a:rPr lang="en-US" sz="2400" dirty="0"/>
              <a:t> </a:t>
            </a:r>
            <a:r>
              <a:rPr lang="en-US" sz="2400" dirty="0" err="1"/>
              <a:t>cả</a:t>
            </a:r>
            <a:r>
              <a:rPr lang="en-US" sz="2400" dirty="0"/>
              <a:t> </a:t>
            </a:r>
            <a:r>
              <a:rPr lang="en-US" sz="2400" dirty="0" err="1"/>
              <a:t>đưa</a:t>
            </a:r>
            <a:r>
              <a:rPr lang="en-US" sz="2400" dirty="0"/>
              <a:t> </a:t>
            </a:r>
            <a:r>
              <a:rPr lang="en-US" sz="2400" dirty="0" err="1"/>
              <a:t>vào</a:t>
            </a:r>
            <a:r>
              <a:rPr lang="en-US" sz="2400" dirty="0"/>
              <a:t> </a:t>
            </a:r>
            <a:r>
              <a:rPr lang="en-US" sz="2400" dirty="0" err="1"/>
              <a:t>đơn</a:t>
            </a:r>
            <a:r>
              <a:rPr lang="en-US" sz="2400" dirty="0"/>
              <a:t> </a:t>
            </a:r>
            <a:r>
              <a:rPr lang="en-US" sz="2400" dirty="0" err="1"/>
              <a:t>giá</a:t>
            </a:r>
            <a:r>
              <a:rPr lang="en-US" sz="2400" dirty="0"/>
              <a:t> </a:t>
            </a:r>
            <a:r>
              <a:rPr lang="en-US" sz="2400" dirty="0" err="1"/>
              <a:t>tiền</a:t>
            </a:r>
            <a:r>
              <a:rPr lang="en-US" sz="2400" dirty="0"/>
              <a:t> </a:t>
            </a:r>
            <a:r>
              <a:rPr lang="en-US" sz="2400" dirty="0" err="1"/>
              <a:t>lương</a:t>
            </a:r>
            <a:r>
              <a:rPr lang="en-US" sz="2400" dirty="0"/>
              <a:t>) </a:t>
            </a:r>
            <a:r>
              <a:rPr lang="en-US" sz="2400" dirty="0" err="1"/>
              <a:t>thay</a:t>
            </a:r>
            <a:r>
              <a:rPr lang="en-US" sz="2400" dirty="0"/>
              <a:t> </a:t>
            </a:r>
            <a:r>
              <a:rPr lang="en-US" sz="2400" dirty="0" err="1"/>
              <a:t>cho</a:t>
            </a:r>
            <a:r>
              <a:rPr lang="en-US" sz="2400" dirty="0"/>
              <a:t> </a:t>
            </a:r>
            <a:r>
              <a:rPr lang="en-US" sz="2400" dirty="0" err="1"/>
              <a:t>hiện</a:t>
            </a:r>
            <a:r>
              <a:rPr lang="en-US" sz="2400" dirty="0"/>
              <a:t> </a:t>
            </a:r>
            <a:r>
              <a:rPr lang="en-US" sz="2400" dirty="0" err="1"/>
              <a:t>vật</a:t>
            </a:r>
            <a:r>
              <a:rPr lang="en-US" sz="2400" dirty="0"/>
              <a:t> </a:t>
            </a:r>
            <a:r>
              <a:rPr lang="en-US" sz="2400" dirty="0" err="1"/>
              <a:t>bồi</a:t>
            </a:r>
            <a:r>
              <a:rPr lang="en-US" sz="2400" dirty="0"/>
              <a:t> </a:t>
            </a:r>
            <a:r>
              <a:rPr lang="en-US" sz="2400" dirty="0" err="1"/>
              <a:t>dưỡng</a:t>
            </a:r>
            <a:r>
              <a:rPr lang="en-US" sz="2400" dirty="0"/>
              <a:t>.</a:t>
            </a:r>
          </a:p>
          <a:p>
            <a:pPr lvl="0" algn="just"/>
            <a:r>
              <a:rPr lang="nl-NL" sz="2400" dirty="0" smtClean="0"/>
              <a:t>D- Các </a:t>
            </a:r>
            <a:r>
              <a:rPr lang="nl-NL" sz="2400" dirty="0"/>
              <a:t>ý kiến a, b, c nêu trên đều đúng</a:t>
            </a:r>
            <a:endParaRPr lang="en-US" sz="2400" dirty="0"/>
          </a:p>
          <a:p>
            <a:pPr lvl="0" algn="just"/>
            <a:endParaRPr lang="en-US" sz="2400" dirty="0"/>
          </a:p>
          <a:p>
            <a:pPr lvl="0"/>
            <a:r>
              <a:rPr lang="en-US" sz="2400" b="1" dirty="0" smtClean="0">
                <a:latin typeface="Times New Roman" pitchFamily="18" charset="0"/>
                <a:cs typeface="Times New Roman" pitchFamily="18" charset="0"/>
              </a:rPr>
              <a:t> </a:t>
            </a:r>
            <a:endParaRPr lang="en-US" sz="2400" b="1" u="sng" dirty="0" smtClean="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58396464"/>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6001643"/>
          </a:xfrm>
          <a:prstGeom prst="rect">
            <a:avLst/>
          </a:prstGeom>
        </p:spPr>
        <p:txBody>
          <a:bodyPr wrap="square">
            <a:spAutoFit/>
          </a:bodyPr>
          <a:lstStyle/>
          <a:p>
            <a:pPr lvl="0"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a:t>
            </a:r>
            <a:r>
              <a:rPr lang="en-US" sz="2400" b="1" u="sng" dirty="0" smtClean="0">
                <a:latin typeface="+mj-lt"/>
                <a:cs typeface="Times New Roman" pitchFamily="18" charset="0"/>
              </a:rPr>
              <a:t>27</a:t>
            </a:r>
            <a:r>
              <a:rPr lang="en-US" sz="2400" b="1" dirty="0" smtClean="0">
                <a:latin typeface="Times New Roman" pitchFamily="18" charset="0"/>
                <a:cs typeface="Times New Roman" pitchFamily="18" charset="0"/>
              </a:rPr>
              <a:t>: </a:t>
            </a:r>
            <a:r>
              <a:rPr lang="en-US" sz="2400" b="1" dirty="0" err="1"/>
              <a:t>Luật</a:t>
            </a:r>
            <a:r>
              <a:rPr lang="en-US" sz="2400" b="1" dirty="0"/>
              <a:t> </a:t>
            </a:r>
            <a:r>
              <a:rPr lang="en-US" sz="2400" b="1" dirty="0" err="1"/>
              <a:t>lao</a:t>
            </a:r>
            <a:r>
              <a:rPr lang="en-US" sz="2400" b="1" dirty="0"/>
              <a:t> </a:t>
            </a:r>
            <a:r>
              <a:rPr lang="en-US" sz="2400" b="1" dirty="0" err="1"/>
              <a:t>động</a:t>
            </a:r>
            <a:r>
              <a:rPr lang="en-US" sz="2400" b="1" dirty="0"/>
              <a:t> (2012) </a:t>
            </a:r>
            <a:r>
              <a:rPr lang="en-US" sz="2400" b="1" dirty="0" err="1"/>
              <a:t>quy</a:t>
            </a:r>
            <a:r>
              <a:rPr lang="en-US" sz="2400" b="1" dirty="0"/>
              <a:t> </a:t>
            </a:r>
            <a:r>
              <a:rPr lang="en-US" sz="2400" b="1" dirty="0" err="1"/>
              <a:t>định</a:t>
            </a:r>
            <a:r>
              <a:rPr lang="en-US" sz="2400" b="1" dirty="0"/>
              <a:t> </a:t>
            </a:r>
            <a:r>
              <a:rPr lang="en-US" sz="2400" b="1" dirty="0" err="1"/>
              <a:t>trách</a:t>
            </a:r>
            <a:r>
              <a:rPr lang="en-US" sz="2400" b="1" dirty="0"/>
              <a:t> </a:t>
            </a:r>
            <a:r>
              <a:rPr lang="en-US" sz="2400" b="1" dirty="0" err="1"/>
              <a:t>nhiệm</a:t>
            </a:r>
            <a:r>
              <a:rPr lang="en-US" sz="2400" b="1" dirty="0"/>
              <a:t> </a:t>
            </a:r>
            <a:r>
              <a:rPr lang="en-US" sz="2400" b="1" dirty="0" err="1"/>
              <a:t>của</a:t>
            </a:r>
            <a:r>
              <a:rPr lang="en-US" sz="2400" b="1" dirty="0"/>
              <a:t> NSDLĐ </a:t>
            </a:r>
            <a:r>
              <a:rPr lang="en-US" sz="2400" b="1" dirty="0" err="1"/>
              <a:t>mức</a:t>
            </a:r>
            <a:r>
              <a:rPr lang="en-US" sz="2400" b="1" dirty="0"/>
              <a:t> </a:t>
            </a:r>
            <a:r>
              <a:rPr lang="en-US" sz="2400" b="1" dirty="0" err="1"/>
              <a:t>bồi</a:t>
            </a:r>
            <a:r>
              <a:rPr lang="en-US" sz="2400" b="1" dirty="0"/>
              <a:t> </a:t>
            </a:r>
            <a:r>
              <a:rPr lang="en-US" sz="2400" b="1" dirty="0" err="1"/>
              <a:t>thường</a:t>
            </a:r>
            <a:r>
              <a:rPr lang="en-US" sz="2400" b="1" dirty="0"/>
              <a:t> </a:t>
            </a:r>
            <a:r>
              <a:rPr lang="en-US" sz="2400" b="1" dirty="0" err="1"/>
              <a:t>cho</a:t>
            </a:r>
            <a:r>
              <a:rPr lang="en-US" sz="2400" b="1" dirty="0"/>
              <a:t> NLĐ </a:t>
            </a:r>
            <a:r>
              <a:rPr lang="en-US" sz="2400" b="1" dirty="0" err="1"/>
              <a:t>bị</a:t>
            </a:r>
            <a:r>
              <a:rPr lang="en-US" sz="2400" b="1" dirty="0"/>
              <a:t> tai </a:t>
            </a:r>
            <a:r>
              <a:rPr lang="en-US" sz="2400" b="1" dirty="0" err="1"/>
              <a:t>nạn</a:t>
            </a:r>
            <a:r>
              <a:rPr lang="en-US" sz="2400" b="1" dirty="0"/>
              <a:t> </a:t>
            </a:r>
            <a:r>
              <a:rPr lang="en-US" sz="2400" b="1" dirty="0" err="1"/>
              <a:t>lao</a:t>
            </a:r>
            <a:r>
              <a:rPr lang="en-US" sz="2400" b="1" dirty="0"/>
              <a:t> </a:t>
            </a:r>
            <a:r>
              <a:rPr lang="en-US" sz="2400" b="1" dirty="0" err="1"/>
              <a:t>động</a:t>
            </a:r>
            <a:r>
              <a:rPr lang="en-US" sz="2400" b="1" dirty="0"/>
              <a:t>, </a:t>
            </a:r>
            <a:r>
              <a:rPr lang="en-US" sz="2400" b="1" dirty="0" err="1"/>
              <a:t>bệnh</a:t>
            </a:r>
            <a:r>
              <a:rPr lang="en-US" sz="2400" b="1" dirty="0"/>
              <a:t> </a:t>
            </a:r>
            <a:r>
              <a:rPr lang="en-US" sz="2400" b="1" dirty="0" err="1"/>
              <a:t>nghề</a:t>
            </a:r>
            <a:r>
              <a:rPr lang="en-US" sz="2400" b="1" dirty="0"/>
              <a:t> </a:t>
            </a:r>
            <a:r>
              <a:rPr lang="en-US" sz="2400" b="1" dirty="0" err="1"/>
              <a:t>nghiệp</a:t>
            </a:r>
            <a:r>
              <a:rPr lang="en-US" sz="2400" b="1" dirty="0"/>
              <a:t> </a:t>
            </a:r>
            <a:r>
              <a:rPr lang="en-US" sz="2400" b="1" i="1" dirty="0"/>
              <a:t>(</a:t>
            </a:r>
            <a:r>
              <a:rPr lang="en-US" sz="2400" b="1" i="1" dirty="0" err="1"/>
              <a:t>Trường</a:t>
            </a:r>
            <a:r>
              <a:rPr lang="en-US" sz="2400" b="1" i="1" dirty="0"/>
              <a:t> </a:t>
            </a:r>
            <a:r>
              <a:rPr lang="en-US" sz="2400" b="1" i="1" dirty="0" err="1"/>
              <a:t>hợp</a:t>
            </a:r>
            <a:r>
              <a:rPr lang="en-US" sz="2400" b="1" i="1" dirty="0"/>
              <a:t> do </a:t>
            </a:r>
            <a:r>
              <a:rPr lang="en-US" sz="2400" b="1" i="1" dirty="0" err="1"/>
              <a:t>lỗi</a:t>
            </a:r>
            <a:r>
              <a:rPr lang="en-US" sz="2400" b="1" i="1" dirty="0"/>
              <a:t> </a:t>
            </a:r>
            <a:r>
              <a:rPr lang="en-US" sz="2400" b="1" i="1" dirty="0" err="1"/>
              <a:t>của</a:t>
            </a:r>
            <a:r>
              <a:rPr lang="en-US" sz="2400" b="1" i="1" dirty="0"/>
              <a:t> NLĐ)</a:t>
            </a:r>
            <a:endParaRPr lang="en-US" sz="2400" dirty="0"/>
          </a:p>
          <a:p>
            <a:pPr lvl="0" algn="just"/>
            <a:r>
              <a:rPr lang="en-US" sz="2400" dirty="0" smtClean="0"/>
              <a:t>A- </a:t>
            </a:r>
            <a:r>
              <a:rPr lang="en-US" sz="2400" dirty="0" err="1" smtClean="0"/>
              <a:t>Ít</a:t>
            </a:r>
            <a:r>
              <a:rPr lang="en-US" sz="2400" dirty="0" smtClean="0"/>
              <a:t> </a:t>
            </a:r>
            <a:r>
              <a:rPr lang="en-US" sz="2400" dirty="0" err="1"/>
              <a:t>nhất</a:t>
            </a:r>
            <a:r>
              <a:rPr lang="en-US" sz="2400" dirty="0"/>
              <a:t> </a:t>
            </a:r>
            <a:r>
              <a:rPr lang="en-US" sz="2400" dirty="0" err="1"/>
              <a:t>bằng</a:t>
            </a:r>
            <a:r>
              <a:rPr lang="en-US" sz="2400" dirty="0"/>
              <a:t> 1,5 </a:t>
            </a:r>
            <a:r>
              <a:rPr lang="en-US" sz="2400" dirty="0" err="1"/>
              <a:t>tháng</a:t>
            </a:r>
            <a:r>
              <a:rPr lang="en-US" sz="2400" dirty="0"/>
              <a:t> </a:t>
            </a:r>
            <a:r>
              <a:rPr lang="en-US" sz="2400" dirty="0" err="1"/>
              <a:t>tiền</a:t>
            </a:r>
            <a:r>
              <a:rPr lang="en-US" sz="2400" dirty="0"/>
              <a:t> </a:t>
            </a:r>
            <a:r>
              <a:rPr lang="en-US" sz="2400" dirty="0" err="1"/>
              <a:t>lương</a:t>
            </a:r>
            <a:r>
              <a:rPr lang="en-US" sz="2400" dirty="0"/>
              <a:t> </a:t>
            </a:r>
            <a:r>
              <a:rPr lang="en-US" sz="2400" dirty="0" err="1"/>
              <a:t>theo</a:t>
            </a:r>
            <a:r>
              <a:rPr lang="en-US" sz="2400" dirty="0"/>
              <a:t> </a:t>
            </a:r>
            <a:r>
              <a:rPr lang="en-US" sz="2400" dirty="0" err="1"/>
              <a:t>hợp</a:t>
            </a:r>
            <a:r>
              <a:rPr lang="en-US" sz="2400" dirty="0"/>
              <a:t> </a:t>
            </a:r>
            <a:r>
              <a:rPr lang="en-US" sz="2400" dirty="0" err="1"/>
              <a:t>đồng</a:t>
            </a:r>
            <a:r>
              <a:rPr lang="en-US" sz="2400" dirty="0"/>
              <a:t> </a:t>
            </a:r>
            <a:r>
              <a:rPr lang="en-US" sz="2400" dirty="0" err="1"/>
              <a:t>lao</a:t>
            </a:r>
            <a:r>
              <a:rPr lang="en-US" sz="2400" dirty="0"/>
              <a:t> </a:t>
            </a:r>
            <a:r>
              <a:rPr lang="en-US" sz="2400" dirty="0" err="1"/>
              <a:t>động</a:t>
            </a:r>
            <a:r>
              <a:rPr lang="en-US" sz="2400" dirty="0"/>
              <a:t> </a:t>
            </a:r>
            <a:r>
              <a:rPr lang="en-US" sz="2400" dirty="0" err="1"/>
              <a:t>nếu</a:t>
            </a:r>
            <a:r>
              <a:rPr lang="en-US" sz="2400" dirty="0"/>
              <a:t> </a:t>
            </a:r>
            <a:r>
              <a:rPr lang="en-US" sz="2400" dirty="0" err="1"/>
              <a:t>bị</a:t>
            </a:r>
            <a:r>
              <a:rPr lang="en-US" sz="2400" dirty="0"/>
              <a:t> </a:t>
            </a:r>
            <a:r>
              <a:rPr lang="en-US" sz="2400" dirty="0" err="1"/>
              <a:t>suy</a:t>
            </a:r>
            <a:r>
              <a:rPr lang="en-US" sz="2400" dirty="0"/>
              <a:t> </a:t>
            </a:r>
            <a:r>
              <a:rPr lang="en-US" sz="2400" dirty="0" err="1"/>
              <a:t>giảm</a:t>
            </a:r>
            <a:r>
              <a:rPr lang="en-US" sz="2400" dirty="0"/>
              <a:t> </a:t>
            </a:r>
            <a:r>
              <a:rPr lang="en-US" sz="2400" dirty="0" err="1"/>
              <a:t>từ</a:t>
            </a:r>
            <a:r>
              <a:rPr lang="en-US" sz="2400" dirty="0"/>
              <a:t> 5,0% </a:t>
            </a:r>
            <a:r>
              <a:rPr lang="en-US" sz="2400" dirty="0" err="1"/>
              <a:t>đến</a:t>
            </a:r>
            <a:r>
              <a:rPr lang="en-US" sz="2400" dirty="0"/>
              <a:t> 10% </a:t>
            </a:r>
            <a:r>
              <a:rPr lang="en-US" sz="2400" dirty="0" err="1"/>
              <a:t>khả</a:t>
            </a:r>
            <a:r>
              <a:rPr lang="en-US" sz="2400" dirty="0"/>
              <a:t> </a:t>
            </a:r>
            <a:r>
              <a:rPr lang="en-US" sz="2400" dirty="0" err="1"/>
              <a:t>năng</a:t>
            </a:r>
            <a:r>
              <a:rPr lang="en-US" sz="2400" dirty="0"/>
              <a:t> </a:t>
            </a:r>
            <a:r>
              <a:rPr lang="en-US" sz="2400" dirty="0" err="1"/>
              <a:t>lao</a:t>
            </a:r>
            <a:r>
              <a:rPr lang="en-US" sz="2400" dirty="0"/>
              <a:t> </a:t>
            </a:r>
            <a:r>
              <a:rPr lang="en-US" sz="2400" dirty="0" err="1"/>
              <a:t>động</a:t>
            </a:r>
            <a:r>
              <a:rPr lang="en-US" sz="2400" dirty="0"/>
              <a:t>; </a:t>
            </a:r>
            <a:r>
              <a:rPr lang="en-US" sz="2400" dirty="0" err="1"/>
              <a:t>sau</a:t>
            </a:r>
            <a:r>
              <a:rPr lang="en-US" sz="2400" dirty="0"/>
              <a:t> </a:t>
            </a:r>
            <a:r>
              <a:rPr lang="en-US" sz="2400" dirty="0" err="1"/>
              <a:t>đó</a:t>
            </a:r>
            <a:r>
              <a:rPr lang="en-US" sz="2400" dirty="0"/>
              <a:t> </a:t>
            </a:r>
            <a:r>
              <a:rPr lang="en-US" sz="2400" dirty="0" err="1"/>
              <a:t>cứ</a:t>
            </a:r>
            <a:r>
              <a:rPr lang="en-US" sz="2400" dirty="0"/>
              <a:t> </a:t>
            </a:r>
            <a:r>
              <a:rPr lang="en-US" sz="2400" dirty="0" err="1"/>
              <a:t>tăng</a:t>
            </a:r>
            <a:r>
              <a:rPr lang="en-US" sz="2400" dirty="0"/>
              <a:t> 1,0% </a:t>
            </a:r>
            <a:r>
              <a:rPr lang="en-US" sz="2400" dirty="0" err="1"/>
              <a:t>được</a:t>
            </a:r>
            <a:r>
              <a:rPr lang="en-US" sz="2400" dirty="0"/>
              <a:t> </a:t>
            </a:r>
            <a:r>
              <a:rPr lang="en-US" sz="2400" dirty="0" err="1"/>
              <a:t>cộng</a:t>
            </a:r>
            <a:r>
              <a:rPr lang="en-US" sz="2400" dirty="0"/>
              <a:t> </a:t>
            </a:r>
            <a:r>
              <a:rPr lang="en-US" sz="2400" dirty="0" err="1"/>
              <a:t>thêm</a:t>
            </a:r>
            <a:r>
              <a:rPr lang="en-US" sz="2400" dirty="0"/>
              <a:t> 0,4 </a:t>
            </a:r>
            <a:r>
              <a:rPr lang="en-US" sz="2400" dirty="0" err="1"/>
              <a:t>tháng</a:t>
            </a:r>
            <a:r>
              <a:rPr lang="en-US" sz="2400" dirty="0"/>
              <a:t> </a:t>
            </a:r>
            <a:r>
              <a:rPr lang="en-US" sz="2400" dirty="0" err="1"/>
              <a:t>tiền</a:t>
            </a:r>
            <a:r>
              <a:rPr lang="en-US" sz="2400" dirty="0"/>
              <a:t> </a:t>
            </a:r>
            <a:r>
              <a:rPr lang="en-US" sz="2400" dirty="0" err="1"/>
              <a:t>lương</a:t>
            </a:r>
            <a:r>
              <a:rPr lang="en-US" sz="2400" dirty="0"/>
              <a:t> </a:t>
            </a:r>
            <a:r>
              <a:rPr lang="en-US" sz="2400" dirty="0" err="1"/>
              <a:t>theo</a:t>
            </a:r>
            <a:r>
              <a:rPr lang="en-US" sz="2400" dirty="0"/>
              <a:t> </a:t>
            </a:r>
            <a:r>
              <a:rPr lang="en-US" sz="2400" dirty="0" err="1"/>
              <a:t>hợp</a:t>
            </a:r>
            <a:r>
              <a:rPr lang="en-US" sz="2400" dirty="0"/>
              <a:t> </a:t>
            </a:r>
            <a:r>
              <a:rPr lang="en-US" sz="2400" dirty="0" err="1"/>
              <a:t>đồng</a:t>
            </a:r>
            <a:r>
              <a:rPr lang="en-US" sz="2400" dirty="0"/>
              <a:t> </a:t>
            </a:r>
            <a:r>
              <a:rPr lang="en-US" sz="2400" dirty="0" err="1"/>
              <a:t>lao</a:t>
            </a:r>
            <a:r>
              <a:rPr lang="en-US" sz="2400" dirty="0"/>
              <a:t> </a:t>
            </a:r>
            <a:r>
              <a:rPr lang="en-US" sz="2400" dirty="0" err="1"/>
              <a:t>động</a:t>
            </a:r>
            <a:r>
              <a:rPr lang="en-US" sz="2400" dirty="0"/>
              <a:t> </a:t>
            </a:r>
            <a:r>
              <a:rPr lang="en-US" sz="2400" dirty="0" err="1"/>
              <a:t>nếu</a:t>
            </a:r>
            <a:r>
              <a:rPr lang="en-US" sz="2400" dirty="0"/>
              <a:t> </a:t>
            </a:r>
            <a:r>
              <a:rPr lang="en-US" sz="2400" dirty="0" err="1"/>
              <a:t>bị</a:t>
            </a:r>
            <a:r>
              <a:rPr lang="en-US" sz="2400" dirty="0"/>
              <a:t> </a:t>
            </a:r>
            <a:r>
              <a:rPr lang="en-US" sz="2400" dirty="0" err="1"/>
              <a:t>suy</a:t>
            </a:r>
            <a:r>
              <a:rPr lang="en-US" sz="2400" dirty="0"/>
              <a:t> </a:t>
            </a:r>
            <a:r>
              <a:rPr lang="en-US" sz="2400" dirty="0" err="1"/>
              <a:t>giảm</a:t>
            </a:r>
            <a:r>
              <a:rPr lang="en-US" sz="2400" dirty="0"/>
              <a:t> </a:t>
            </a:r>
            <a:r>
              <a:rPr lang="en-US" sz="2400" dirty="0" err="1"/>
              <a:t>khả</a:t>
            </a:r>
            <a:r>
              <a:rPr lang="en-US" sz="2400" dirty="0"/>
              <a:t> </a:t>
            </a:r>
            <a:r>
              <a:rPr lang="en-US" sz="2400" dirty="0" err="1"/>
              <a:t>năng</a:t>
            </a:r>
            <a:r>
              <a:rPr lang="en-US" sz="2400" dirty="0"/>
              <a:t> </a:t>
            </a:r>
            <a:r>
              <a:rPr lang="en-US" sz="2400" dirty="0" err="1"/>
              <a:t>lao</a:t>
            </a:r>
            <a:r>
              <a:rPr lang="en-US" sz="2400" dirty="0"/>
              <a:t> </a:t>
            </a:r>
            <a:r>
              <a:rPr lang="en-US" sz="2400" dirty="0" err="1"/>
              <a:t>động</a:t>
            </a:r>
            <a:r>
              <a:rPr lang="en-US" sz="2400" dirty="0"/>
              <a:t> </a:t>
            </a:r>
            <a:r>
              <a:rPr lang="en-US" sz="2400" dirty="0" err="1"/>
              <a:t>từ</a:t>
            </a:r>
            <a:r>
              <a:rPr lang="en-US" sz="2400" dirty="0"/>
              <a:t> 11% </a:t>
            </a:r>
            <a:r>
              <a:rPr lang="en-US" sz="2400" dirty="0" err="1"/>
              <a:t>đến</a:t>
            </a:r>
            <a:r>
              <a:rPr lang="en-US" sz="2400" dirty="0"/>
              <a:t> 80%;</a:t>
            </a:r>
          </a:p>
          <a:p>
            <a:pPr lvl="0" algn="just"/>
            <a:r>
              <a:rPr lang="en-US" sz="2400" dirty="0" smtClean="0"/>
              <a:t>B- </a:t>
            </a:r>
            <a:r>
              <a:rPr lang="en-US" sz="2400" dirty="0" err="1" smtClean="0"/>
              <a:t>Ít</a:t>
            </a:r>
            <a:r>
              <a:rPr lang="en-US" sz="2400" dirty="0" smtClean="0"/>
              <a:t> </a:t>
            </a:r>
            <a:r>
              <a:rPr lang="en-US" sz="2400" dirty="0" err="1"/>
              <a:t>nhất</a:t>
            </a:r>
            <a:r>
              <a:rPr lang="en-US" sz="2400" dirty="0"/>
              <a:t> 30 </a:t>
            </a:r>
            <a:r>
              <a:rPr lang="en-US" sz="2400" dirty="0" err="1"/>
              <a:t>tháng</a:t>
            </a:r>
            <a:r>
              <a:rPr lang="en-US" sz="2400" dirty="0"/>
              <a:t> </a:t>
            </a:r>
            <a:r>
              <a:rPr lang="en-US" sz="2400" dirty="0" err="1"/>
              <a:t>tiền</a:t>
            </a:r>
            <a:r>
              <a:rPr lang="en-US" sz="2400" dirty="0"/>
              <a:t> </a:t>
            </a:r>
            <a:r>
              <a:rPr lang="en-US" sz="2400" dirty="0" err="1"/>
              <a:t>lương</a:t>
            </a:r>
            <a:r>
              <a:rPr lang="en-US" sz="2400" dirty="0"/>
              <a:t> </a:t>
            </a:r>
            <a:r>
              <a:rPr lang="en-US" sz="2400" dirty="0" err="1"/>
              <a:t>theo</a:t>
            </a:r>
            <a:r>
              <a:rPr lang="en-US" sz="2400" dirty="0"/>
              <a:t> </a:t>
            </a:r>
            <a:r>
              <a:rPr lang="en-US" sz="2400" dirty="0" err="1"/>
              <a:t>hợp</a:t>
            </a:r>
            <a:r>
              <a:rPr lang="en-US" sz="2400" dirty="0"/>
              <a:t> </a:t>
            </a:r>
            <a:r>
              <a:rPr lang="en-US" sz="2400" dirty="0" err="1"/>
              <a:t>đồng</a:t>
            </a:r>
            <a:r>
              <a:rPr lang="en-US" sz="2400" dirty="0"/>
              <a:t> </a:t>
            </a:r>
            <a:r>
              <a:rPr lang="en-US" sz="2400" dirty="0" err="1"/>
              <a:t>lao</a:t>
            </a:r>
            <a:r>
              <a:rPr lang="en-US" sz="2400" dirty="0"/>
              <a:t> </a:t>
            </a:r>
            <a:r>
              <a:rPr lang="en-US" sz="2400" dirty="0" err="1"/>
              <a:t>động</a:t>
            </a:r>
            <a:r>
              <a:rPr lang="en-US" sz="2400" dirty="0"/>
              <a:t> </a:t>
            </a:r>
            <a:r>
              <a:rPr lang="en-US" sz="2400" dirty="0" err="1"/>
              <a:t>cho</a:t>
            </a:r>
            <a:r>
              <a:rPr lang="en-US" sz="2400" dirty="0"/>
              <a:t> NLĐ </a:t>
            </a:r>
            <a:r>
              <a:rPr lang="en-US" sz="2400" dirty="0" err="1"/>
              <a:t>bị</a:t>
            </a:r>
            <a:r>
              <a:rPr lang="en-US" sz="2400" dirty="0"/>
              <a:t> </a:t>
            </a:r>
            <a:r>
              <a:rPr lang="en-US" sz="2400" dirty="0" err="1"/>
              <a:t>suy</a:t>
            </a:r>
            <a:r>
              <a:rPr lang="en-US" sz="2400" dirty="0"/>
              <a:t> </a:t>
            </a:r>
            <a:r>
              <a:rPr lang="en-US" sz="2400" dirty="0" err="1"/>
              <a:t>giảm</a:t>
            </a:r>
            <a:r>
              <a:rPr lang="en-US" sz="2400" dirty="0"/>
              <a:t> </a:t>
            </a:r>
            <a:r>
              <a:rPr lang="en-US" sz="2400" dirty="0" err="1"/>
              <a:t>khả</a:t>
            </a:r>
            <a:r>
              <a:rPr lang="en-US" sz="2400" dirty="0"/>
              <a:t> </a:t>
            </a:r>
            <a:r>
              <a:rPr lang="en-US" sz="2400" dirty="0" err="1"/>
              <a:t>năng</a:t>
            </a:r>
            <a:r>
              <a:rPr lang="en-US" sz="2400" dirty="0"/>
              <a:t> </a:t>
            </a:r>
            <a:r>
              <a:rPr lang="en-US" sz="2400" dirty="0" err="1"/>
              <a:t>lao</a:t>
            </a:r>
            <a:r>
              <a:rPr lang="en-US" sz="2400" dirty="0"/>
              <a:t> </a:t>
            </a:r>
            <a:r>
              <a:rPr lang="en-US" sz="2400" dirty="0" err="1"/>
              <a:t>động</a:t>
            </a:r>
            <a:r>
              <a:rPr lang="en-US" sz="2400" dirty="0"/>
              <a:t> </a:t>
            </a:r>
            <a:r>
              <a:rPr lang="en-US" sz="2400" dirty="0" err="1"/>
              <a:t>từ</a:t>
            </a:r>
            <a:r>
              <a:rPr lang="en-US" sz="2400" dirty="0"/>
              <a:t> 81% </a:t>
            </a:r>
            <a:r>
              <a:rPr lang="en-US" sz="2400" dirty="0" err="1"/>
              <a:t>trở</a:t>
            </a:r>
            <a:r>
              <a:rPr lang="en-US" sz="2400" dirty="0"/>
              <a:t> </a:t>
            </a:r>
            <a:r>
              <a:rPr lang="en-US" sz="2400" dirty="0" err="1"/>
              <a:t>lên</a:t>
            </a:r>
            <a:r>
              <a:rPr lang="en-US" sz="2400" dirty="0"/>
              <a:t> </a:t>
            </a:r>
            <a:r>
              <a:rPr lang="en-US" sz="2400" dirty="0" err="1"/>
              <a:t>hoặc</a:t>
            </a:r>
            <a:r>
              <a:rPr lang="en-US" sz="2400" dirty="0"/>
              <a:t> </a:t>
            </a:r>
            <a:r>
              <a:rPr lang="en-US" sz="2400" dirty="0" err="1"/>
              <a:t>cho</a:t>
            </a:r>
            <a:r>
              <a:rPr lang="en-US" sz="2400" dirty="0"/>
              <a:t> </a:t>
            </a:r>
            <a:r>
              <a:rPr lang="en-US" sz="2400" dirty="0" err="1"/>
              <a:t>thân</a:t>
            </a:r>
            <a:r>
              <a:rPr lang="en-US" sz="2400" dirty="0"/>
              <a:t> </a:t>
            </a:r>
            <a:r>
              <a:rPr lang="en-US" sz="2400" dirty="0" err="1"/>
              <a:t>nhân</a:t>
            </a:r>
            <a:r>
              <a:rPr lang="en-US" sz="2400" dirty="0"/>
              <a:t> NLĐ </a:t>
            </a:r>
            <a:r>
              <a:rPr lang="en-US" sz="2400" dirty="0" err="1"/>
              <a:t>bị</a:t>
            </a:r>
            <a:r>
              <a:rPr lang="en-US" sz="2400" dirty="0"/>
              <a:t> </a:t>
            </a:r>
            <a:r>
              <a:rPr lang="en-US" sz="2400" dirty="0" err="1"/>
              <a:t>chết</a:t>
            </a:r>
            <a:r>
              <a:rPr lang="en-US" sz="2400" dirty="0"/>
              <a:t> do tai </a:t>
            </a:r>
            <a:r>
              <a:rPr lang="en-US" sz="2400" dirty="0" err="1"/>
              <a:t>nạn</a:t>
            </a:r>
            <a:r>
              <a:rPr lang="en-US" sz="2400" dirty="0"/>
              <a:t> </a:t>
            </a:r>
            <a:r>
              <a:rPr lang="en-US" sz="2400" dirty="0" err="1"/>
              <a:t>lao</a:t>
            </a:r>
            <a:r>
              <a:rPr lang="en-US" sz="2400" dirty="0"/>
              <a:t> </a:t>
            </a:r>
            <a:r>
              <a:rPr lang="en-US" sz="2400" dirty="0" err="1"/>
              <a:t>động</a:t>
            </a:r>
            <a:r>
              <a:rPr lang="en-US" sz="2400" dirty="0"/>
              <a:t>.</a:t>
            </a:r>
          </a:p>
          <a:p>
            <a:pPr lvl="0" algn="just"/>
            <a:r>
              <a:rPr lang="nl-NL" sz="2400" dirty="0" smtClean="0"/>
              <a:t>C- NLĐ </a:t>
            </a:r>
            <a:r>
              <a:rPr lang="nl-NL" sz="2400" dirty="0"/>
              <a:t>cũng được trợ cấp một khoản tiền ít nhất bằng 40% mức quy định tại mục a hay b nêu trên</a:t>
            </a:r>
            <a:endParaRPr lang="en-US" sz="2400" dirty="0"/>
          </a:p>
          <a:p>
            <a:pPr lvl="0" algn="just"/>
            <a:r>
              <a:rPr lang="nl-NL" sz="2400" dirty="0" smtClean="0"/>
              <a:t>D- NLĐ </a:t>
            </a:r>
            <a:r>
              <a:rPr lang="nl-NL" sz="2400" dirty="0"/>
              <a:t>cũng được bồi thường 1 khoản tiền ít nhất bằng 40% mức quy định tại mục a hay b nêu trên</a:t>
            </a:r>
            <a:endParaRPr lang="en-US" sz="2400" dirty="0"/>
          </a:p>
          <a:p>
            <a:pPr lvl="0" algn="just"/>
            <a:endParaRPr lang="en-US" sz="2400" dirty="0" smtClean="0"/>
          </a:p>
          <a:p>
            <a:pPr lvl="0"/>
            <a:r>
              <a:rPr lang="en-US" sz="2400" b="1" dirty="0" smtClean="0">
                <a:latin typeface="Times New Roman" pitchFamily="18" charset="0"/>
                <a:cs typeface="Times New Roman" pitchFamily="18" charset="0"/>
              </a:rPr>
              <a:t> </a:t>
            </a:r>
            <a:endParaRPr lang="en-US" sz="2400" b="1" u="sng" dirty="0" smtClean="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35594150"/>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5262979"/>
          </a:xfrm>
          <a:prstGeom prst="rect">
            <a:avLst/>
          </a:prstGeom>
        </p:spPr>
        <p:txBody>
          <a:bodyPr wrap="square">
            <a:spAutoFit/>
          </a:bodyPr>
          <a:lstStyle/>
          <a:p>
            <a:pPr lvl="0"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28</a:t>
            </a:r>
            <a:r>
              <a:rPr lang="en-US" sz="2400" b="1" dirty="0" smtClean="0">
                <a:latin typeface="Times New Roman" pitchFamily="18" charset="0"/>
                <a:cs typeface="Times New Roman" pitchFamily="18" charset="0"/>
              </a:rPr>
              <a:t>:</a:t>
            </a:r>
            <a:r>
              <a:rPr lang="en-US" sz="2400" b="1" dirty="0" smtClean="0"/>
              <a:t> </a:t>
            </a:r>
            <a:r>
              <a:rPr lang="en-US" sz="2400" b="1" dirty="0"/>
              <a:t>Theo </a:t>
            </a:r>
            <a:r>
              <a:rPr lang="en-US" sz="2400" b="1" dirty="0" err="1"/>
              <a:t>Luật</a:t>
            </a:r>
            <a:r>
              <a:rPr lang="en-US" sz="2400" b="1" dirty="0"/>
              <a:t> </a:t>
            </a:r>
            <a:r>
              <a:rPr lang="en-US" sz="2400" b="1" dirty="0" err="1"/>
              <a:t>bảo</a:t>
            </a:r>
            <a:r>
              <a:rPr lang="en-US" sz="2400" b="1" dirty="0"/>
              <a:t> </a:t>
            </a:r>
            <a:r>
              <a:rPr lang="en-US" sz="2400" b="1" dirty="0" err="1"/>
              <a:t>hiểm</a:t>
            </a:r>
            <a:r>
              <a:rPr lang="en-US" sz="2400" b="1" dirty="0"/>
              <a:t> </a:t>
            </a:r>
            <a:r>
              <a:rPr lang="en-US" sz="2400" b="1" dirty="0" err="1"/>
              <a:t>xã</a:t>
            </a:r>
            <a:r>
              <a:rPr lang="en-US" sz="2400" b="1" dirty="0"/>
              <a:t> </a:t>
            </a:r>
            <a:r>
              <a:rPr lang="en-US" sz="2400" b="1" dirty="0" err="1"/>
              <a:t>hội</a:t>
            </a:r>
            <a:r>
              <a:rPr lang="en-US" sz="2400" b="1" dirty="0"/>
              <a:t> (2006) </a:t>
            </a:r>
            <a:r>
              <a:rPr lang="en-US" sz="2400" b="1" dirty="0" err="1"/>
              <a:t>thì</a:t>
            </a:r>
            <a:r>
              <a:rPr lang="en-US" sz="2400" b="1" dirty="0"/>
              <a:t> NLĐ </a:t>
            </a:r>
            <a:r>
              <a:rPr lang="en-US" sz="2400" b="1" dirty="0" err="1"/>
              <a:t>bị</a:t>
            </a:r>
            <a:r>
              <a:rPr lang="en-US" sz="2400" b="1" dirty="0"/>
              <a:t> </a:t>
            </a:r>
            <a:r>
              <a:rPr lang="en-US" sz="2400" b="1" dirty="0" err="1"/>
              <a:t>suy</a:t>
            </a:r>
            <a:r>
              <a:rPr lang="en-US" sz="2400" b="1" dirty="0"/>
              <a:t> </a:t>
            </a:r>
            <a:r>
              <a:rPr lang="en-US" sz="2400" b="1" dirty="0" err="1"/>
              <a:t>giảm</a:t>
            </a:r>
            <a:r>
              <a:rPr lang="en-US" sz="2400" b="1" dirty="0"/>
              <a:t> </a:t>
            </a:r>
            <a:r>
              <a:rPr lang="en-US" sz="2400" b="1" dirty="0" err="1"/>
              <a:t>khả</a:t>
            </a:r>
            <a:r>
              <a:rPr lang="en-US" sz="2400" b="1" dirty="0"/>
              <a:t> </a:t>
            </a:r>
            <a:r>
              <a:rPr lang="en-US" sz="2400" b="1" dirty="0" err="1"/>
              <a:t>năng</a:t>
            </a:r>
            <a:r>
              <a:rPr lang="en-US" sz="2400" b="1" dirty="0"/>
              <a:t> </a:t>
            </a:r>
            <a:r>
              <a:rPr lang="en-US" sz="2400" b="1" dirty="0" err="1"/>
              <a:t>lao</a:t>
            </a:r>
            <a:r>
              <a:rPr lang="en-US" sz="2400" b="1" dirty="0"/>
              <a:t> </a:t>
            </a:r>
            <a:r>
              <a:rPr lang="en-US" sz="2400" b="1" dirty="0" err="1"/>
              <a:t>động</a:t>
            </a:r>
            <a:r>
              <a:rPr lang="en-US" sz="2400" b="1" dirty="0"/>
              <a:t> </a:t>
            </a:r>
            <a:r>
              <a:rPr lang="en-US" sz="2400" b="1" dirty="0" err="1"/>
              <a:t>từ</a:t>
            </a:r>
            <a:r>
              <a:rPr lang="en-US" sz="2400" b="1" dirty="0"/>
              <a:t> 31% </a:t>
            </a:r>
            <a:r>
              <a:rPr lang="en-US" sz="2400" b="1" dirty="0" err="1"/>
              <a:t>trở</a:t>
            </a:r>
            <a:r>
              <a:rPr lang="en-US" sz="2400" b="1" dirty="0"/>
              <a:t> </a:t>
            </a:r>
            <a:r>
              <a:rPr lang="en-US" sz="2400" b="1" dirty="0" err="1"/>
              <a:t>lên</a:t>
            </a:r>
            <a:r>
              <a:rPr lang="en-US" sz="2400" b="1" dirty="0"/>
              <a:t> </a:t>
            </a:r>
            <a:r>
              <a:rPr lang="en-US" sz="2400" b="1" dirty="0" err="1"/>
              <a:t>thì</a:t>
            </a:r>
            <a:r>
              <a:rPr lang="en-US" sz="2400" b="1" dirty="0"/>
              <a:t> </a:t>
            </a:r>
            <a:r>
              <a:rPr lang="en-US" sz="2400" b="1" dirty="0" err="1"/>
              <a:t>được</a:t>
            </a:r>
            <a:r>
              <a:rPr lang="en-US" sz="2400" b="1" dirty="0"/>
              <a:t> </a:t>
            </a:r>
            <a:r>
              <a:rPr lang="en-US" sz="2400" b="1" dirty="0" err="1"/>
              <a:t>hưởng</a:t>
            </a:r>
            <a:r>
              <a:rPr lang="en-US" sz="2400" b="1" dirty="0"/>
              <a:t> </a:t>
            </a:r>
            <a:r>
              <a:rPr lang="en-US" sz="2400" b="1" dirty="0" err="1"/>
              <a:t>trợ</a:t>
            </a:r>
            <a:r>
              <a:rPr lang="en-US" sz="2400" b="1" dirty="0"/>
              <a:t> </a:t>
            </a:r>
            <a:r>
              <a:rPr lang="en-US" sz="2400" b="1" dirty="0" err="1"/>
              <a:t>cấp</a:t>
            </a:r>
            <a:endParaRPr lang="en-US" sz="2400" dirty="0"/>
          </a:p>
          <a:p>
            <a:pPr lvl="0" algn="just"/>
            <a:r>
              <a:rPr lang="en-US" sz="2400" dirty="0" smtClean="0"/>
              <a:t>A- </a:t>
            </a:r>
            <a:r>
              <a:rPr lang="vi-VN" sz="2400" dirty="0" smtClean="0"/>
              <a:t>5 </a:t>
            </a:r>
            <a:r>
              <a:rPr lang="vi-VN" sz="2400" dirty="0"/>
              <a:t>tháng tiền lương nếu mức suy giảm khả năng </a:t>
            </a:r>
            <a:r>
              <a:rPr lang="en-US" sz="2400" dirty="0" err="1"/>
              <a:t>lao</a:t>
            </a:r>
            <a:r>
              <a:rPr lang="en-US" sz="2400" dirty="0"/>
              <a:t> </a:t>
            </a:r>
            <a:r>
              <a:rPr lang="en-US" sz="2400" dirty="0" err="1"/>
              <a:t>động</a:t>
            </a:r>
            <a:r>
              <a:rPr lang="en-US" sz="2400" dirty="0"/>
              <a:t> </a:t>
            </a:r>
            <a:r>
              <a:rPr lang="vi-VN" sz="2400" dirty="0"/>
              <a:t>là 5%</a:t>
            </a:r>
            <a:r>
              <a:rPr lang="en-US" sz="2400" dirty="0"/>
              <a:t> </a:t>
            </a:r>
            <a:r>
              <a:rPr lang="en-US" sz="2400" dirty="0" err="1"/>
              <a:t>và</a:t>
            </a:r>
            <a:r>
              <a:rPr lang="en-US" sz="2400" dirty="0"/>
              <a:t> </a:t>
            </a:r>
            <a:r>
              <a:rPr lang="vi-VN" sz="2400" dirty="0"/>
              <a:t>cứ suy giảm thêm 1% thì thêm mỗi 0,5 tháng</a:t>
            </a:r>
            <a:r>
              <a:rPr lang="en-US" sz="2400" dirty="0"/>
              <a:t> + </a:t>
            </a:r>
            <a:r>
              <a:rPr lang="vi-VN" sz="2400" dirty="0"/>
              <a:t>Trợ cấp thâm niên đóng bảo hiểm xã hội</a:t>
            </a:r>
            <a:r>
              <a:rPr lang="en-US" sz="2400" dirty="0"/>
              <a:t>.</a:t>
            </a:r>
          </a:p>
          <a:p>
            <a:pPr lvl="0" algn="just"/>
            <a:r>
              <a:rPr lang="en-US" sz="2400" dirty="0" smtClean="0"/>
              <a:t>B- </a:t>
            </a:r>
            <a:r>
              <a:rPr lang="vi-VN" sz="2400" dirty="0" smtClean="0"/>
              <a:t>30</a:t>
            </a:r>
            <a:r>
              <a:rPr lang="vi-VN" sz="2400" dirty="0"/>
              <a:t>% tiền lương</a:t>
            </a:r>
            <a:r>
              <a:rPr lang="en-US" sz="2400" dirty="0"/>
              <a:t> </a:t>
            </a:r>
            <a:r>
              <a:rPr lang="en-US" sz="2400" dirty="0" err="1"/>
              <a:t>và</a:t>
            </a:r>
            <a:r>
              <a:rPr lang="en-US" sz="2400" dirty="0"/>
              <a:t> </a:t>
            </a:r>
            <a:r>
              <a:rPr lang="vi-VN" sz="2400" dirty="0"/>
              <a:t>cứ suy giảm thêm 1% thì được thêm 2%</a:t>
            </a:r>
            <a:r>
              <a:rPr lang="en-US" sz="2400" dirty="0"/>
              <a:t> + </a:t>
            </a:r>
            <a:r>
              <a:rPr lang="en-US" sz="2400" dirty="0" err="1"/>
              <a:t>Trợ</a:t>
            </a:r>
            <a:r>
              <a:rPr lang="en-US" sz="2400" dirty="0"/>
              <a:t> </a:t>
            </a:r>
            <a:r>
              <a:rPr lang="en-US" sz="2400" dirty="0" err="1"/>
              <a:t>cấp</a:t>
            </a:r>
            <a:r>
              <a:rPr lang="en-US" sz="2400" dirty="0"/>
              <a:t> </a:t>
            </a:r>
            <a:r>
              <a:rPr lang="en-US" sz="2400" dirty="0" err="1"/>
              <a:t>thâm</a:t>
            </a:r>
            <a:r>
              <a:rPr lang="en-US" sz="2400" dirty="0"/>
              <a:t> </a:t>
            </a:r>
            <a:r>
              <a:rPr lang="en-US" sz="2400" dirty="0" err="1"/>
              <a:t>niên</a:t>
            </a:r>
            <a:r>
              <a:rPr lang="en-US" sz="2400" dirty="0"/>
              <a:t> </a:t>
            </a:r>
            <a:r>
              <a:rPr lang="en-US" sz="2400" dirty="0" err="1"/>
              <a:t>đóng</a:t>
            </a:r>
            <a:r>
              <a:rPr lang="en-US" sz="2400" dirty="0"/>
              <a:t> </a:t>
            </a:r>
            <a:r>
              <a:rPr lang="en-US" sz="2400" dirty="0" err="1"/>
              <a:t>bảo</a:t>
            </a:r>
            <a:r>
              <a:rPr lang="en-US" sz="2400" dirty="0"/>
              <a:t> </a:t>
            </a:r>
            <a:r>
              <a:rPr lang="en-US" sz="2400" dirty="0" err="1"/>
              <a:t>hiểm</a:t>
            </a:r>
            <a:r>
              <a:rPr lang="en-US" sz="2400" dirty="0"/>
              <a:t> </a:t>
            </a:r>
            <a:r>
              <a:rPr lang="en-US" sz="2400" dirty="0" err="1"/>
              <a:t>xã</a:t>
            </a:r>
            <a:r>
              <a:rPr lang="en-US" sz="2400" dirty="0"/>
              <a:t> </a:t>
            </a:r>
            <a:r>
              <a:rPr lang="en-US" sz="2400" dirty="0" err="1"/>
              <a:t>hội</a:t>
            </a:r>
            <a:r>
              <a:rPr lang="en-US" sz="2400" dirty="0"/>
              <a:t>.</a:t>
            </a:r>
          </a:p>
          <a:p>
            <a:pPr lvl="0" algn="just"/>
            <a:r>
              <a:rPr lang="en-US" sz="2400" dirty="0" smtClean="0"/>
              <a:t>C- </a:t>
            </a:r>
            <a:r>
              <a:rPr lang="vi-VN" sz="2400" dirty="0" smtClean="0"/>
              <a:t>25</a:t>
            </a:r>
            <a:r>
              <a:rPr lang="vi-VN" sz="2400" dirty="0"/>
              <a:t>% mức lương tối thiểu chung nếu mức suy giảm khả năng </a:t>
            </a:r>
            <a:r>
              <a:rPr lang="en-US" sz="2400" dirty="0" err="1"/>
              <a:t>lao</a:t>
            </a:r>
            <a:r>
              <a:rPr lang="en-US" sz="2400" dirty="0"/>
              <a:t> </a:t>
            </a:r>
            <a:r>
              <a:rPr lang="en-US" sz="2400" dirty="0" err="1"/>
              <a:t>động</a:t>
            </a:r>
            <a:r>
              <a:rPr lang="en-US" sz="2400" dirty="0"/>
              <a:t> </a:t>
            </a:r>
            <a:r>
              <a:rPr lang="vi-VN" sz="2400" dirty="0"/>
              <a:t>là 5%</a:t>
            </a:r>
            <a:r>
              <a:rPr lang="en-US" sz="2400" dirty="0"/>
              <a:t> </a:t>
            </a:r>
            <a:r>
              <a:rPr lang="en-US" sz="2400" dirty="0" err="1"/>
              <a:t>và</a:t>
            </a:r>
            <a:r>
              <a:rPr lang="en-US" sz="2400" dirty="0"/>
              <a:t> </a:t>
            </a:r>
            <a:r>
              <a:rPr lang="vi-VN" sz="2400" dirty="0"/>
              <a:t>cứ suy giảm thêm 1% thì thêm mỗi 0,5 tháng</a:t>
            </a:r>
            <a:r>
              <a:rPr lang="en-US" sz="2400" dirty="0"/>
              <a:t> + </a:t>
            </a:r>
            <a:r>
              <a:rPr lang="vi-VN" sz="2400" dirty="0"/>
              <a:t>Trợ cấp thâm niên đóng bảo hiểm xã hội</a:t>
            </a:r>
            <a:r>
              <a:rPr lang="en-US" sz="2400" dirty="0"/>
              <a:t>.</a:t>
            </a:r>
          </a:p>
          <a:p>
            <a:pPr lvl="0" algn="just"/>
            <a:r>
              <a:rPr lang="en-US" sz="2400" dirty="0" smtClean="0"/>
              <a:t>D- 40</a:t>
            </a:r>
            <a:r>
              <a:rPr lang="en-US" sz="2400" dirty="0"/>
              <a:t>% </a:t>
            </a:r>
            <a:r>
              <a:rPr lang="en-US" sz="2400" dirty="0" err="1"/>
              <a:t>mức</a:t>
            </a:r>
            <a:r>
              <a:rPr lang="en-US" sz="2400" dirty="0"/>
              <a:t> </a:t>
            </a:r>
            <a:r>
              <a:rPr lang="en-US" sz="2400" dirty="0" err="1"/>
              <a:t>lương</a:t>
            </a:r>
            <a:r>
              <a:rPr lang="en-US" sz="2400" dirty="0"/>
              <a:t> </a:t>
            </a:r>
            <a:r>
              <a:rPr lang="en-US" sz="2400" dirty="0" err="1"/>
              <a:t>tối</a:t>
            </a:r>
            <a:r>
              <a:rPr lang="en-US" sz="2400" dirty="0"/>
              <a:t> </a:t>
            </a:r>
            <a:r>
              <a:rPr lang="en-US" sz="2400" dirty="0" err="1"/>
              <a:t>thiểu</a:t>
            </a:r>
            <a:r>
              <a:rPr lang="en-US" sz="2400" dirty="0"/>
              <a:t> </a:t>
            </a:r>
            <a:r>
              <a:rPr lang="en-US" sz="2400" dirty="0" err="1"/>
              <a:t>chung</a:t>
            </a:r>
            <a:r>
              <a:rPr lang="en-US" sz="2400" dirty="0"/>
              <a:t> </a:t>
            </a:r>
            <a:r>
              <a:rPr lang="en-US" sz="2400" dirty="0" err="1"/>
              <a:t>và</a:t>
            </a:r>
            <a:r>
              <a:rPr lang="en-US" sz="2400" dirty="0"/>
              <a:t> </a:t>
            </a:r>
            <a:r>
              <a:rPr lang="vi-VN" sz="2400" dirty="0"/>
              <a:t>cứ suy giảm thêm 1% thì được thêm 2%</a:t>
            </a:r>
            <a:r>
              <a:rPr lang="en-US" sz="2400" dirty="0"/>
              <a:t> + </a:t>
            </a:r>
            <a:r>
              <a:rPr lang="en-US" sz="2400" dirty="0" err="1"/>
              <a:t>Trợ</a:t>
            </a:r>
            <a:r>
              <a:rPr lang="en-US" sz="2400" dirty="0"/>
              <a:t> </a:t>
            </a:r>
            <a:r>
              <a:rPr lang="en-US" sz="2400" dirty="0" err="1"/>
              <a:t>cấp</a:t>
            </a:r>
            <a:r>
              <a:rPr lang="en-US" sz="2400" dirty="0"/>
              <a:t> </a:t>
            </a:r>
            <a:r>
              <a:rPr lang="en-US" sz="2400" dirty="0" err="1"/>
              <a:t>thâm</a:t>
            </a:r>
            <a:r>
              <a:rPr lang="en-US" sz="2400" dirty="0"/>
              <a:t> </a:t>
            </a:r>
            <a:r>
              <a:rPr lang="en-US" sz="2400" dirty="0" err="1"/>
              <a:t>niên</a:t>
            </a:r>
            <a:r>
              <a:rPr lang="en-US" sz="2400" dirty="0"/>
              <a:t> </a:t>
            </a:r>
            <a:r>
              <a:rPr lang="en-US" sz="2400" dirty="0" err="1"/>
              <a:t>đóng</a:t>
            </a:r>
            <a:r>
              <a:rPr lang="en-US" sz="2400" dirty="0"/>
              <a:t> </a:t>
            </a:r>
            <a:r>
              <a:rPr lang="en-US" sz="2400" dirty="0" err="1"/>
              <a:t>bảo</a:t>
            </a:r>
            <a:r>
              <a:rPr lang="en-US" sz="2400" dirty="0"/>
              <a:t> </a:t>
            </a:r>
            <a:r>
              <a:rPr lang="en-US" sz="2400" dirty="0" err="1"/>
              <a:t>hiểm</a:t>
            </a:r>
            <a:r>
              <a:rPr lang="en-US" sz="2400" dirty="0"/>
              <a:t> </a:t>
            </a:r>
            <a:r>
              <a:rPr lang="en-US" sz="2400" dirty="0" err="1"/>
              <a:t>xã</a:t>
            </a:r>
            <a:r>
              <a:rPr lang="en-US" sz="2400" dirty="0"/>
              <a:t> </a:t>
            </a:r>
            <a:r>
              <a:rPr lang="en-US" sz="2400" dirty="0" err="1"/>
              <a:t>hội</a:t>
            </a:r>
            <a:r>
              <a:rPr lang="en-US" sz="2400" dirty="0"/>
              <a:t>.</a:t>
            </a:r>
          </a:p>
          <a:p>
            <a:pPr lvl="0" algn="just"/>
            <a:endParaRPr lang="en-US" sz="2400" dirty="0" smtClean="0"/>
          </a:p>
          <a:p>
            <a:pPr lvl="0"/>
            <a:r>
              <a:rPr lang="en-US" sz="2400" b="1" dirty="0" smtClean="0">
                <a:latin typeface="Times New Roman" pitchFamily="18" charset="0"/>
                <a:cs typeface="Times New Roman" pitchFamily="18" charset="0"/>
              </a:rPr>
              <a:t> </a:t>
            </a:r>
            <a:endParaRPr lang="en-US" sz="2400" b="1" u="sng" dirty="0" smtClean="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24175155"/>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6370975"/>
          </a:xfrm>
          <a:prstGeom prst="rect">
            <a:avLst/>
          </a:prstGeom>
        </p:spPr>
        <p:txBody>
          <a:bodyPr wrap="square">
            <a:spAutoFit/>
          </a:bodyPr>
          <a:lstStyle/>
          <a:p>
            <a:pPr lvl="0"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29</a:t>
            </a:r>
            <a:r>
              <a:rPr lang="en-US" sz="2400" b="1" dirty="0" smtClean="0">
                <a:latin typeface="Times New Roman" pitchFamily="18" charset="0"/>
                <a:cs typeface="Times New Roman" pitchFamily="18" charset="0"/>
              </a:rPr>
              <a:t>:</a:t>
            </a:r>
            <a:r>
              <a:rPr lang="en-US" sz="2400" b="1" dirty="0" smtClean="0"/>
              <a:t> </a:t>
            </a:r>
            <a:r>
              <a:rPr lang="en-US" sz="2400" b="1" dirty="0"/>
              <a:t>Theo </a:t>
            </a:r>
            <a:r>
              <a:rPr lang="en-US" sz="2400" b="1" dirty="0" err="1"/>
              <a:t>Thông</a:t>
            </a:r>
            <a:r>
              <a:rPr lang="en-US" sz="2400" b="1" dirty="0"/>
              <a:t> </a:t>
            </a:r>
            <a:r>
              <a:rPr lang="en-US" sz="2400" b="1" dirty="0" err="1"/>
              <a:t>tư</a:t>
            </a:r>
            <a:r>
              <a:rPr lang="en-US" sz="2400" b="1" dirty="0"/>
              <a:t> </a:t>
            </a:r>
            <a:r>
              <a:rPr lang="en-US" sz="2400" b="1" dirty="0" err="1"/>
              <a:t>số</a:t>
            </a:r>
            <a:r>
              <a:rPr lang="en-US" sz="2400" b="1" dirty="0"/>
              <a:t> 19/2011/TT-BYT </a:t>
            </a:r>
            <a:r>
              <a:rPr lang="en-US" sz="2400" b="1" dirty="0" err="1"/>
              <a:t>ngày</a:t>
            </a:r>
            <a:r>
              <a:rPr lang="en-US" sz="2400" b="1" dirty="0"/>
              <a:t> 06/6/2011 </a:t>
            </a:r>
            <a:r>
              <a:rPr lang="en-US" sz="2400" b="1" dirty="0" err="1"/>
              <a:t>của</a:t>
            </a:r>
            <a:r>
              <a:rPr lang="en-US" sz="2400" b="1" dirty="0"/>
              <a:t> </a:t>
            </a:r>
            <a:r>
              <a:rPr lang="en-US" sz="2400" b="1" dirty="0" err="1"/>
              <a:t>Bộ</a:t>
            </a:r>
            <a:r>
              <a:rPr lang="en-US" sz="2400" b="1" dirty="0"/>
              <a:t> Y </a:t>
            </a:r>
            <a:r>
              <a:rPr lang="en-US" sz="2400" b="1" dirty="0" err="1"/>
              <a:t>tế</a:t>
            </a:r>
            <a:r>
              <a:rPr lang="en-US" sz="2400" b="1" dirty="0"/>
              <a:t>, </a:t>
            </a:r>
            <a:r>
              <a:rPr lang="en-US" sz="2400" b="1" dirty="0" err="1"/>
              <a:t>trách</a:t>
            </a:r>
            <a:r>
              <a:rPr lang="en-US" sz="2400" b="1" dirty="0"/>
              <a:t> </a:t>
            </a:r>
            <a:r>
              <a:rPr lang="en-US" sz="2400" b="1" dirty="0" err="1"/>
              <a:t>nhiệm</a:t>
            </a:r>
            <a:r>
              <a:rPr lang="en-US" sz="2400" b="1" dirty="0"/>
              <a:t> </a:t>
            </a:r>
            <a:r>
              <a:rPr lang="en-US" sz="2400" b="1" dirty="0" err="1"/>
              <a:t>của</a:t>
            </a:r>
            <a:r>
              <a:rPr lang="en-US" sz="2400" b="1" dirty="0"/>
              <a:t> NSDLĐ </a:t>
            </a:r>
            <a:r>
              <a:rPr lang="en-US" sz="2400" b="1" dirty="0" err="1"/>
              <a:t>trong</a:t>
            </a:r>
            <a:r>
              <a:rPr lang="en-US" sz="2400" b="1" dirty="0"/>
              <a:t> </a:t>
            </a:r>
            <a:r>
              <a:rPr lang="en-US" sz="2400" b="1" dirty="0" err="1"/>
              <a:t>công</a:t>
            </a:r>
            <a:r>
              <a:rPr lang="en-US" sz="2400" b="1" dirty="0"/>
              <a:t> </a:t>
            </a:r>
            <a:r>
              <a:rPr lang="en-US" sz="2400" b="1" dirty="0" err="1"/>
              <a:t>tác</a:t>
            </a:r>
            <a:r>
              <a:rPr lang="en-US" sz="2400" b="1" dirty="0"/>
              <a:t> </a:t>
            </a:r>
            <a:r>
              <a:rPr lang="en-US" sz="2400" b="1" dirty="0" err="1"/>
              <a:t>quản</a:t>
            </a:r>
            <a:r>
              <a:rPr lang="en-US" sz="2400" b="1" dirty="0"/>
              <a:t> </a:t>
            </a:r>
            <a:r>
              <a:rPr lang="en-US" sz="2400" b="1" dirty="0" err="1"/>
              <a:t>lý</a:t>
            </a:r>
            <a:r>
              <a:rPr lang="en-US" sz="2400" b="1" dirty="0"/>
              <a:t> </a:t>
            </a:r>
            <a:r>
              <a:rPr lang="en-US" sz="2400" b="1" dirty="0" err="1"/>
              <a:t>sức</a:t>
            </a:r>
            <a:r>
              <a:rPr lang="en-US" sz="2400" b="1" dirty="0"/>
              <a:t> </a:t>
            </a:r>
            <a:r>
              <a:rPr lang="en-US" sz="2400" b="1" dirty="0" err="1"/>
              <a:t>khỏe</a:t>
            </a:r>
            <a:r>
              <a:rPr lang="en-US" sz="2400" b="1" dirty="0"/>
              <a:t> NLĐ</a:t>
            </a:r>
            <a:endParaRPr lang="en-US" sz="2400" dirty="0"/>
          </a:p>
          <a:p>
            <a:pPr lvl="0" algn="just"/>
            <a:r>
              <a:rPr lang="en-US" sz="2400" dirty="0" smtClean="0"/>
              <a:t>A- </a:t>
            </a:r>
            <a:r>
              <a:rPr lang="en-US" sz="2400" dirty="0" err="1" smtClean="0"/>
              <a:t>Quản</a:t>
            </a:r>
            <a:r>
              <a:rPr lang="en-US" sz="2400" dirty="0" smtClean="0"/>
              <a:t> </a:t>
            </a:r>
            <a:r>
              <a:rPr lang="en-US" sz="2400" dirty="0" err="1"/>
              <a:t>lý</a:t>
            </a:r>
            <a:r>
              <a:rPr lang="en-US" sz="2400" dirty="0"/>
              <a:t> </a:t>
            </a:r>
            <a:r>
              <a:rPr lang="en-US" sz="2400" dirty="0" err="1"/>
              <a:t>hồ</a:t>
            </a:r>
            <a:r>
              <a:rPr lang="en-US" sz="2400" dirty="0"/>
              <a:t> </a:t>
            </a:r>
            <a:r>
              <a:rPr lang="en-US" sz="2400" dirty="0" err="1"/>
              <a:t>sơ</a:t>
            </a:r>
            <a:r>
              <a:rPr lang="en-US" sz="2400" dirty="0"/>
              <a:t> </a:t>
            </a:r>
            <a:r>
              <a:rPr lang="en-US" sz="2400" dirty="0" err="1"/>
              <a:t>vệ</a:t>
            </a:r>
            <a:r>
              <a:rPr lang="en-US" sz="2400" dirty="0"/>
              <a:t> </a:t>
            </a:r>
            <a:r>
              <a:rPr lang="en-US" sz="2400" dirty="0" err="1"/>
              <a:t>sinh</a:t>
            </a:r>
            <a:r>
              <a:rPr lang="en-US" sz="2400" dirty="0"/>
              <a:t> </a:t>
            </a:r>
            <a:r>
              <a:rPr lang="en-US" sz="2400" dirty="0" err="1"/>
              <a:t>lao</a:t>
            </a:r>
            <a:r>
              <a:rPr lang="en-US" sz="2400" dirty="0"/>
              <a:t> </a:t>
            </a:r>
            <a:r>
              <a:rPr lang="en-US" sz="2400" dirty="0" err="1"/>
              <a:t>động</a:t>
            </a:r>
            <a:r>
              <a:rPr lang="en-US" sz="2400" dirty="0"/>
              <a:t>, </a:t>
            </a:r>
            <a:r>
              <a:rPr lang="en-US" sz="2400" dirty="0" err="1"/>
              <a:t>sức</a:t>
            </a:r>
            <a:r>
              <a:rPr lang="en-US" sz="2400" dirty="0"/>
              <a:t> </a:t>
            </a:r>
            <a:r>
              <a:rPr lang="en-US" sz="2400" dirty="0" err="1"/>
              <a:t>khỏe</a:t>
            </a:r>
            <a:r>
              <a:rPr lang="en-US" sz="2400" dirty="0"/>
              <a:t> </a:t>
            </a:r>
            <a:r>
              <a:rPr lang="en-US" sz="2400" dirty="0" err="1"/>
              <a:t>và</a:t>
            </a:r>
            <a:r>
              <a:rPr lang="en-US" sz="2400" dirty="0"/>
              <a:t> </a:t>
            </a:r>
            <a:r>
              <a:rPr lang="en-US" sz="2400" dirty="0" err="1"/>
              <a:t>bệnh</a:t>
            </a:r>
            <a:r>
              <a:rPr lang="en-US" sz="2400" dirty="0"/>
              <a:t> </a:t>
            </a:r>
            <a:r>
              <a:rPr lang="en-US" sz="2400" dirty="0" err="1"/>
              <a:t>tật</a:t>
            </a:r>
            <a:r>
              <a:rPr lang="en-US" sz="2400" dirty="0"/>
              <a:t> NLĐ, </a:t>
            </a:r>
            <a:r>
              <a:rPr lang="en-US" sz="2400" dirty="0" err="1"/>
              <a:t>hồ</a:t>
            </a:r>
            <a:r>
              <a:rPr lang="en-US" sz="2400" dirty="0"/>
              <a:t> </a:t>
            </a:r>
            <a:r>
              <a:rPr lang="en-US" sz="2400" dirty="0" err="1"/>
              <a:t>sơ</a:t>
            </a:r>
            <a:r>
              <a:rPr lang="en-US" sz="2400" dirty="0"/>
              <a:t> </a:t>
            </a:r>
            <a:r>
              <a:rPr lang="en-US" sz="2400" dirty="0" err="1"/>
              <a:t>cá</a:t>
            </a:r>
            <a:r>
              <a:rPr lang="en-US" sz="2400" dirty="0"/>
              <a:t> </a:t>
            </a:r>
            <a:r>
              <a:rPr lang="en-US" sz="2400" dirty="0" err="1"/>
              <a:t>nhân</a:t>
            </a:r>
            <a:r>
              <a:rPr lang="en-US" sz="2400" dirty="0"/>
              <a:t> </a:t>
            </a:r>
            <a:r>
              <a:rPr lang="en-US" sz="2400" dirty="0" err="1"/>
              <a:t>bệnh</a:t>
            </a:r>
            <a:r>
              <a:rPr lang="en-US" sz="2400" dirty="0"/>
              <a:t> </a:t>
            </a:r>
            <a:r>
              <a:rPr lang="en-US" sz="2400" dirty="0" err="1"/>
              <a:t>nghề</a:t>
            </a:r>
            <a:r>
              <a:rPr lang="en-US" sz="2400" dirty="0"/>
              <a:t> </a:t>
            </a:r>
            <a:r>
              <a:rPr lang="en-US" sz="2400" dirty="0" err="1"/>
              <a:t>nghiệp</a:t>
            </a:r>
            <a:r>
              <a:rPr lang="en-US" sz="2400" dirty="0"/>
              <a:t>, </a:t>
            </a:r>
            <a:r>
              <a:rPr lang="en-US" sz="2400" dirty="0" err="1"/>
              <a:t>hồ</a:t>
            </a:r>
            <a:r>
              <a:rPr lang="en-US" sz="2400" dirty="0"/>
              <a:t> </a:t>
            </a:r>
            <a:r>
              <a:rPr lang="en-US" sz="2400" dirty="0" err="1"/>
              <a:t>sơ</a:t>
            </a:r>
            <a:r>
              <a:rPr lang="en-US" sz="2400" dirty="0"/>
              <a:t> </a:t>
            </a:r>
            <a:r>
              <a:rPr lang="en-US" sz="2400" dirty="0" err="1"/>
              <a:t>cấp</a:t>
            </a:r>
            <a:r>
              <a:rPr lang="en-US" sz="2400" dirty="0"/>
              <a:t> </a:t>
            </a:r>
            <a:r>
              <a:rPr lang="en-US" sz="2400" dirty="0" err="1"/>
              <a:t>cứu</a:t>
            </a:r>
            <a:r>
              <a:rPr lang="en-US" sz="2400" dirty="0"/>
              <a:t> tai </a:t>
            </a:r>
            <a:r>
              <a:rPr lang="en-US" sz="2400" dirty="0" err="1"/>
              <a:t>nạn</a:t>
            </a:r>
            <a:r>
              <a:rPr lang="en-US" sz="2400" dirty="0"/>
              <a:t> </a:t>
            </a:r>
            <a:r>
              <a:rPr lang="en-US" sz="2400" dirty="0" err="1"/>
              <a:t>lao</a:t>
            </a:r>
            <a:r>
              <a:rPr lang="en-US" sz="2400" dirty="0"/>
              <a:t> </a:t>
            </a:r>
            <a:r>
              <a:rPr lang="en-US" sz="2400" dirty="0" err="1"/>
              <a:t>động</a:t>
            </a:r>
            <a:r>
              <a:rPr lang="en-US" sz="2400" dirty="0"/>
              <a:t>, </a:t>
            </a:r>
            <a:r>
              <a:rPr lang="en-US" sz="2400" dirty="0" err="1"/>
              <a:t>theo</a:t>
            </a:r>
            <a:r>
              <a:rPr lang="en-US" sz="2400" dirty="0"/>
              <a:t> </a:t>
            </a:r>
            <a:r>
              <a:rPr lang="en-US" sz="2400" dirty="0" err="1"/>
              <a:t>dõi</a:t>
            </a:r>
            <a:r>
              <a:rPr lang="en-US" sz="2400" dirty="0"/>
              <a:t> </a:t>
            </a:r>
            <a:r>
              <a:rPr lang="en-US" sz="2400" dirty="0" err="1"/>
              <a:t>sức</a:t>
            </a:r>
            <a:r>
              <a:rPr lang="en-US" sz="2400" dirty="0"/>
              <a:t> </a:t>
            </a:r>
            <a:r>
              <a:rPr lang="en-US" sz="2400" dirty="0" err="1"/>
              <a:t>khỏe</a:t>
            </a:r>
            <a:r>
              <a:rPr lang="en-US" sz="2400" dirty="0"/>
              <a:t> </a:t>
            </a:r>
            <a:r>
              <a:rPr lang="en-US" sz="2400" dirty="0" err="1"/>
              <a:t>và</a:t>
            </a:r>
            <a:r>
              <a:rPr lang="en-US" sz="2400" dirty="0"/>
              <a:t> </a:t>
            </a:r>
            <a:r>
              <a:rPr lang="en-US" sz="2400" dirty="0" err="1"/>
              <a:t>diễn</a:t>
            </a:r>
            <a:r>
              <a:rPr lang="en-US" sz="2400" dirty="0"/>
              <a:t> </a:t>
            </a:r>
            <a:r>
              <a:rPr lang="en-US" sz="2400" dirty="0" err="1"/>
              <a:t>biến</a:t>
            </a:r>
            <a:r>
              <a:rPr lang="en-US" sz="2400" dirty="0"/>
              <a:t> </a:t>
            </a:r>
            <a:r>
              <a:rPr lang="en-US" sz="2400" dirty="0" err="1"/>
              <a:t>bệnh</a:t>
            </a:r>
            <a:r>
              <a:rPr lang="en-US" sz="2400" dirty="0"/>
              <a:t> </a:t>
            </a:r>
            <a:r>
              <a:rPr lang="en-US" sz="2400" dirty="0" err="1"/>
              <a:t>nghề</a:t>
            </a:r>
            <a:r>
              <a:rPr lang="en-US" sz="2400" dirty="0"/>
              <a:t> </a:t>
            </a:r>
            <a:r>
              <a:rPr lang="en-US" sz="2400" dirty="0" err="1"/>
              <a:t>nghiệp</a:t>
            </a:r>
            <a:r>
              <a:rPr lang="en-US" sz="2400" dirty="0"/>
              <a:t> </a:t>
            </a:r>
            <a:r>
              <a:rPr lang="en-US" sz="2400" dirty="0" err="1"/>
              <a:t>của</a:t>
            </a:r>
            <a:r>
              <a:rPr lang="en-US" sz="2400" dirty="0"/>
              <a:t> NLĐ.</a:t>
            </a:r>
          </a:p>
          <a:p>
            <a:pPr lvl="0" algn="just"/>
            <a:r>
              <a:rPr lang="nl-NL" sz="2400" dirty="0" smtClean="0"/>
              <a:t>B- Lập </a:t>
            </a:r>
            <a:r>
              <a:rPr lang="nl-NL" sz="2400" dirty="0"/>
              <a:t>hồ sơ </a:t>
            </a:r>
            <a:r>
              <a:rPr lang="en-US" sz="2400" dirty="0" err="1"/>
              <a:t>cá</a:t>
            </a:r>
            <a:r>
              <a:rPr lang="en-US" sz="2400" dirty="0"/>
              <a:t> </a:t>
            </a:r>
            <a:r>
              <a:rPr lang="en-US" sz="2400" dirty="0" err="1"/>
              <a:t>nhân</a:t>
            </a:r>
            <a:r>
              <a:rPr lang="en-US" sz="2400" dirty="0"/>
              <a:t> </a:t>
            </a:r>
            <a:r>
              <a:rPr lang="en-US" sz="2400" dirty="0" err="1"/>
              <a:t>bệnh</a:t>
            </a:r>
            <a:r>
              <a:rPr lang="en-US" sz="2400" dirty="0"/>
              <a:t> </a:t>
            </a:r>
            <a:r>
              <a:rPr lang="en-US" sz="2400" dirty="0" err="1"/>
              <a:t>nghề</a:t>
            </a:r>
            <a:r>
              <a:rPr lang="en-US" sz="2400" dirty="0"/>
              <a:t> </a:t>
            </a:r>
            <a:r>
              <a:rPr lang="en-US" sz="2400" dirty="0" err="1"/>
              <a:t>nghiệp</a:t>
            </a:r>
            <a:r>
              <a:rPr lang="en-US" sz="2400" dirty="0"/>
              <a:t>, </a:t>
            </a:r>
            <a:r>
              <a:rPr lang="en-US" sz="2400" dirty="0" err="1"/>
              <a:t>hồ</a:t>
            </a:r>
            <a:r>
              <a:rPr lang="en-US" sz="2400" dirty="0"/>
              <a:t> </a:t>
            </a:r>
            <a:r>
              <a:rPr lang="en-US" sz="2400" dirty="0" err="1"/>
              <a:t>sơ</a:t>
            </a:r>
            <a:r>
              <a:rPr lang="en-US" sz="2400" dirty="0"/>
              <a:t> </a:t>
            </a:r>
            <a:r>
              <a:rPr lang="en-US" sz="2400" dirty="0" err="1"/>
              <a:t>cấp</a:t>
            </a:r>
            <a:r>
              <a:rPr lang="en-US" sz="2400" dirty="0"/>
              <a:t> </a:t>
            </a:r>
            <a:r>
              <a:rPr lang="en-US" sz="2400" dirty="0" err="1"/>
              <a:t>cứu</a:t>
            </a:r>
            <a:r>
              <a:rPr lang="en-US" sz="2400" dirty="0"/>
              <a:t> tai </a:t>
            </a:r>
            <a:r>
              <a:rPr lang="en-US" sz="2400" dirty="0" err="1"/>
              <a:t>nạn</a:t>
            </a:r>
            <a:r>
              <a:rPr lang="en-US" sz="2400" dirty="0"/>
              <a:t> </a:t>
            </a:r>
            <a:r>
              <a:rPr lang="en-US" sz="2400" dirty="0" err="1"/>
              <a:t>lao</a:t>
            </a:r>
            <a:r>
              <a:rPr lang="en-US" sz="2400" dirty="0"/>
              <a:t> </a:t>
            </a:r>
            <a:r>
              <a:rPr lang="en-US" sz="2400" dirty="0" err="1"/>
              <a:t>động</a:t>
            </a:r>
            <a:r>
              <a:rPr lang="en-US" sz="2400" dirty="0"/>
              <a:t> </a:t>
            </a:r>
            <a:r>
              <a:rPr lang="nl-NL" sz="2400" dirty="0"/>
              <a:t>và lưu trữ cho đến khi NLĐ thôi việc, nghỉ hưu hoặc khi chuyển đến cơ sở lao động khác.</a:t>
            </a:r>
            <a:endParaRPr lang="en-US" sz="2400" dirty="0"/>
          </a:p>
          <a:p>
            <a:pPr lvl="0" algn="just"/>
            <a:r>
              <a:rPr lang="en-US" sz="2400" dirty="0" smtClean="0"/>
              <a:t>C- </a:t>
            </a:r>
            <a:r>
              <a:rPr lang="en-US" sz="2400" dirty="0" err="1" smtClean="0"/>
              <a:t>Quản</a:t>
            </a:r>
            <a:r>
              <a:rPr lang="en-US" sz="2400" dirty="0" smtClean="0"/>
              <a:t> </a:t>
            </a:r>
            <a:r>
              <a:rPr lang="en-US" sz="2400" dirty="0" err="1"/>
              <a:t>lý</a:t>
            </a:r>
            <a:r>
              <a:rPr lang="en-US" sz="2400" dirty="0"/>
              <a:t> </a:t>
            </a:r>
            <a:r>
              <a:rPr lang="en-US" sz="2400" dirty="0" err="1"/>
              <a:t>hồ</a:t>
            </a:r>
            <a:r>
              <a:rPr lang="en-US" sz="2400" dirty="0"/>
              <a:t> </a:t>
            </a:r>
            <a:r>
              <a:rPr lang="en-US" sz="2400" dirty="0" err="1"/>
              <a:t>sơ</a:t>
            </a:r>
            <a:r>
              <a:rPr lang="en-US" sz="2400" dirty="0"/>
              <a:t> k</a:t>
            </a:r>
            <a:r>
              <a:rPr lang="nl-NL" sz="2400" dirty="0"/>
              <a:t>hám sức khoẻ định kỳ hằng năm cho NLĐ, kể cả người học nghề, thực tập nghề. Khám sức khoẻ định kỳ 6 tháng 1 lần cho đối tượng làm nghề, công việc nặng nhọc, độc hại, nguy hiểm và đặc biệt nặng nhọc, độc hại, nguy hiểm theo quy định của Bộ trưởng Bộ Lao động - Thương binh và Xã hội;</a:t>
            </a:r>
            <a:endParaRPr lang="en-US" sz="2400" dirty="0"/>
          </a:p>
          <a:p>
            <a:pPr lvl="0" algn="just"/>
            <a:r>
              <a:rPr lang="nl-NL" sz="2400" dirty="0"/>
              <a:t>Các ý kiến a, b, c nêu trên đều đúng</a:t>
            </a:r>
            <a:endParaRPr lang="en-US" sz="2400" dirty="0"/>
          </a:p>
          <a:p>
            <a:pPr lvl="0" algn="just"/>
            <a:endParaRPr lang="en-US" sz="2400" dirty="0" smtClean="0"/>
          </a:p>
          <a:p>
            <a:pPr lvl="0"/>
            <a:r>
              <a:rPr lang="en-US" sz="2400" b="1" dirty="0" smtClean="0">
                <a:latin typeface="Times New Roman" pitchFamily="18" charset="0"/>
                <a:cs typeface="Times New Roman" pitchFamily="18" charset="0"/>
              </a:rPr>
              <a:t> </a:t>
            </a:r>
            <a:endParaRPr lang="en-US" sz="2400" b="1" u="sng" dirty="0" smtClean="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52157581"/>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idx="4294967295"/>
          </p:nvPr>
        </p:nvSpPr>
        <p:spPr>
          <a:xfrm>
            <a:off x="1371600" y="182563"/>
            <a:ext cx="7086600" cy="685800"/>
          </a:xfrm>
        </p:spPr>
        <p:txBody>
          <a:bodyPr/>
          <a:lstStyle/>
          <a:p>
            <a:r>
              <a:rPr lang="en-US" sz="2800" dirty="0">
                <a:latin typeface="Times New Roman" pitchFamily="18" charset="0"/>
                <a:cs typeface="Times New Roman" pitchFamily="18" charset="0"/>
              </a:rPr>
              <a:t>KIẾN THỨC CHUNG VỀ </a:t>
            </a:r>
            <a:r>
              <a:rPr lang="en-US" sz="3200" dirty="0">
                <a:latin typeface="Times New Roman" pitchFamily="18" charset="0"/>
                <a:cs typeface="Times New Roman" pitchFamily="18" charset="0"/>
              </a:rPr>
              <a:t> ATLĐ-VSLĐ</a:t>
            </a:r>
            <a:endParaRPr lang="en-US" sz="2800" b="1" dirty="0" smtClean="0">
              <a:solidFill>
                <a:srgbClr val="FF0000"/>
              </a:solidFill>
              <a:latin typeface="Times New Roman" pitchFamily="18" charset="0"/>
              <a:cs typeface="Times New Roman" pitchFamily="18" charset="0"/>
            </a:endParaRPr>
          </a:p>
        </p:txBody>
      </p:sp>
      <p:sp>
        <p:nvSpPr>
          <p:cNvPr id="4" name="Rectangle 3"/>
          <p:cNvSpPr/>
          <p:nvPr/>
        </p:nvSpPr>
        <p:spPr>
          <a:xfrm>
            <a:off x="579070" y="836712"/>
            <a:ext cx="8072494" cy="4524315"/>
          </a:xfrm>
          <a:prstGeom prst="rect">
            <a:avLst/>
          </a:prstGeom>
        </p:spPr>
        <p:txBody>
          <a:bodyPr wrap="square">
            <a:spAutoFit/>
          </a:bodyPr>
          <a:lstStyle/>
          <a:p>
            <a:pPr lvl="0" algn="just"/>
            <a:r>
              <a:rPr lang="en-US" sz="2400" b="1" u="sng" dirty="0" err="1" smtClean="0">
                <a:latin typeface="+mj-lt"/>
                <a:cs typeface="Times New Roman" pitchFamily="18" charset="0"/>
              </a:rPr>
              <a:t>Câu</a:t>
            </a:r>
            <a:r>
              <a:rPr lang="en-US" sz="2400" b="1" u="sng" dirty="0" smtClean="0">
                <a:latin typeface="+mj-lt"/>
                <a:cs typeface="Times New Roman" pitchFamily="18" charset="0"/>
              </a:rPr>
              <a:t> 30</a:t>
            </a:r>
            <a:r>
              <a:rPr lang="en-US" sz="2400" b="1" dirty="0" smtClean="0">
                <a:latin typeface="Times New Roman" pitchFamily="18" charset="0"/>
                <a:cs typeface="Times New Roman" pitchFamily="18" charset="0"/>
              </a:rPr>
              <a:t>:</a:t>
            </a:r>
            <a:r>
              <a:rPr lang="en-US" sz="2400" b="1" dirty="0" smtClean="0"/>
              <a:t> </a:t>
            </a:r>
            <a:r>
              <a:rPr lang="en-US" sz="2400" b="1" dirty="0" err="1"/>
              <a:t>Các</a:t>
            </a:r>
            <a:r>
              <a:rPr lang="en-US" sz="2400" b="1" dirty="0"/>
              <a:t> </a:t>
            </a:r>
            <a:r>
              <a:rPr lang="en-US" sz="2400" b="1" dirty="0" err="1"/>
              <a:t>yếu</a:t>
            </a:r>
            <a:r>
              <a:rPr lang="en-US" sz="2400" b="1" dirty="0"/>
              <a:t> </a:t>
            </a:r>
            <a:r>
              <a:rPr lang="en-US" sz="2400" b="1" dirty="0" err="1"/>
              <a:t>tố</a:t>
            </a:r>
            <a:r>
              <a:rPr lang="en-US" sz="2400" b="1" dirty="0"/>
              <a:t> </a:t>
            </a:r>
            <a:r>
              <a:rPr lang="en-US" sz="2400" b="1" dirty="0" err="1"/>
              <a:t>được</a:t>
            </a:r>
            <a:r>
              <a:rPr lang="en-US" sz="2400" b="1" dirty="0"/>
              <a:t> </a:t>
            </a:r>
            <a:r>
              <a:rPr lang="en-US" sz="2400" b="1" dirty="0" err="1"/>
              <a:t>xem</a:t>
            </a:r>
            <a:r>
              <a:rPr lang="en-US" sz="2400" b="1" dirty="0"/>
              <a:t> </a:t>
            </a:r>
            <a:r>
              <a:rPr lang="en-US" sz="2400" b="1" dirty="0" err="1"/>
              <a:t>là</a:t>
            </a:r>
            <a:r>
              <a:rPr lang="en-US" sz="2400" b="1" dirty="0"/>
              <a:t> </a:t>
            </a:r>
            <a:r>
              <a:rPr lang="en-US" sz="2400" b="1" dirty="0" err="1"/>
              <a:t>gây</a:t>
            </a:r>
            <a:r>
              <a:rPr lang="en-US" sz="2400" b="1" dirty="0"/>
              <a:t> </a:t>
            </a:r>
            <a:r>
              <a:rPr lang="en-US" sz="2400" b="1" dirty="0" err="1"/>
              <a:t>ra</a:t>
            </a:r>
            <a:r>
              <a:rPr lang="en-US" sz="2400" b="1" dirty="0"/>
              <a:t> </a:t>
            </a:r>
            <a:r>
              <a:rPr lang="en-US" sz="2400" b="1" dirty="0" err="1"/>
              <a:t>nguy</a:t>
            </a:r>
            <a:r>
              <a:rPr lang="en-US" sz="2400" b="1" dirty="0"/>
              <a:t> </a:t>
            </a:r>
            <a:r>
              <a:rPr lang="en-US" sz="2400" b="1" dirty="0" err="1"/>
              <a:t>hiểm</a:t>
            </a:r>
            <a:r>
              <a:rPr lang="en-US" sz="2400" b="1" dirty="0"/>
              <a:t> </a:t>
            </a:r>
            <a:r>
              <a:rPr lang="en-US" sz="2400" b="1" dirty="0" err="1"/>
              <a:t>trong</a:t>
            </a:r>
            <a:r>
              <a:rPr lang="en-US" sz="2400" b="1" dirty="0"/>
              <a:t> </a:t>
            </a:r>
            <a:r>
              <a:rPr lang="en-US" sz="2400" b="1" dirty="0" err="1"/>
              <a:t>sản</a:t>
            </a:r>
            <a:r>
              <a:rPr lang="en-US" sz="2400" b="1" dirty="0"/>
              <a:t> </a:t>
            </a:r>
            <a:r>
              <a:rPr lang="en-US" sz="2400" b="1" dirty="0" err="1"/>
              <a:t>xuất</a:t>
            </a:r>
            <a:endParaRPr lang="en-US" sz="2400" dirty="0"/>
          </a:p>
          <a:p>
            <a:pPr lvl="0" algn="just"/>
            <a:r>
              <a:rPr lang="en-US" sz="2400" dirty="0" smtClean="0"/>
              <a:t>A- </a:t>
            </a:r>
            <a:r>
              <a:rPr lang="en-US" sz="2400" dirty="0" err="1" smtClean="0"/>
              <a:t>Sửa</a:t>
            </a:r>
            <a:r>
              <a:rPr lang="en-US" sz="2400" dirty="0" smtClean="0"/>
              <a:t> </a:t>
            </a:r>
            <a:r>
              <a:rPr lang="en-US" sz="2400" dirty="0" err="1"/>
              <a:t>chữa</a:t>
            </a:r>
            <a:r>
              <a:rPr lang="en-US" sz="2400" dirty="0"/>
              <a:t>, </a:t>
            </a:r>
            <a:r>
              <a:rPr lang="en-US" sz="2400" dirty="0" err="1"/>
              <a:t>sử</a:t>
            </a:r>
            <a:r>
              <a:rPr lang="en-US" sz="2400" dirty="0"/>
              <a:t> </a:t>
            </a:r>
            <a:r>
              <a:rPr lang="en-US" sz="2400" dirty="0" err="1"/>
              <a:t>dụng</a:t>
            </a:r>
            <a:r>
              <a:rPr lang="en-US" sz="2400" dirty="0"/>
              <a:t> </a:t>
            </a:r>
            <a:r>
              <a:rPr lang="en-US" sz="2400" dirty="0" err="1"/>
              <a:t>điện</a:t>
            </a:r>
            <a:r>
              <a:rPr lang="en-US" sz="2400" dirty="0"/>
              <a:t>; </a:t>
            </a:r>
            <a:r>
              <a:rPr lang="en-US" sz="2400" dirty="0" err="1"/>
              <a:t>Sửa</a:t>
            </a:r>
            <a:r>
              <a:rPr lang="en-US" sz="2400" dirty="0"/>
              <a:t> </a:t>
            </a:r>
            <a:r>
              <a:rPr lang="en-US" sz="2400" dirty="0" err="1"/>
              <a:t>chữa</a:t>
            </a:r>
            <a:r>
              <a:rPr lang="en-US" sz="2400" dirty="0"/>
              <a:t>, </a:t>
            </a:r>
            <a:r>
              <a:rPr lang="en-US" sz="2400" dirty="0" err="1"/>
              <a:t>sử</a:t>
            </a:r>
            <a:r>
              <a:rPr lang="en-US" sz="2400" dirty="0"/>
              <a:t> </a:t>
            </a:r>
            <a:r>
              <a:rPr lang="en-US" sz="2400" dirty="0" err="1"/>
              <a:t>dụng</a:t>
            </a:r>
            <a:r>
              <a:rPr lang="en-US" sz="2400" dirty="0"/>
              <a:t> </a:t>
            </a:r>
            <a:r>
              <a:rPr lang="en-US" sz="2400" dirty="0" err="1"/>
              <a:t>thiết</a:t>
            </a:r>
            <a:r>
              <a:rPr lang="en-US" sz="2400" dirty="0"/>
              <a:t> </a:t>
            </a:r>
            <a:r>
              <a:rPr lang="en-US" sz="2400" dirty="0" err="1"/>
              <a:t>bị</a:t>
            </a:r>
            <a:r>
              <a:rPr lang="en-US" sz="2400" dirty="0"/>
              <a:t> </a:t>
            </a:r>
            <a:r>
              <a:rPr lang="en-US" sz="2400" dirty="0" err="1"/>
              <a:t>áp</a:t>
            </a:r>
            <a:r>
              <a:rPr lang="en-US" sz="2400" dirty="0"/>
              <a:t> </a:t>
            </a:r>
            <a:r>
              <a:rPr lang="en-US" sz="2400" dirty="0" err="1"/>
              <a:t>lực</a:t>
            </a:r>
            <a:r>
              <a:rPr lang="en-US" sz="2400" dirty="0"/>
              <a:t>; </a:t>
            </a:r>
            <a:r>
              <a:rPr lang="en-US" sz="2400" dirty="0" err="1"/>
              <a:t>Sửa</a:t>
            </a:r>
            <a:r>
              <a:rPr lang="en-US" sz="2400" dirty="0"/>
              <a:t> </a:t>
            </a:r>
            <a:r>
              <a:rPr lang="en-US" sz="2400" dirty="0" err="1"/>
              <a:t>chữa</a:t>
            </a:r>
            <a:r>
              <a:rPr lang="en-US" sz="2400" dirty="0"/>
              <a:t>, </a:t>
            </a:r>
            <a:r>
              <a:rPr lang="en-US" sz="2400" dirty="0" err="1"/>
              <a:t>sử</a:t>
            </a:r>
            <a:r>
              <a:rPr lang="en-US" sz="2400" dirty="0"/>
              <a:t> </a:t>
            </a:r>
            <a:r>
              <a:rPr lang="en-US" sz="2400" dirty="0" err="1"/>
              <a:t>dụng</a:t>
            </a:r>
            <a:r>
              <a:rPr lang="en-US" sz="2400" dirty="0"/>
              <a:t> </a:t>
            </a:r>
            <a:r>
              <a:rPr lang="en-US" sz="2400" dirty="0" err="1"/>
              <a:t>thiết</a:t>
            </a:r>
            <a:r>
              <a:rPr lang="en-US" sz="2400" dirty="0"/>
              <a:t> </a:t>
            </a:r>
            <a:r>
              <a:rPr lang="en-US" sz="2400" dirty="0" err="1"/>
              <a:t>bị</a:t>
            </a:r>
            <a:r>
              <a:rPr lang="en-US" sz="2400" dirty="0"/>
              <a:t> </a:t>
            </a:r>
            <a:r>
              <a:rPr lang="en-US" sz="2400" dirty="0" err="1"/>
              <a:t>nâng</a:t>
            </a:r>
            <a:r>
              <a:rPr lang="en-US" sz="2400" dirty="0"/>
              <a:t>; …</a:t>
            </a:r>
          </a:p>
          <a:p>
            <a:pPr lvl="0" algn="just"/>
            <a:r>
              <a:rPr lang="en-US" sz="2400" dirty="0" smtClean="0"/>
              <a:t>B- </a:t>
            </a:r>
            <a:r>
              <a:rPr lang="en-US" sz="2400" dirty="0" err="1" smtClean="0"/>
              <a:t>Các</a:t>
            </a:r>
            <a:r>
              <a:rPr lang="en-US" sz="2400" dirty="0" smtClean="0"/>
              <a:t> </a:t>
            </a:r>
            <a:r>
              <a:rPr lang="en-US" sz="2400" dirty="0" err="1"/>
              <a:t>bộ</a:t>
            </a:r>
            <a:r>
              <a:rPr lang="en-US" sz="2400" dirty="0"/>
              <a:t> </a:t>
            </a:r>
            <a:r>
              <a:rPr lang="en-US" sz="2400" dirty="0" err="1"/>
              <a:t>truyền</a:t>
            </a:r>
            <a:r>
              <a:rPr lang="en-US" sz="2400" dirty="0"/>
              <a:t> </a:t>
            </a:r>
            <a:r>
              <a:rPr lang="en-US" sz="2400" dirty="0" err="1"/>
              <a:t>động</a:t>
            </a:r>
            <a:r>
              <a:rPr lang="en-US" sz="2400" dirty="0"/>
              <a:t> </a:t>
            </a:r>
            <a:r>
              <a:rPr lang="en-US" sz="2400" dirty="0" err="1"/>
              <a:t>và</a:t>
            </a:r>
            <a:r>
              <a:rPr lang="en-US" sz="2400" dirty="0"/>
              <a:t> </a:t>
            </a:r>
            <a:r>
              <a:rPr lang="en-US" sz="2400" dirty="0" err="1"/>
              <a:t>chuyển</a:t>
            </a:r>
            <a:r>
              <a:rPr lang="en-US" sz="2400" dirty="0"/>
              <a:t> </a:t>
            </a:r>
            <a:r>
              <a:rPr lang="en-US" sz="2400" dirty="0" err="1"/>
              <a:t>động</a:t>
            </a:r>
            <a:r>
              <a:rPr lang="en-US" sz="2400" dirty="0"/>
              <a:t> </a:t>
            </a:r>
            <a:r>
              <a:rPr lang="en-US" sz="2400" dirty="0" err="1"/>
              <a:t>của</a:t>
            </a:r>
            <a:r>
              <a:rPr lang="en-US" sz="2400" dirty="0"/>
              <a:t> </a:t>
            </a:r>
            <a:r>
              <a:rPr lang="en-US" sz="2400" dirty="0" err="1"/>
              <a:t>máy</a:t>
            </a:r>
            <a:r>
              <a:rPr lang="en-US" sz="2400" dirty="0"/>
              <a:t>, </a:t>
            </a:r>
            <a:r>
              <a:rPr lang="en-US" sz="2400" dirty="0" err="1"/>
              <a:t>thiết</a:t>
            </a:r>
            <a:r>
              <a:rPr lang="en-US" sz="2400" dirty="0"/>
              <a:t> </a:t>
            </a:r>
            <a:r>
              <a:rPr lang="en-US" sz="2400" dirty="0" err="1"/>
              <a:t>bị</a:t>
            </a:r>
            <a:r>
              <a:rPr lang="en-US" sz="2400" dirty="0"/>
              <a:t>; </a:t>
            </a:r>
            <a:r>
              <a:rPr lang="en-US" sz="2400" dirty="0" err="1"/>
              <a:t>Vật</a:t>
            </a:r>
            <a:r>
              <a:rPr lang="en-US" sz="2400" dirty="0"/>
              <a:t> </a:t>
            </a:r>
            <a:r>
              <a:rPr lang="en-US" sz="2400" dirty="0" err="1"/>
              <a:t>văng</a:t>
            </a:r>
            <a:r>
              <a:rPr lang="en-US" sz="2400" dirty="0"/>
              <a:t> </a:t>
            </a:r>
            <a:r>
              <a:rPr lang="en-US" sz="2400" dirty="0" err="1"/>
              <a:t>bắn</a:t>
            </a:r>
            <a:r>
              <a:rPr lang="en-US" sz="2400" dirty="0"/>
              <a:t>; </a:t>
            </a:r>
            <a:r>
              <a:rPr lang="en-US" sz="2400" dirty="0" err="1"/>
              <a:t>Vật</a:t>
            </a:r>
            <a:r>
              <a:rPr lang="en-US" sz="2400" dirty="0"/>
              <a:t> </a:t>
            </a:r>
            <a:r>
              <a:rPr lang="en-US" sz="2400" dirty="0" err="1"/>
              <a:t>rơi</a:t>
            </a:r>
            <a:r>
              <a:rPr lang="en-US" sz="2400" dirty="0"/>
              <a:t>, </a:t>
            </a:r>
            <a:r>
              <a:rPr lang="en-US" sz="2400" dirty="0" err="1"/>
              <a:t>đổ</a:t>
            </a:r>
            <a:r>
              <a:rPr lang="en-US" sz="2400" dirty="0"/>
              <a:t>, </a:t>
            </a:r>
            <a:r>
              <a:rPr lang="en-US" sz="2400" dirty="0" err="1"/>
              <a:t>sập</a:t>
            </a:r>
            <a:r>
              <a:rPr lang="en-US" sz="2400" dirty="0"/>
              <a:t>; </a:t>
            </a:r>
            <a:r>
              <a:rPr lang="en-US" sz="2400" dirty="0" err="1"/>
              <a:t>Dòng</a:t>
            </a:r>
            <a:r>
              <a:rPr lang="en-US" sz="2400" dirty="0"/>
              <a:t> </a:t>
            </a:r>
            <a:r>
              <a:rPr lang="en-US" sz="2400" dirty="0" err="1"/>
              <a:t>điện</a:t>
            </a:r>
            <a:r>
              <a:rPr lang="en-US" sz="2400" dirty="0"/>
              <a:t>; </a:t>
            </a:r>
            <a:r>
              <a:rPr lang="en-US" sz="2400" dirty="0" err="1"/>
              <a:t>Nguồn</a:t>
            </a:r>
            <a:r>
              <a:rPr lang="en-US" sz="2400" dirty="0"/>
              <a:t> </a:t>
            </a:r>
            <a:r>
              <a:rPr lang="en-US" sz="2400" dirty="0" err="1"/>
              <a:t>nhiệt</a:t>
            </a:r>
            <a:r>
              <a:rPr lang="en-US" sz="2400" dirty="0"/>
              <a:t> </a:t>
            </a:r>
            <a:r>
              <a:rPr lang="en-US" sz="2400" dirty="0" err="1"/>
              <a:t>gây</a:t>
            </a:r>
            <a:r>
              <a:rPr lang="en-US" sz="2400" dirty="0"/>
              <a:t> </a:t>
            </a:r>
            <a:r>
              <a:rPr lang="en-US" sz="2400" dirty="0" err="1"/>
              <a:t>bỏng</a:t>
            </a:r>
            <a:r>
              <a:rPr lang="en-US" sz="2400" dirty="0"/>
              <a:t>; </a:t>
            </a:r>
            <a:r>
              <a:rPr lang="en-US" sz="2400" dirty="0" err="1" smtClean="0"/>
              <a:t>Nổ</a:t>
            </a:r>
            <a:r>
              <a:rPr lang="en-US" sz="2400" dirty="0" smtClean="0"/>
              <a:t> </a:t>
            </a:r>
            <a:r>
              <a:rPr lang="en-US" sz="2400" dirty="0" err="1"/>
              <a:t>hoả</a:t>
            </a:r>
            <a:r>
              <a:rPr lang="en-US" sz="2400" dirty="0"/>
              <a:t> </a:t>
            </a:r>
            <a:r>
              <a:rPr lang="en-US" sz="2400" dirty="0" err="1"/>
              <a:t>học</a:t>
            </a:r>
            <a:r>
              <a:rPr lang="en-US" sz="2400" dirty="0"/>
              <a:t>; </a:t>
            </a:r>
            <a:r>
              <a:rPr lang="en-US" sz="2400" dirty="0" err="1"/>
              <a:t>Nổ</a:t>
            </a:r>
            <a:r>
              <a:rPr lang="en-US" sz="2400" dirty="0"/>
              <a:t> </a:t>
            </a:r>
            <a:r>
              <a:rPr lang="en-US" sz="2400" dirty="0" err="1"/>
              <a:t>vật</a:t>
            </a:r>
            <a:r>
              <a:rPr lang="en-US" sz="2400" dirty="0"/>
              <a:t> </a:t>
            </a:r>
            <a:r>
              <a:rPr lang="en-US" sz="2400" dirty="0" err="1"/>
              <a:t>lý</a:t>
            </a:r>
            <a:r>
              <a:rPr lang="en-US" sz="2400" dirty="0"/>
              <a:t>; </a:t>
            </a:r>
            <a:r>
              <a:rPr lang="en-US" sz="2400" dirty="0" err="1"/>
              <a:t>Nổ</a:t>
            </a:r>
            <a:r>
              <a:rPr lang="en-US" sz="2400" dirty="0"/>
              <a:t> </a:t>
            </a:r>
            <a:r>
              <a:rPr lang="en-US" sz="2400" dirty="0" err="1"/>
              <a:t>của</a:t>
            </a:r>
            <a:r>
              <a:rPr lang="en-US" sz="2400" dirty="0"/>
              <a:t> </a:t>
            </a:r>
            <a:r>
              <a:rPr lang="en-US" sz="2400" dirty="0" err="1"/>
              <a:t>vật</a:t>
            </a:r>
            <a:r>
              <a:rPr lang="en-US" sz="2400" dirty="0"/>
              <a:t> </a:t>
            </a:r>
            <a:r>
              <a:rPr lang="en-US" sz="2400" dirty="0" err="1"/>
              <a:t>nổ</a:t>
            </a:r>
            <a:r>
              <a:rPr lang="en-US" sz="2400" dirty="0"/>
              <a:t>; …</a:t>
            </a:r>
          </a:p>
          <a:p>
            <a:pPr lvl="0" algn="just"/>
            <a:r>
              <a:rPr lang="en-US" sz="2400" dirty="0" smtClean="0"/>
              <a:t>C- </a:t>
            </a:r>
            <a:r>
              <a:rPr lang="en-US" sz="2400" dirty="0" err="1" smtClean="0"/>
              <a:t>Khí</a:t>
            </a:r>
            <a:r>
              <a:rPr lang="en-US" sz="2400" dirty="0" smtClean="0"/>
              <a:t> </a:t>
            </a:r>
            <a:r>
              <a:rPr lang="en-US" sz="2400" dirty="0" err="1"/>
              <a:t>hậu</a:t>
            </a:r>
            <a:r>
              <a:rPr lang="en-US" sz="2400" dirty="0"/>
              <a:t>; </a:t>
            </a:r>
            <a:r>
              <a:rPr lang="en-US" sz="2400" dirty="0" err="1"/>
              <a:t>Bụi</a:t>
            </a:r>
            <a:r>
              <a:rPr lang="en-US" sz="2400" dirty="0"/>
              <a:t> </a:t>
            </a:r>
            <a:r>
              <a:rPr lang="en-US" sz="2400" dirty="0" err="1"/>
              <a:t>công</a:t>
            </a:r>
            <a:r>
              <a:rPr lang="en-US" sz="2400" dirty="0"/>
              <a:t> </a:t>
            </a:r>
            <a:r>
              <a:rPr lang="en-US" sz="2400" dirty="0" err="1"/>
              <a:t>nghiệp</a:t>
            </a:r>
            <a:r>
              <a:rPr lang="en-US" sz="2400" dirty="0"/>
              <a:t>; </a:t>
            </a:r>
            <a:r>
              <a:rPr lang="en-US" sz="2400" dirty="0" err="1"/>
              <a:t>Chất</a:t>
            </a:r>
            <a:r>
              <a:rPr lang="en-US" sz="2400" dirty="0"/>
              <a:t> </a:t>
            </a:r>
            <a:r>
              <a:rPr lang="en-US" sz="2400" dirty="0" err="1"/>
              <a:t>độc</a:t>
            </a:r>
            <a:r>
              <a:rPr lang="en-US" sz="2400" dirty="0"/>
              <a:t>; </a:t>
            </a:r>
            <a:r>
              <a:rPr lang="en-US" sz="2400" dirty="0" err="1"/>
              <a:t>Ánh</a:t>
            </a:r>
            <a:r>
              <a:rPr lang="en-US" sz="2400" dirty="0"/>
              <a:t> </a:t>
            </a:r>
            <a:r>
              <a:rPr lang="en-US" sz="2400" dirty="0" err="1"/>
              <a:t>sáng</a:t>
            </a:r>
            <a:r>
              <a:rPr lang="en-US" sz="2400" dirty="0"/>
              <a:t>; </a:t>
            </a:r>
            <a:r>
              <a:rPr lang="en-US" sz="2400" dirty="0" err="1"/>
              <a:t>Tiếng</a:t>
            </a:r>
            <a:r>
              <a:rPr lang="en-US" sz="2400" dirty="0"/>
              <a:t> </a:t>
            </a:r>
            <a:r>
              <a:rPr lang="en-US" sz="2400" dirty="0" err="1"/>
              <a:t>ồn</a:t>
            </a:r>
            <a:r>
              <a:rPr lang="en-US" sz="2400" dirty="0"/>
              <a:t>; Rung </a:t>
            </a:r>
            <a:r>
              <a:rPr lang="en-US" sz="2400" dirty="0" err="1"/>
              <a:t>và</a:t>
            </a:r>
            <a:r>
              <a:rPr lang="en-US" sz="2400" dirty="0"/>
              <a:t> </a:t>
            </a:r>
            <a:r>
              <a:rPr lang="en-US" sz="2400" dirty="0" err="1"/>
              <a:t>chấn</a:t>
            </a:r>
            <a:r>
              <a:rPr lang="en-US" sz="2400" dirty="0"/>
              <a:t> </a:t>
            </a:r>
            <a:r>
              <a:rPr lang="en-US" sz="2400" dirty="0" err="1"/>
              <a:t>động</a:t>
            </a:r>
            <a:r>
              <a:rPr lang="en-US" sz="2400" dirty="0"/>
              <a:t>; </a:t>
            </a:r>
            <a:r>
              <a:rPr lang="en-US" sz="2400" dirty="0" err="1"/>
              <a:t>Làm</a:t>
            </a:r>
            <a:r>
              <a:rPr lang="en-US" sz="2400" dirty="0"/>
              <a:t> </a:t>
            </a:r>
            <a:r>
              <a:rPr lang="en-US" sz="2400" dirty="0" err="1"/>
              <a:t>việc</a:t>
            </a:r>
            <a:r>
              <a:rPr lang="en-US" sz="2400" dirty="0"/>
              <a:t> </a:t>
            </a:r>
            <a:r>
              <a:rPr lang="en-US" sz="2400" dirty="0" err="1"/>
              <a:t>quá</a:t>
            </a:r>
            <a:r>
              <a:rPr lang="en-US" sz="2400" dirty="0"/>
              <a:t> </a:t>
            </a:r>
            <a:r>
              <a:rPr lang="en-US" sz="2400" dirty="0" err="1"/>
              <a:t>sức</a:t>
            </a:r>
            <a:r>
              <a:rPr lang="en-US" sz="2400" dirty="0"/>
              <a:t>; …</a:t>
            </a:r>
          </a:p>
          <a:p>
            <a:pPr lvl="0" algn="just"/>
            <a:r>
              <a:rPr lang="nl-NL" sz="2400" dirty="0" smtClean="0"/>
              <a:t>D- Các </a:t>
            </a:r>
            <a:r>
              <a:rPr lang="nl-NL" sz="2400" dirty="0"/>
              <a:t>yếu tố trên đều sai</a:t>
            </a:r>
            <a:endParaRPr lang="en-US" sz="2400" dirty="0"/>
          </a:p>
          <a:p>
            <a:pPr lvl="0" algn="just"/>
            <a:endParaRPr lang="en-US" sz="2400" dirty="0" smtClean="0"/>
          </a:p>
          <a:p>
            <a:pPr lvl="0"/>
            <a:r>
              <a:rPr lang="en-US" sz="2400" b="1" dirty="0" smtClean="0">
                <a:latin typeface="Times New Roman" pitchFamily="18" charset="0"/>
                <a:cs typeface="Times New Roman" pitchFamily="18" charset="0"/>
              </a:rPr>
              <a:t> </a:t>
            </a:r>
            <a:endParaRPr lang="en-US" sz="2400" b="1" u="sng" dirty="0" smtClean="0"/>
          </a:p>
        </p:txBody>
      </p:sp>
      <p:cxnSp>
        <p:nvCxnSpPr>
          <p:cNvPr id="5" name="Straight Connector 4"/>
          <p:cNvCxnSpPr/>
          <p:nvPr/>
        </p:nvCxnSpPr>
        <p:spPr>
          <a:xfrm>
            <a:off x="579070" y="836712"/>
            <a:ext cx="8064896" cy="0"/>
          </a:xfrm>
          <a:prstGeom prst="line">
            <a:avLst/>
          </a:prstGeom>
          <a:ln w="12700">
            <a:solidFill>
              <a:srgbClr val="1D02C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63080226"/>
      </p:ext>
    </p:extLst>
  </p:cSld>
  <p:clrMapOvr>
    <a:masterClrMapping/>
  </p:clrMapOvr>
  <mc:AlternateContent xmlns:mc="http://schemas.openxmlformats.org/markup-compatibility/2006">
    <mc:Choice xmlns:p14="http://schemas.microsoft.com/office/powerpoint/2010/main" Requires="p14">
      <p:transition spd="slow" p14:dur="2000" advTm="60000"/>
    </mc:Choice>
    <mc:Fallback>
      <p:transition spd="slow" advTm="600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1605</TotalTime>
  <Words>2296</Words>
  <Application>Microsoft Office PowerPoint</Application>
  <PresentationFormat>On-screen Show (4:3)</PresentationFormat>
  <Paragraphs>181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lpstr>KIẾN THỨC CHUNG VỀ  ATLĐ-VSLĐ</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Tai</dc:creator>
  <cp:lastModifiedBy>VO DUC NHU</cp:lastModifiedBy>
  <cp:revision>109</cp:revision>
  <dcterms:created xsi:type="dcterms:W3CDTF">2014-07-21T04:02:24Z</dcterms:created>
  <dcterms:modified xsi:type="dcterms:W3CDTF">2015-06-27T03:42:52Z</dcterms:modified>
</cp:coreProperties>
</file>